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</p:sldIdLst>
  <p:sldSz cx="11520488" cy="6480175"/>
  <p:notesSz cx="6858000" cy="9144000"/>
  <p:embeddedFontLst>
    <p:embeddedFont>
      <p:font typeface="DaxPro-Medium" panose="02010604060101020104" pitchFamily="50" charset="0"/>
      <p:regular r:id="rId53"/>
    </p:embeddedFont>
    <p:embeddedFont>
      <p:font typeface="DaxPro-Regular" panose="02010504060101020104" pitchFamily="50" charset="0"/>
      <p:regular r:id="rId54"/>
    </p:embeddedFont>
  </p:embeddedFontLst>
  <p:defaultTextStyle>
    <a:defPPr>
      <a:defRPr lang="de-DE"/>
    </a:defPPr>
    <a:lvl1pPr marL="0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 userDrawn="1">
          <p15:clr>
            <a:srgbClr val="A4A3A4"/>
          </p15:clr>
        </p15:guide>
        <p15:guide id="2" pos="362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nathan Renz" initials="JR" lastIdx="1" clrIdx="0">
    <p:extLst>
      <p:ext uri="{19B8F6BF-5375-455C-9EA6-DF929625EA0E}">
        <p15:presenceInfo xmlns:p15="http://schemas.microsoft.com/office/powerpoint/2012/main" userId="Jonathan Ren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8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84" y="90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1.fntdata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upt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 userDrawn="1"/>
        </p:nvGrpSpPr>
        <p:grpSpPr bwMode="auto">
          <a:xfrm>
            <a:off x="822917" y="928516"/>
            <a:ext cx="9874656" cy="4623143"/>
            <a:chOff x="-470" y="318"/>
            <a:chExt cx="7653" cy="3583"/>
          </a:xfrm>
        </p:grpSpPr>
        <p:sp>
          <p:nvSpPr>
            <p:cNvPr id="4" name="AutoShape 3"/>
            <p:cNvSpPr>
              <a:spLocks noChangeArrowheads="1" noTextEdit="1"/>
            </p:cNvSpPr>
            <p:nvPr/>
          </p:nvSpPr>
          <p:spPr bwMode="auto">
            <a:xfrm>
              <a:off x="-470" y="318"/>
              <a:ext cx="7653" cy="3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2128" y="1801"/>
              <a:ext cx="206" cy="508"/>
            </a:xfrm>
            <a:custGeom>
              <a:avLst/>
              <a:gdLst>
                <a:gd name="T0" fmla="*/ 0 w 206"/>
                <a:gd name="T1" fmla="*/ 508 h 508"/>
                <a:gd name="T2" fmla="*/ 0 w 206"/>
                <a:gd name="T3" fmla="*/ 0 h 508"/>
                <a:gd name="T4" fmla="*/ 41 w 206"/>
                <a:gd name="T5" fmla="*/ 0 h 508"/>
                <a:gd name="T6" fmla="*/ 41 w 206"/>
                <a:gd name="T7" fmla="*/ 479 h 508"/>
                <a:gd name="T8" fmla="*/ 206 w 206"/>
                <a:gd name="T9" fmla="*/ 479 h 508"/>
                <a:gd name="T10" fmla="*/ 206 w 206"/>
                <a:gd name="T11" fmla="*/ 508 h 508"/>
                <a:gd name="T12" fmla="*/ 0 w 206"/>
                <a:gd name="T13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508">
                  <a:moveTo>
                    <a:pt x="0" y="508"/>
                  </a:moveTo>
                  <a:lnTo>
                    <a:pt x="0" y="0"/>
                  </a:lnTo>
                  <a:lnTo>
                    <a:pt x="41" y="0"/>
                  </a:lnTo>
                  <a:lnTo>
                    <a:pt x="41" y="479"/>
                  </a:lnTo>
                  <a:lnTo>
                    <a:pt x="206" y="479"/>
                  </a:lnTo>
                  <a:lnTo>
                    <a:pt x="206" y="508"/>
                  </a:lnTo>
                  <a:lnTo>
                    <a:pt x="0" y="5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2391" y="1904"/>
              <a:ext cx="292" cy="412"/>
            </a:xfrm>
            <a:custGeom>
              <a:avLst/>
              <a:gdLst>
                <a:gd name="T0" fmla="*/ 38 w 292"/>
                <a:gd name="T1" fmla="*/ 223 h 412"/>
                <a:gd name="T2" fmla="*/ 42 w 292"/>
                <a:gd name="T3" fmla="*/ 260 h 412"/>
                <a:gd name="T4" fmla="*/ 51 w 292"/>
                <a:gd name="T5" fmla="*/ 292 h 412"/>
                <a:gd name="T6" fmla="*/ 61 w 292"/>
                <a:gd name="T7" fmla="*/ 319 h 412"/>
                <a:gd name="T8" fmla="*/ 76 w 292"/>
                <a:gd name="T9" fmla="*/ 341 h 412"/>
                <a:gd name="T10" fmla="*/ 96 w 292"/>
                <a:gd name="T11" fmla="*/ 359 h 412"/>
                <a:gd name="T12" fmla="*/ 117 w 292"/>
                <a:gd name="T13" fmla="*/ 371 h 412"/>
                <a:gd name="T14" fmla="*/ 143 w 292"/>
                <a:gd name="T15" fmla="*/ 379 h 412"/>
                <a:gd name="T16" fmla="*/ 171 w 292"/>
                <a:gd name="T17" fmla="*/ 380 h 412"/>
                <a:gd name="T18" fmla="*/ 187 w 292"/>
                <a:gd name="T19" fmla="*/ 380 h 412"/>
                <a:gd name="T20" fmla="*/ 216 w 292"/>
                <a:gd name="T21" fmla="*/ 376 h 412"/>
                <a:gd name="T22" fmla="*/ 248 w 292"/>
                <a:gd name="T23" fmla="*/ 365 h 412"/>
                <a:gd name="T24" fmla="*/ 278 w 292"/>
                <a:gd name="T25" fmla="*/ 386 h 412"/>
                <a:gd name="T26" fmla="*/ 270 w 292"/>
                <a:gd name="T27" fmla="*/ 391 h 412"/>
                <a:gd name="T28" fmla="*/ 247 w 292"/>
                <a:gd name="T29" fmla="*/ 399 h 412"/>
                <a:gd name="T30" fmla="*/ 220 w 292"/>
                <a:gd name="T31" fmla="*/ 408 h 412"/>
                <a:gd name="T32" fmla="*/ 187 w 292"/>
                <a:gd name="T33" fmla="*/ 412 h 412"/>
                <a:gd name="T34" fmla="*/ 171 w 292"/>
                <a:gd name="T35" fmla="*/ 412 h 412"/>
                <a:gd name="T36" fmla="*/ 135 w 292"/>
                <a:gd name="T37" fmla="*/ 409 h 412"/>
                <a:gd name="T38" fmla="*/ 104 w 292"/>
                <a:gd name="T39" fmla="*/ 401 h 412"/>
                <a:gd name="T40" fmla="*/ 74 w 292"/>
                <a:gd name="T41" fmla="*/ 386 h 412"/>
                <a:gd name="T42" fmla="*/ 49 w 292"/>
                <a:gd name="T43" fmla="*/ 364 h 412"/>
                <a:gd name="T44" fmla="*/ 29 w 292"/>
                <a:gd name="T45" fmla="*/ 335 h 412"/>
                <a:gd name="T46" fmla="*/ 14 w 292"/>
                <a:gd name="T47" fmla="*/ 300 h 412"/>
                <a:gd name="T48" fmla="*/ 3 w 292"/>
                <a:gd name="T49" fmla="*/ 256 h 412"/>
                <a:gd name="T50" fmla="*/ 0 w 292"/>
                <a:gd name="T51" fmla="*/ 204 h 412"/>
                <a:gd name="T52" fmla="*/ 1 w 292"/>
                <a:gd name="T53" fmla="*/ 180 h 412"/>
                <a:gd name="T54" fmla="*/ 7 w 292"/>
                <a:gd name="T55" fmla="*/ 133 h 412"/>
                <a:gd name="T56" fmla="*/ 18 w 292"/>
                <a:gd name="T57" fmla="*/ 95 h 412"/>
                <a:gd name="T58" fmla="*/ 34 w 292"/>
                <a:gd name="T59" fmla="*/ 64 h 412"/>
                <a:gd name="T60" fmla="*/ 55 w 292"/>
                <a:gd name="T61" fmla="*/ 38 h 412"/>
                <a:gd name="T62" fmla="*/ 79 w 292"/>
                <a:gd name="T63" fmla="*/ 19 h 412"/>
                <a:gd name="T64" fmla="*/ 105 w 292"/>
                <a:gd name="T65" fmla="*/ 6 h 412"/>
                <a:gd name="T66" fmla="*/ 135 w 292"/>
                <a:gd name="T67" fmla="*/ 1 h 412"/>
                <a:gd name="T68" fmla="*/ 150 w 292"/>
                <a:gd name="T69" fmla="*/ 0 h 412"/>
                <a:gd name="T70" fmla="*/ 182 w 292"/>
                <a:gd name="T71" fmla="*/ 2 h 412"/>
                <a:gd name="T72" fmla="*/ 209 w 292"/>
                <a:gd name="T73" fmla="*/ 11 h 412"/>
                <a:gd name="T74" fmla="*/ 233 w 292"/>
                <a:gd name="T75" fmla="*/ 24 h 412"/>
                <a:gd name="T76" fmla="*/ 254 w 292"/>
                <a:gd name="T77" fmla="*/ 43 h 412"/>
                <a:gd name="T78" fmla="*/ 270 w 292"/>
                <a:gd name="T79" fmla="*/ 69 h 412"/>
                <a:gd name="T80" fmla="*/ 282 w 292"/>
                <a:gd name="T81" fmla="*/ 101 h 412"/>
                <a:gd name="T82" fmla="*/ 289 w 292"/>
                <a:gd name="T83" fmla="*/ 140 h 412"/>
                <a:gd name="T84" fmla="*/ 292 w 292"/>
                <a:gd name="T85" fmla="*/ 185 h 412"/>
                <a:gd name="T86" fmla="*/ 150 w 292"/>
                <a:gd name="T87" fmla="*/ 30 h 412"/>
                <a:gd name="T88" fmla="*/ 138 w 292"/>
                <a:gd name="T89" fmla="*/ 30 h 412"/>
                <a:gd name="T90" fmla="*/ 116 w 292"/>
                <a:gd name="T91" fmla="*/ 35 h 412"/>
                <a:gd name="T92" fmla="*/ 96 w 292"/>
                <a:gd name="T93" fmla="*/ 45 h 412"/>
                <a:gd name="T94" fmla="*/ 78 w 292"/>
                <a:gd name="T95" fmla="*/ 60 h 412"/>
                <a:gd name="T96" fmla="*/ 63 w 292"/>
                <a:gd name="T97" fmla="*/ 80 h 412"/>
                <a:gd name="T98" fmla="*/ 51 w 292"/>
                <a:gd name="T99" fmla="*/ 106 h 412"/>
                <a:gd name="T100" fmla="*/ 42 w 292"/>
                <a:gd name="T101" fmla="*/ 139 h 412"/>
                <a:gd name="T102" fmla="*/ 37 w 292"/>
                <a:gd name="T103" fmla="*/ 177 h 412"/>
                <a:gd name="T104" fmla="*/ 254 w 292"/>
                <a:gd name="T105" fmla="*/ 166 h 412"/>
                <a:gd name="T106" fmla="*/ 252 w 292"/>
                <a:gd name="T107" fmla="*/ 148 h 412"/>
                <a:gd name="T108" fmla="*/ 250 w 292"/>
                <a:gd name="T109" fmla="*/ 116 h 412"/>
                <a:gd name="T110" fmla="*/ 243 w 292"/>
                <a:gd name="T111" fmla="*/ 90 h 412"/>
                <a:gd name="T112" fmla="*/ 232 w 292"/>
                <a:gd name="T113" fmla="*/ 69 h 412"/>
                <a:gd name="T114" fmla="*/ 218 w 292"/>
                <a:gd name="T115" fmla="*/ 53 h 412"/>
                <a:gd name="T116" fmla="*/ 202 w 292"/>
                <a:gd name="T117" fmla="*/ 41 h 412"/>
                <a:gd name="T118" fmla="*/ 183 w 292"/>
                <a:gd name="T119" fmla="*/ 34 h 412"/>
                <a:gd name="T120" fmla="*/ 161 w 292"/>
                <a:gd name="T121" fmla="*/ 30 h 412"/>
                <a:gd name="T122" fmla="*/ 150 w 292"/>
                <a:gd name="T123" fmla="*/ 3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2" h="412">
                  <a:moveTo>
                    <a:pt x="38" y="223"/>
                  </a:moveTo>
                  <a:lnTo>
                    <a:pt x="38" y="223"/>
                  </a:lnTo>
                  <a:lnTo>
                    <a:pt x="40" y="243"/>
                  </a:lnTo>
                  <a:lnTo>
                    <a:pt x="42" y="260"/>
                  </a:lnTo>
                  <a:lnTo>
                    <a:pt x="45" y="277"/>
                  </a:lnTo>
                  <a:lnTo>
                    <a:pt x="51" y="292"/>
                  </a:lnTo>
                  <a:lnTo>
                    <a:pt x="55" y="307"/>
                  </a:lnTo>
                  <a:lnTo>
                    <a:pt x="61" y="319"/>
                  </a:lnTo>
                  <a:lnTo>
                    <a:pt x="68" y="331"/>
                  </a:lnTo>
                  <a:lnTo>
                    <a:pt x="76" y="341"/>
                  </a:lnTo>
                  <a:lnTo>
                    <a:pt x="86" y="350"/>
                  </a:lnTo>
                  <a:lnTo>
                    <a:pt x="96" y="359"/>
                  </a:lnTo>
                  <a:lnTo>
                    <a:pt x="106" y="365"/>
                  </a:lnTo>
                  <a:lnTo>
                    <a:pt x="117" y="371"/>
                  </a:lnTo>
                  <a:lnTo>
                    <a:pt x="130" y="375"/>
                  </a:lnTo>
                  <a:lnTo>
                    <a:pt x="143" y="379"/>
                  </a:lnTo>
                  <a:lnTo>
                    <a:pt x="157" y="380"/>
                  </a:lnTo>
                  <a:lnTo>
                    <a:pt x="171" y="380"/>
                  </a:lnTo>
                  <a:lnTo>
                    <a:pt x="171" y="380"/>
                  </a:lnTo>
                  <a:lnTo>
                    <a:pt x="187" y="380"/>
                  </a:lnTo>
                  <a:lnTo>
                    <a:pt x="202" y="379"/>
                  </a:lnTo>
                  <a:lnTo>
                    <a:pt x="216" y="376"/>
                  </a:lnTo>
                  <a:lnTo>
                    <a:pt x="228" y="374"/>
                  </a:lnTo>
                  <a:lnTo>
                    <a:pt x="248" y="365"/>
                  </a:lnTo>
                  <a:lnTo>
                    <a:pt x="266" y="357"/>
                  </a:lnTo>
                  <a:lnTo>
                    <a:pt x="278" y="386"/>
                  </a:lnTo>
                  <a:lnTo>
                    <a:pt x="278" y="386"/>
                  </a:lnTo>
                  <a:lnTo>
                    <a:pt x="270" y="391"/>
                  </a:lnTo>
                  <a:lnTo>
                    <a:pt x="259" y="395"/>
                  </a:lnTo>
                  <a:lnTo>
                    <a:pt x="247" y="399"/>
                  </a:lnTo>
                  <a:lnTo>
                    <a:pt x="233" y="404"/>
                  </a:lnTo>
                  <a:lnTo>
                    <a:pt x="220" y="408"/>
                  </a:lnTo>
                  <a:lnTo>
                    <a:pt x="203" y="409"/>
                  </a:lnTo>
                  <a:lnTo>
                    <a:pt x="187" y="412"/>
                  </a:lnTo>
                  <a:lnTo>
                    <a:pt x="171" y="412"/>
                  </a:lnTo>
                  <a:lnTo>
                    <a:pt x="171" y="412"/>
                  </a:lnTo>
                  <a:lnTo>
                    <a:pt x="153" y="410"/>
                  </a:lnTo>
                  <a:lnTo>
                    <a:pt x="135" y="409"/>
                  </a:lnTo>
                  <a:lnTo>
                    <a:pt x="119" y="405"/>
                  </a:lnTo>
                  <a:lnTo>
                    <a:pt x="104" y="401"/>
                  </a:lnTo>
                  <a:lnTo>
                    <a:pt x="89" y="394"/>
                  </a:lnTo>
                  <a:lnTo>
                    <a:pt x="74" y="386"/>
                  </a:lnTo>
                  <a:lnTo>
                    <a:pt x="61" y="375"/>
                  </a:lnTo>
                  <a:lnTo>
                    <a:pt x="49" y="364"/>
                  </a:lnTo>
                  <a:lnTo>
                    <a:pt x="38" y="350"/>
                  </a:lnTo>
                  <a:lnTo>
                    <a:pt x="29" y="335"/>
                  </a:lnTo>
                  <a:lnTo>
                    <a:pt x="21" y="319"/>
                  </a:lnTo>
                  <a:lnTo>
                    <a:pt x="14" y="300"/>
                  </a:lnTo>
                  <a:lnTo>
                    <a:pt x="7" y="279"/>
                  </a:lnTo>
                  <a:lnTo>
                    <a:pt x="3" y="256"/>
                  </a:lnTo>
                  <a:lnTo>
                    <a:pt x="1" y="232"/>
                  </a:lnTo>
                  <a:lnTo>
                    <a:pt x="0" y="204"/>
                  </a:lnTo>
                  <a:lnTo>
                    <a:pt x="0" y="204"/>
                  </a:lnTo>
                  <a:lnTo>
                    <a:pt x="1" y="180"/>
                  </a:lnTo>
                  <a:lnTo>
                    <a:pt x="3" y="155"/>
                  </a:lnTo>
                  <a:lnTo>
                    <a:pt x="7" y="133"/>
                  </a:lnTo>
                  <a:lnTo>
                    <a:pt x="12" y="114"/>
                  </a:lnTo>
                  <a:lnTo>
                    <a:pt x="18" y="95"/>
                  </a:lnTo>
                  <a:lnTo>
                    <a:pt x="26" y="79"/>
                  </a:lnTo>
                  <a:lnTo>
                    <a:pt x="34" y="64"/>
                  </a:lnTo>
                  <a:lnTo>
                    <a:pt x="44" y="50"/>
                  </a:lnTo>
                  <a:lnTo>
                    <a:pt x="55" y="38"/>
                  </a:lnTo>
                  <a:lnTo>
                    <a:pt x="66" y="28"/>
                  </a:lnTo>
                  <a:lnTo>
                    <a:pt x="79" y="19"/>
                  </a:lnTo>
                  <a:lnTo>
                    <a:pt x="91" y="12"/>
                  </a:lnTo>
                  <a:lnTo>
                    <a:pt x="105" y="6"/>
                  </a:lnTo>
                  <a:lnTo>
                    <a:pt x="120" y="2"/>
                  </a:lnTo>
                  <a:lnTo>
                    <a:pt x="135" y="1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66" y="1"/>
                  </a:lnTo>
                  <a:lnTo>
                    <a:pt x="182" y="2"/>
                  </a:lnTo>
                  <a:lnTo>
                    <a:pt x="195" y="5"/>
                  </a:lnTo>
                  <a:lnTo>
                    <a:pt x="209" y="11"/>
                  </a:lnTo>
                  <a:lnTo>
                    <a:pt x="221" y="16"/>
                  </a:lnTo>
                  <a:lnTo>
                    <a:pt x="233" y="24"/>
                  </a:lnTo>
                  <a:lnTo>
                    <a:pt x="244" y="32"/>
                  </a:lnTo>
                  <a:lnTo>
                    <a:pt x="254" y="43"/>
                  </a:lnTo>
                  <a:lnTo>
                    <a:pt x="262" y="56"/>
                  </a:lnTo>
                  <a:lnTo>
                    <a:pt x="270" y="69"/>
                  </a:lnTo>
                  <a:lnTo>
                    <a:pt x="277" y="84"/>
                  </a:lnTo>
                  <a:lnTo>
                    <a:pt x="282" y="101"/>
                  </a:lnTo>
                  <a:lnTo>
                    <a:pt x="287" y="120"/>
                  </a:lnTo>
                  <a:lnTo>
                    <a:pt x="289" y="140"/>
                  </a:lnTo>
                  <a:lnTo>
                    <a:pt x="292" y="162"/>
                  </a:lnTo>
                  <a:lnTo>
                    <a:pt x="292" y="185"/>
                  </a:lnTo>
                  <a:lnTo>
                    <a:pt x="38" y="223"/>
                  </a:lnTo>
                  <a:close/>
                  <a:moveTo>
                    <a:pt x="150" y="30"/>
                  </a:moveTo>
                  <a:lnTo>
                    <a:pt x="150" y="30"/>
                  </a:lnTo>
                  <a:lnTo>
                    <a:pt x="138" y="30"/>
                  </a:lnTo>
                  <a:lnTo>
                    <a:pt x="127" y="31"/>
                  </a:lnTo>
                  <a:lnTo>
                    <a:pt x="116" y="35"/>
                  </a:lnTo>
                  <a:lnTo>
                    <a:pt x="105" y="39"/>
                  </a:lnTo>
                  <a:lnTo>
                    <a:pt x="96" y="45"/>
                  </a:lnTo>
                  <a:lnTo>
                    <a:pt x="86" y="51"/>
                  </a:lnTo>
                  <a:lnTo>
                    <a:pt x="78" y="60"/>
                  </a:lnTo>
                  <a:lnTo>
                    <a:pt x="70" y="69"/>
                  </a:lnTo>
                  <a:lnTo>
                    <a:pt x="63" y="80"/>
                  </a:lnTo>
                  <a:lnTo>
                    <a:pt x="56" y="92"/>
                  </a:lnTo>
                  <a:lnTo>
                    <a:pt x="51" y="106"/>
                  </a:lnTo>
                  <a:lnTo>
                    <a:pt x="45" y="121"/>
                  </a:lnTo>
                  <a:lnTo>
                    <a:pt x="42" y="139"/>
                  </a:lnTo>
                  <a:lnTo>
                    <a:pt x="40" y="157"/>
                  </a:lnTo>
                  <a:lnTo>
                    <a:pt x="37" y="177"/>
                  </a:lnTo>
                  <a:lnTo>
                    <a:pt x="37" y="199"/>
                  </a:lnTo>
                  <a:lnTo>
                    <a:pt x="254" y="166"/>
                  </a:lnTo>
                  <a:lnTo>
                    <a:pt x="254" y="166"/>
                  </a:lnTo>
                  <a:lnTo>
                    <a:pt x="252" y="148"/>
                  </a:lnTo>
                  <a:lnTo>
                    <a:pt x="251" y="131"/>
                  </a:lnTo>
                  <a:lnTo>
                    <a:pt x="250" y="116"/>
                  </a:lnTo>
                  <a:lnTo>
                    <a:pt x="246" y="102"/>
                  </a:lnTo>
                  <a:lnTo>
                    <a:pt x="243" y="90"/>
                  </a:lnTo>
                  <a:lnTo>
                    <a:pt x="237" y="79"/>
                  </a:lnTo>
                  <a:lnTo>
                    <a:pt x="232" y="69"/>
                  </a:lnTo>
                  <a:lnTo>
                    <a:pt x="225" y="60"/>
                  </a:lnTo>
                  <a:lnTo>
                    <a:pt x="218" y="53"/>
                  </a:lnTo>
                  <a:lnTo>
                    <a:pt x="210" y="46"/>
                  </a:lnTo>
                  <a:lnTo>
                    <a:pt x="202" y="41"/>
                  </a:lnTo>
                  <a:lnTo>
                    <a:pt x="192" y="36"/>
                  </a:lnTo>
                  <a:lnTo>
                    <a:pt x="183" y="34"/>
                  </a:lnTo>
                  <a:lnTo>
                    <a:pt x="172" y="31"/>
                  </a:lnTo>
                  <a:lnTo>
                    <a:pt x="161" y="30"/>
                  </a:lnTo>
                  <a:lnTo>
                    <a:pt x="150" y="30"/>
                  </a:lnTo>
                  <a:lnTo>
                    <a:pt x="150" y="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2781" y="1730"/>
              <a:ext cx="274" cy="586"/>
            </a:xfrm>
            <a:custGeom>
              <a:avLst/>
              <a:gdLst>
                <a:gd name="T0" fmla="*/ 105 w 274"/>
                <a:gd name="T1" fmla="*/ 586 h 586"/>
                <a:gd name="T2" fmla="*/ 73 w 274"/>
                <a:gd name="T3" fmla="*/ 583 h 586"/>
                <a:gd name="T4" fmla="*/ 44 w 274"/>
                <a:gd name="T5" fmla="*/ 578 h 586"/>
                <a:gd name="T6" fmla="*/ 19 w 274"/>
                <a:gd name="T7" fmla="*/ 569 h 586"/>
                <a:gd name="T8" fmla="*/ 0 w 274"/>
                <a:gd name="T9" fmla="*/ 558 h 586"/>
                <a:gd name="T10" fmla="*/ 38 w 274"/>
                <a:gd name="T11" fmla="*/ 0 h 586"/>
                <a:gd name="T12" fmla="*/ 38 w 274"/>
                <a:gd name="T13" fmla="*/ 197 h 586"/>
                <a:gd name="T14" fmla="*/ 73 w 274"/>
                <a:gd name="T15" fmla="*/ 183 h 586"/>
                <a:gd name="T16" fmla="*/ 96 w 274"/>
                <a:gd name="T17" fmla="*/ 178 h 586"/>
                <a:gd name="T18" fmla="*/ 123 w 274"/>
                <a:gd name="T19" fmla="*/ 176 h 586"/>
                <a:gd name="T20" fmla="*/ 139 w 274"/>
                <a:gd name="T21" fmla="*/ 178 h 586"/>
                <a:gd name="T22" fmla="*/ 171 w 274"/>
                <a:gd name="T23" fmla="*/ 185 h 586"/>
                <a:gd name="T24" fmla="*/ 198 w 274"/>
                <a:gd name="T25" fmla="*/ 198 h 586"/>
                <a:gd name="T26" fmla="*/ 223 w 274"/>
                <a:gd name="T27" fmla="*/ 219 h 586"/>
                <a:gd name="T28" fmla="*/ 242 w 274"/>
                <a:gd name="T29" fmla="*/ 245 h 586"/>
                <a:gd name="T30" fmla="*/ 258 w 274"/>
                <a:gd name="T31" fmla="*/ 275 h 586"/>
                <a:gd name="T32" fmla="*/ 268 w 274"/>
                <a:gd name="T33" fmla="*/ 311 h 586"/>
                <a:gd name="T34" fmla="*/ 274 w 274"/>
                <a:gd name="T35" fmla="*/ 352 h 586"/>
                <a:gd name="T36" fmla="*/ 274 w 274"/>
                <a:gd name="T37" fmla="*/ 376 h 586"/>
                <a:gd name="T38" fmla="*/ 272 w 274"/>
                <a:gd name="T39" fmla="*/ 419 h 586"/>
                <a:gd name="T40" fmla="*/ 264 w 274"/>
                <a:gd name="T41" fmla="*/ 460 h 586"/>
                <a:gd name="T42" fmla="*/ 250 w 274"/>
                <a:gd name="T43" fmla="*/ 496 h 586"/>
                <a:gd name="T44" fmla="*/ 232 w 274"/>
                <a:gd name="T45" fmla="*/ 526 h 586"/>
                <a:gd name="T46" fmla="*/ 208 w 274"/>
                <a:gd name="T47" fmla="*/ 552 h 586"/>
                <a:gd name="T48" fmla="*/ 179 w 274"/>
                <a:gd name="T49" fmla="*/ 569 h 586"/>
                <a:gd name="T50" fmla="*/ 145 w 274"/>
                <a:gd name="T51" fmla="*/ 582 h 586"/>
                <a:gd name="T52" fmla="*/ 105 w 274"/>
                <a:gd name="T53" fmla="*/ 586 h 586"/>
                <a:gd name="T54" fmla="*/ 115 w 274"/>
                <a:gd name="T55" fmla="*/ 201 h 586"/>
                <a:gd name="T56" fmla="*/ 92 w 274"/>
                <a:gd name="T57" fmla="*/ 202 h 586"/>
                <a:gd name="T58" fmla="*/ 55 w 274"/>
                <a:gd name="T59" fmla="*/ 210 h 586"/>
                <a:gd name="T60" fmla="*/ 38 w 274"/>
                <a:gd name="T61" fmla="*/ 546 h 586"/>
                <a:gd name="T62" fmla="*/ 53 w 274"/>
                <a:gd name="T63" fmla="*/ 552 h 586"/>
                <a:gd name="T64" fmla="*/ 86 w 274"/>
                <a:gd name="T65" fmla="*/ 557 h 586"/>
                <a:gd name="T66" fmla="*/ 104 w 274"/>
                <a:gd name="T67" fmla="*/ 557 h 586"/>
                <a:gd name="T68" fmla="*/ 137 w 274"/>
                <a:gd name="T69" fmla="*/ 554 h 586"/>
                <a:gd name="T70" fmla="*/ 164 w 274"/>
                <a:gd name="T71" fmla="*/ 543 h 586"/>
                <a:gd name="T72" fmla="*/ 187 w 274"/>
                <a:gd name="T73" fmla="*/ 527 h 586"/>
                <a:gd name="T74" fmla="*/ 205 w 274"/>
                <a:gd name="T75" fmla="*/ 505 h 586"/>
                <a:gd name="T76" fmla="*/ 219 w 274"/>
                <a:gd name="T77" fmla="*/ 479 h 586"/>
                <a:gd name="T78" fmla="*/ 228 w 274"/>
                <a:gd name="T79" fmla="*/ 448 h 586"/>
                <a:gd name="T80" fmla="*/ 234 w 274"/>
                <a:gd name="T81" fmla="*/ 412 h 586"/>
                <a:gd name="T82" fmla="*/ 235 w 274"/>
                <a:gd name="T83" fmla="*/ 376 h 586"/>
                <a:gd name="T84" fmla="*/ 235 w 274"/>
                <a:gd name="T85" fmla="*/ 358 h 586"/>
                <a:gd name="T86" fmla="*/ 231 w 274"/>
                <a:gd name="T87" fmla="*/ 325 h 586"/>
                <a:gd name="T88" fmla="*/ 224 w 274"/>
                <a:gd name="T89" fmla="*/ 294 h 586"/>
                <a:gd name="T90" fmla="*/ 213 w 274"/>
                <a:gd name="T91" fmla="*/ 266 h 586"/>
                <a:gd name="T92" fmla="*/ 198 w 274"/>
                <a:gd name="T93" fmla="*/ 242 h 586"/>
                <a:gd name="T94" fmla="*/ 179 w 274"/>
                <a:gd name="T95" fmla="*/ 223 h 586"/>
                <a:gd name="T96" fmla="*/ 157 w 274"/>
                <a:gd name="T97" fmla="*/ 209 h 586"/>
                <a:gd name="T98" fmla="*/ 130 w 274"/>
                <a:gd name="T99" fmla="*/ 202 h 586"/>
                <a:gd name="T100" fmla="*/ 115 w 274"/>
                <a:gd name="T101" fmla="*/ 201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4" h="586">
                  <a:moveTo>
                    <a:pt x="105" y="586"/>
                  </a:moveTo>
                  <a:lnTo>
                    <a:pt x="105" y="586"/>
                  </a:lnTo>
                  <a:lnTo>
                    <a:pt x="89" y="586"/>
                  </a:lnTo>
                  <a:lnTo>
                    <a:pt x="73" y="583"/>
                  </a:lnTo>
                  <a:lnTo>
                    <a:pt x="58" y="582"/>
                  </a:lnTo>
                  <a:lnTo>
                    <a:pt x="44" y="578"/>
                  </a:lnTo>
                  <a:lnTo>
                    <a:pt x="30" y="573"/>
                  </a:lnTo>
                  <a:lnTo>
                    <a:pt x="19" y="569"/>
                  </a:lnTo>
                  <a:lnTo>
                    <a:pt x="8" y="564"/>
                  </a:lnTo>
                  <a:lnTo>
                    <a:pt x="0" y="558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97"/>
                  </a:lnTo>
                  <a:lnTo>
                    <a:pt x="38" y="197"/>
                  </a:lnTo>
                  <a:lnTo>
                    <a:pt x="55" y="189"/>
                  </a:lnTo>
                  <a:lnTo>
                    <a:pt x="73" y="183"/>
                  </a:lnTo>
                  <a:lnTo>
                    <a:pt x="83" y="180"/>
                  </a:lnTo>
                  <a:lnTo>
                    <a:pt x="96" y="178"/>
                  </a:lnTo>
                  <a:lnTo>
                    <a:pt x="108" y="178"/>
                  </a:lnTo>
                  <a:lnTo>
                    <a:pt x="123" y="176"/>
                  </a:lnTo>
                  <a:lnTo>
                    <a:pt x="123" y="176"/>
                  </a:lnTo>
                  <a:lnTo>
                    <a:pt x="139" y="178"/>
                  </a:lnTo>
                  <a:lnTo>
                    <a:pt x="156" y="180"/>
                  </a:lnTo>
                  <a:lnTo>
                    <a:pt x="171" y="185"/>
                  </a:lnTo>
                  <a:lnTo>
                    <a:pt x="184" y="191"/>
                  </a:lnTo>
                  <a:lnTo>
                    <a:pt x="198" y="198"/>
                  </a:lnTo>
                  <a:lnTo>
                    <a:pt x="210" y="208"/>
                  </a:lnTo>
                  <a:lnTo>
                    <a:pt x="223" y="219"/>
                  </a:lnTo>
                  <a:lnTo>
                    <a:pt x="232" y="231"/>
                  </a:lnTo>
                  <a:lnTo>
                    <a:pt x="242" y="245"/>
                  </a:lnTo>
                  <a:lnTo>
                    <a:pt x="250" y="258"/>
                  </a:lnTo>
                  <a:lnTo>
                    <a:pt x="258" y="275"/>
                  </a:lnTo>
                  <a:lnTo>
                    <a:pt x="264" y="292"/>
                  </a:lnTo>
                  <a:lnTo>
                    <a:pt x="268" y="311"/>
                  </a:lnTo>
                  <a:lnTo>
                    <a:pt x="272" y="332"/>
                  </a:lnTo>
                  <a:lnTo>
                    <a:pt x="274" y="352"/>
                  </a:lnTo>
                  <a:lnTo>
                    <a:pt x="274" y="376"/>
                  </a:lnTo>
                  <a:lnTo>
                    <a:pt x="274" y="376"/>
                  </a:lnTo>
                  <a:lnTo>
                    <a:pt x="274" y="397"/>
                  </a:lnTo>
                  <a:lnTo>
                    <a:pt x="272" y="419"/>
                  </a:lnTo>
                  <a:lnTo>
                    <a:pt x="269" y="440"/>
                  </a:lnTo>
                  <a:lnTo>
                    <a:pt x="264" y="460"/>
                  </a:lnTo>
                  <a:lnTo>
                    <a:pt x="258" y="478"/>
                  </a:lnTo>
                  <a:lnTo>
                    <a:pt x="250" y="496"/>
                  </a:lnTo>
                  <a:lnTo>
                    <a:pt x="242" y="512"/>
                  </a:lnTo>
                  <a:lnTo>
                    <a:pt x="232" y="526"/>
                  </a:lnTo>
                  <a:lnTo>
                    <a:pt x="221" y="539"/>
                  </a:lnTo>
                  <a:lnTo>
                    <a:pt x="208" y="552"/>
                  </a:lnTo>
                  <a:lnTo>
                    <a:pt x="194" y="561"/>
                  </a:lnTo>
                  <a:lnTo>
                    <a:pt x="179" y="569"/>
                  </a:lnTo>
                  <a:lnTo>
                    <a:pt x="163" y="576"/>
                  </a:lnTo>
                  <a:lnTo>
                    <a:pt x="145" y="582"/>
                  </a:lnTo>
                  <a:lnTo>
                    <a:pt x="126" y="584"/>
                  </a:lnTo>
                  <a:lnTo>
                    <a:pt x="105" y="586"/>
                  </a:lnTo>
                  <a:lnTo>
                    <a:pt x="105" y="586"/>
                  </a:lnTo>
                  <a:close/>
                  <a:moveTo>
                    <a:pt x="115" y="201"/>
                  </a:moveTo>
                  <a:lnTo>
                    <a:pt x="115" y="201"/>
                  </a:lnTo>
                  <a:lnTo>
                    <a:pt x="92" y="202"/>
                  </a:lnTo>
                  <a:lnTo>
                    <a:pt x="71" y="205"/>
                  </a:lnTo>
                  <a:lnTo>
                    <a:pt x="55" y="210"/>
                  </a:lnTo>
                  <a:lnTo>
                    <a:pt x="38" y="219"/>
                  </a:lnTo>
                  <a:lnTo>
                    <a:pt x="38" y="546"/>
                  </a:lnTo>
                  <a:lnTo>
                    <a:pt x="38" y="546"/>
                  </a:lnTo>
                  <a:lnTo>
                    <a:pt x="53" y="552"/>
                  </a:lnTo>
                  <a:lnTo>
                    <a:pt x="70" y="556"/>
                  </a:lnTo>
                  <a:lnTo>
                    <a:pt x="86" y="557"/>
                  </a:lnTo>
                  <a:lnTo>
                    <a:pt x="104" y="557"/>
                  </a:lnTo>
                  <a:lnTo>
                    <a:pt x="104" y="557"/>
                  </a:lnTo>
                  <a:lnTo>
                    <a:pt x="122" y="557"/>
                  </a:lnTo>
                  <a:lnTo>
                    <a:pt x="137" y="554"/>
                  </a:lnTo>
                  <a:lnTo>
                    <a:pt x="152" y="550"/>
                  </a:lnTo>
                  <a:lnTo>
                    <a:pt x="164" y="543"/>
                  </a:lnTo>
                  <a:lnTo>
                    <a:pt x="176" y="537"/>
                  </a:lnTo>
                  <a:lnTo>
                    <a:pt x="187" y="527"/>
                  </a:lnTo>
                  <a:lnTo>
                    <a:pt x="197" y="518"/>
                  </a:lnTo>
                  <a:lnTo>
                    <a:pt x="205" y="505"/>
                  </a:lnTo>
                  <a:lnTo>
                    <a:pt x="212" y="493"/>
                  </a:lnTo>
                  <a:lnTo>
                    <a:pt x="219" y="479"/>
                  </a:lnTo>
                  <a:lnTo>
                    <a:pt x="224" y="464"/>
                  </a:lnTo>
                  <a:lnTo>
                    <a:pt x="228" y="448"/>
                  </a:lnTo>
                  <a:lnTo>
                    <a:pt x="231" y="432"/>
                  </a:lnTo>
                  <a:lnTo>
                    <a:pt x="234" y="412"/>
                  </a:lnTo>
                  <a:lnTo>
                    <a:pt x="235" y="395"/>
                  </a:lnTo>
                  <a:lnTo>
                    <a:pt x="235" y="376"/>
                  </a:lnTo>
                  <a:lnTo>
                    <a:pt x="235" y="376"/>
                  </a:lnTo>
                  <a:lnTo>
                    <a:pt x="235" y="358"/>
                  </a:lnTo>
                  <a:lnTo>
                    <a:pt x="234" y="341"/>
                  </a:lnTo>
                  <a:lnTo>
                    <a:pt x="231" y="325"/>
                  </a:lnTo>
                  <a:lnTo>
                    <a:pt x="228" y="309"/>
                  </a:lnTo>
                  <a:lnTo>
                    <a:pt x="224" y="294"/>
                  </a:lnTo>
                  <a:lnTo>
                    <a:pt x="219" y="280"/>
                  </a:lnTo>
                  <a:lnTo>
                    <a:pt x="213" y="266"/>
                  </a:lnTo>
                  <a:lnTo>
                    <a:pt x="206" y="254"/>
                  </a:lnTo>
                  <a:lnTo>
                    <a:pt x="198" y="242"/>
                  </a:lnTo>
                  <a:lnTo>
                    <a:pt x="189" y="232"/>
                  </a:lnTo>
                  <a:lnTo>
                    <a:pt x="179" y="223"/>
                  </a:lnTo>
                  <a:lnTo>
                    <a:pt x="168" y="216"/>
                  </a:lnTo>
                  <a:lnTo>
                    <a:pt x="157" y="209"/>
                  </a:lnTo>
                  <a:lnTo>
                    <a:pt x="144" y="205"/>
                  </a:lnTo>
                  <a:lnTo>
                    <a:pt x="130" y="202"/>
                  </a:lnTo>
                  <a:lnTo>
                    <a:pt x="115" y="201"/>
                  </a:lnTo>
                  <a:lnTo>
                    <a:pt x="115" y="2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3136" y="1904"/>
              <a:ext cx="293" cy="412"/>
            </a:xfrm>
            <a:custGeom>
              <a:avLst/>
              <a:gdLst>
                <a:gd name="T0" fmla="*/ 38 w 293"/>
                <a:gd name="T1" fmla="*/ 223 h 412"/>
                <a:gd name="T2" fmla="*/ 42 w 293"/>
                <a:gd name="T3" fmla="*/ 260 h 412"/>
                <a:gd name="T4" fmla="*/ 50 w 293"/>
                <a:gd name="T5" fmla="*/ 292 h 412"/>
                <a:gd name="T6" fmla="*/ 63 w 293"/>
                <a:gd name="T7" fmla="*/ 319 h 412"/>
                <a:gd name="T8" fmla="*/ 78 w 293"/>
                <a:gd name="T9" fmla="*/ 341 h 412"/>
                <a:gd name="T10" fmla="*/ 97 w 293"/>
                <a:gd name="T11" fmla="*/ 359 h 412"/>
                <a:gd name="T12" fmla="*/ 119 w 293"/>
                <a:gd name="T13" fmla="*/ 371 h 412"/>
                <a:gd name="T14" fmla="*/ 143 w 293"/>
                <a:gd name="T15" fmla="*/ 379 h 412"/>
                <a:gd name="T16" fmla="*/ 172 w 293"/>
                <a:gd name="T17" fmla="*/ 380 h 412"/>
                <a:gd name="T18" fmla="*/ 187 w 293"/>
                <a:gd name="T19" fmla="*/ 380 h 412"/>
                <a:gd name="T20" fmla="*/ 216 w 293"/>
                <a:gd name="T21" fmla="*/ 376 h 412"/>
                <a:gd name="T22" fmla="*/ 250 w 293"/>
                <a:gd name="T23" fmla="*/ 365 h 412"/>
                <a:gd name="T24" fmla="*/ 280 w 293"/>
                <a:gd name="T25" fmla="*/ 386 h 412"/>
                <a:gd name="T26" fmla="*/ 270 w 293"/>
                <a:gd name="T27" fmla="*/ 391 h 412"/>
                <a:gd name="T28" fmla="*/ 248 w 293"/>
                <a:gd name="T29" fmla="*/ 399 h 412"/>
                <a:gd name="T30" fmla="*/ 220 w 293"/>
                <a:gd name="T31" fmla="*/ 408 h 412"/>
                <a:gd name="T32" fmla="*/ 188 w 293"/>
                <a:gd name="T33" fmla="*/ 412 h 412"/>
                <a:gd name="T34" fmla="*/ 171 w 293"/>
                <a:gd name="T35" fmla="*/ 412 h 412"/>
                <a:gd name="T36" fmla="*/ 136 w 293"/>
                <a:gd name="T37" fmla="*/ 409 h 412"/>
                <a:gd name="T38" fmla="*/ 104 w 293"/>
                <a:gd name="T39" fmla="*/ 401 h 412"/>
                <a:gd name="T40" fmla="*/ 75 w 293"/>
                <a:gd name="T41" fmla="*/ 386 h 412"/>
                <a:gd name="T42" fmla="*/ 50 w 293"/>
                <a:gd name="T43" fmla="*/ 364 h 412"/>
                <a:gd name="T44" fmla="*/ 29 w 293"/>
                <a:gd name="T45" fmla="*/ 335 h 412"/>
                <a:gd name="T46" fmla="*/ 14 w 293"/>
                <a:gd name="T47" fmla="*/ 300 h 412"/>
                <a:gd name="T48" fmla="*/ 4 w 293"/>
                <a:gd name="T49" fmla="*/ 256 h 412"/>
                <a:gd name="T50" fmla="*/ 0 w 293"/>
                <a:gd name="T51" fmla="*/ 204 h 412"/>
                <a:gd name="T52" fmla="*/ 1 w 293"/>
                <a:gd name="T53" fmla="*/ 180 h 412"/>
                <a:gd name="T54" fmla="*/ 7 w 293"/>
                <a:gd name="T55" fmla="*/ 133 h 412"/>
                <a:gd name="T56" fmla="*/ 19 w 293"/>
                <a:gd name="T57" fmla="*/ 95 h 412"/>
                <a:gd name="T58" fmla="*/ 35 w 293"/>
                <a:gd name="T59" fmla="*/ 64 h 412"/>
                <a:gd name="T60" fmla="*/ 55 w 293"/>
                <a:gd name="T61" fmla="*/ 38 h 412"/>
                <a:gd name="T62" fmla="*/ 79 w 293"/>
                <a:gd name="T63" fmla="*/ 19 h 412"/>
                <a:gd name="T64" fmla="*/ 106 w 293"/>
                <a:gd name="T65" fmla="*/ 6 h 412"/>
                <a:gd name="T66" fmla="*/ 135 w 293"/>
                <a:gd name="T67" fmla="*/ 1 h 412"/>
                <a:gd name="T68" fmla="*/ 151 w 293"/>
                <a:gd name="T69" fmla="*/ 0 h 412"/>
                <a:gd name="T70" fmla="*/ 181 w 293"/>
                <a:gd name="T71" fmla="*/ 2 h 412"/>
                <a:gd name="T72" fmla="*/ 209 w 293"/>
                <a:gd name="T73" fmla="*/ 11 h 412"/>
                <a:gd name="T74" fmla="*/ 233 w 293"/>
                <a:gd name="T75" fmla="*/ 24 h 412"/>
                <a:gd name="T76" fmla="*/ 254 w 293"/>
                <a:gd name="T77" fmla="*/ 43 h 412"/>
                <a:gd name="T78" fmla="*/ 270 w 293"/>
                <a:gd name="T79" fmla="*/ 69 h 412"/>
                <a:gd name="T80" fmla="*/ 282 w 293"/>
                <a:gd name="T81" fmla="*/ 101 h 412"/>
                <a:gd name="T82" fmla="*/ 291 w 293"/>
                <a:gd name="T83" fmla="*/ 140 h 412"/>
                <a:gd name="T84" fmla="*/ 293 w 293"/>
                <a:gd name="T85" fmla="*/ 185 h 412"/>
                <a:gd name="T86" fmla="*/ 150 w 293"/>
                <a:gd name="T87" fmla="*/ 30 h 412"/>
                <a:gd name="T88" fmla="*/ 138 w 293"/>
                <a:gd name="T89" fmla="*/ 30 h 412"/>
                <a:gd name="T90" fmla="*/ 116 w 293"/>
                <a:gd name="T91" fmla="*/ 35 h 412"/>
                <a:gd name="T92" fmla="*/ 95 w 293"/>
                <a:gd name="T93" fmla="*/ 45 h 412"/>
                <a:gd name="T94" fmla="*/ 78 w 293"/>
                <a:gd name="T95" fmla="*/ 60 h 412"/>
                <a:gd name="T96" fmla="*/ 63 w 293"/>
                <a:gd name="T97" fmla="*/ 80 h 412"/>
                <a:gd name="T98" fmla="*/ 50 w 293"/>
                <a:gd name="T99" fmla="*/ 106 h 412"/>
                <a:gd name="T100" fmla="*/ 42 w 293"/>
                <a:gd name="T101" fmla="*/ 139 h 412"/>
                <a:gd name="T102" fmla="*/ 38 w 293"/>
                <a:gd name="T103" fmla="*/ 177 h 412"/>
                <a:gd name="T104" fmla="*/ 254 w 293"/>
                <a:gd name="T105" fmla="*/ 166 h 412"/>
                <a:gd name="T106" fmla="*/ 254 w 293"/>
                <a:gd name="T107" fmla="*/ 148 h 412"/>
                <a:gd name="T108" fmla="*/ 250 w 293"/>
                <a:gd name="T109" fmla="*/ 116 h 412"/>
                <a:gd name="T110" fmla="*/ 243 w 293"/>
                <a:gd name="T111" fmla="*/ 90 h 412"/>
                <a:gd name="T112" fmla="*/ 232 w 293"/>
                <a:gd name="T113" fmla="*/ 69 h 412"/>
                <a:gd name="T114" fmla="*/ 220 w 293"/>
                <a:gd name="T115" fmla="*/ 53 h 412"/>
                <a:gd name="T116" fmla="*/ 203 w 293"/>
                <a:gd name="T117" fmla="*/ 41 h 412"/>
                <a:gd name="T118" fmla="*/ 184 w 293"/>
                <a:gd name="T119" fmla="*/ 34 h 412"/>
                <a:gd name="T120" fmla="*/ 162 w 293"/>
                <a:gd name="T121" fmla="*/ 30 h 412"/>
                <a:gd name="T122" fmla="*/ 150 w 293"/>
                <a:gd name="T123" fmla="*/ 3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3" h="412">
                  <a:moveTo>
                    <a:pt x="38" y="223"/>
                  </a:moveTo>
                  <a:lnTo>
                    <a:pt x="38" y="223"/>
                  </a:lnTo>
                  <a:lnTo>
                    <a:pt x="40" y="243"/>
                  </a:lnTo>
                  <a:lnTo>
                    <a:pt x="42" y="260"/>
                  </a:lnTo>
                  <a:lnTo>
                    <a:pt x="46" y="277"/>
                  </a:lnTo>
                  <a:lnTo>
                    <a:pt x="50" y="292"/>
                  </a:lnTo>
                  <a:lnTo>
                    <a:pt x="56" y="307"/>
                  </a:lnTo>
                  <a:lnTo>
                    <a:pt x="63" y="319"/>
                  </a:lnTo>
                  <a:lnTo>
                    <a:pt x="70" y="331"/>
                  </a:lnTo>
                  <a:lnTo>
                    <a:pt x="78" y="341"/>
                  </a:lnTo>
                  <a:lnTo>
                    <a:pt x="86" y="350"/>
                  </a:lnTo>
                  <a:lnTo>
                    <a:pt x="97" y="359"/>
                  </a:lnTo>
                  <a:lnTo>
                    <a:pt x="106" y="365"/>
                  </a:lnTo>
                  <a:lnTo>
                    <a:pt x="119" y="371"/>
                  </a:lnTo>
                  <a:lnTo>
                    <a:pt x="131" y="375"/>
                  </a:lnTo>
                  <a:lnTo>
                    <a:pt x="143" y="379"/>
                  </a:lnTo>
                  <a:lnTo>
                    <a:pt x="157" y="380"/>
                  </a:lnTo>
                  <a:lnTo>
                    <a:pt x="172" y="380"/>
                  </a:lnTo>
                  <a:lnTo>
                    <a:pt x="172" y="380"/>
                  </a:lnTo>
                  <a:lnTo>
                    <a:pt x="187" y="380"/>
                  </a:lnTo>
                  <a:lnTo>
                    <a:pt x="202" y="379"/>
                  </a:lnTo>
                  <a:lnTo>
                    <a:pt x="216" y="376"/>
                  </a:lnTo>
                  <a:lnTo>
                    <a:pt x="228" y="374"/>
                  </a:lnTo>
                  <a:lnTo>
                    <a:pt x="250" y="365"/>
                  </a:lnTo>
                  <a:lnTo>
                    <a:pt x="266" y="357"/>
                  </a:lnTo>
                  <a:lnTo>
                    <a:pt x="280" y="386"/>
                  </a:lnTo>
                  <a:lnTo>
                    <a:pt x="280" y="386"/>
                  </a:lnTo>
                  <a:lnTo>
                    <a:pt x="270" y="391"/>
                  </a:lnTo>
                  <a:lnTo>
                    <a:pt x="259" y="395"/>
                  </a:lnTo>
                  <a:lnTo>
                    <a:pt x="248" y="399"/>
                  </a:lnTo>
                  <a:lnTo>
                    <a:pt x="235" y="404"/>
                  </a:lnTo>
                  <a:lnTo>
                    <a:pt x="220" y="408"/>
                  </a:lnTo>
                  <a:lnTo>
                    <a:pt x="205" y="409"/>
                  </a:lnTo>
                  <a:lnTo>
                    <a:pt x="188" y="412"/>
                  </a:lnTo>
                  <a:lnTo>
                    <a:pt x="171" y="412"/>
                  </a:lnTo>
                  <a:lnTo>
                    <a:pt x="171" y="412"/>
                  </a:lnTo>
                  <a:lnTo>
                    <a:pt x="153" y="410"/>
                  </a:lnTo>
                  <a:lnTo>
                    <a:pt x="136" y="409"/>
                  </a:lnTo>
                  <a:lnTo>
                    <a:pt x="120" y="405"/>
                  </a:lnTo>
                  <a:lnTo>
                    <a:pt x="104" y="401"/>
                  </a:lnTo>
                  <a:lnTo>
                    <a:pt x="89" y="394"/>
                  </a:lnTo>
                  <a:lnTo>
                    <a:pt x="75" y="386"/>
                  </a:lnTo>
                  <a:lnTo>
                    <a:pt x="61" y="375"/>
                  </a:lnTo>
                  <a:lnTo>
                    <a:pt x="50" y="364"/>
                  </a:lnTo>
                  <a:lnTo>
                    <a:pt x="40" y="350"/>
                  </a:lnTo>
                  <a:lnTo>
                    <a:pt x="29" y="335"/>
                  </a:lnTo>
                  <a:lnTo>
                    <a:pt x="20" y="319"/>
                  </a:lnTo>
                  <a:lnTo>
                    <a:pt x="14" y="300"/>
                  </a:lnTo>
                  <a:lnTo>
                    <a:pt x="8" y="279"/>
                  </a:lnTo>
                  <a:lnTo>
                    <a:pt x="4" y="256"/>
                  </a:lnTo>
                  <a:lnTo>
                    <a:pt x="1" y="232"/>
                  </a:lnTo>
                  <a:lnTo>
                    <a:pt x="0" y="204"/>
                  </a:lnTo>
                  <a:lnTo>
                    <a:pt x="0" y="204"/>
                  </a:lnTo>
                  <a:lnTo>
                    <a:pt x="1" y="180"/>
                  </a:lnTo>
                  <a:lnTo>
                    <a:pt x="4" y="155"/>
                  </a:lnTo>
                  <a:lnTo>
                    <a:pt x="7" y="133"/>
                  </a:lnTo>
                  <a:lnTo>
                    <a:pt x="12" y="114"/>
                  </a:lnTo>
                  <a:lnTo>
                    <a:pt x="19" y="95"/>
                  </a:lnTo>
                  <a:lnTo>
                    <a:pt x="26" y="79"/>
                  </a:lnTo>
                  <a:lnTo>
                    <a:pt x="35" y="64"/>
                  </a:lnTo>
                  <a:lnTo>
                    <a:pt x="45" y="50"/>
                  </a:lnTo>
                  <a:lnTo>
                    <a:pt x="55" y="38"/>
                  </a:lnTo>
                  <a:lnTo>
                    <a:pt x="67" y="28"/>
                  </a:lnTo>
                  <a:lnTo>
                    <a:pt x="79" y="19"/>
                  </a:lnTo>
                  <a:lnTo>
                    <a:pt x="93" y="12"/>
                  </a:lnTo>
                  <a:lnTo>
                    <a:pt x="106" y="6"/>
                  </a:lnTo>
                  <a:lnTo>
                    <a:pt x="120" y="2"/>
                  </a:lnTo>
                  <a:lnTo>
                    <a:pt x="135" y="1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66" y="1"/>
                  </a:lnTo>
                  <a:lnTo>
                    <a:pt x="181" y="2"/>
                  </a:lnTo>
                  <a:lnTo>
                    <a:pt x="195" y="5"/>
                  </a:lnTo>
                  <a:lnTo>
                    <a:pt x="209" y="11"/>
                  </a:lnTo>
                  <a:lnTo>
                    <a:pt x="222" y="16"/>
                  </a:lnTo>
                  <a:lnTo>
                    <a:pt x="233" y="24"/>
                  </a:lnTo>
                  <a:lnTo>
                    <a:pt x="244" y="32"/>
                  </a:lnTo>
                  <a:lnTo>
                    <a:pt x="254" y="43"/>
                  </a:lnTo>
                  <a:lnTo>
                    <a:pt x="263" y="56"/>
                  </a:lnTo>
                  <a:lnTo>
                    <a:pt x="270" y="69"/>
                  </a:lnTo>
                  <a:lnTo>
                    <a:pt x="277" y="84"/>
                  </a:lnTo>
                  <a:lnTo>
                    <a:pt x="282" y="101"/>
                  </a:lnTo>
                  <a:lnTo>
                    <a:pt x="288" y="120"/>
                  </a:lnTo>
                  <a:lnTo>
                    <a:pt x="291" y="140"/>
                  </a:lnTo>
                  <a:lnTo>
                    <a:pt x="292" y="162"/>
                  </a:lnTo>
                  <a:lnTo>
                    <a:pt x="293" y="185"/>
                  </a:lnTo>
                  <a:lnTo>
                    <a:pt x="38" y="223"/>
                  </a:lnTo>
                  <a:close/>
                  <a:moveTo>
                    <a:pt x="150" y="30"/>
                  </a:moveTo>
                  <a:lnTo>
                    <a:pt x="150" y="30"/>
                  </a:lnTo>
                  <a:lnTo>
                    <a:pt x="138" y="30"/>
                  </a:lnTo>
                  <a:lnTo>
                    <a:pt x="127" y="31"/>
                  </a:lnTo>
                  <a:lnTo>
                    <a:pt x="116" y="35"/>
                  </a:lnTo>
                  <a:lnTo>
                    <a:pt x="106" y="39"/>
                  </a:lnTo>
                  <a:lnTo>
                    <a:pt x="95" y="45"/>
                  </a:lnTo>
                  <a:lnTo>
                    <a:pt x="87" y="51"/>
                  </a:lnTo>
                  <a:lnTo>
                    <a:pt x="78" y="60"/>
                  </a:lnTo>
                  <a:lnTo>
                    <a:pt x="70" y="69"/>
                  </a:lnTo>
                  <a:lnTo>
                    <a:pt x="63" y="80"/>
                  </a:lnTo>
                  <a:lnTo>
                    <a:pt x="56" y="92"/>
                  </a:lnTo>
                  <a:lnTo>
                    <a:pt x="50" y="106"/>
                  </a:lnTo>
                  <a:lnTo>
                    <a:pt x="46" y="121"/>
                  </a:lnTo>
                  <a:lnTo>
                    <a:pt x="42" y="139"/>
                  </a:lnTo>
                  <a:lnTo>
                    <a:pt x="40" y="157"/>
                  </a:lnTo>
                  <a:lnTo>
                    <a:pt x="38" y="177"/>
                  </a:lnTo>
                  <a:lnTo>
                    <a:pt x="37" y="199"/>
                  </a:lnTo>
                  <a:lnTo>
                    <a:pt x="254" y="166"/>
                  </a:lnTo>
                  <a:lnTo>
                    <a:pt x="254" y="166"/>
                  </a:lnTo>
                  <a:lnTo>
                    <a:pt x="254" y="148"/>
                  </a:lnTo>
                  <a:lnTo>
                    <a:pt x="252" y="131"/>
                  </a:lnTo>
                  <a:lnTo>
                    <a:pt x="250" y="116"/>
                  </a:lnTo>
                  <a:lnTo>
                    <a:pt x="247" y="102"/>
                  </a:lnTo>
                  <a:lnTo>
                    <a:pt x="243" y="90"/>
                  </a:lnTo>
                  <a:lnTo>
                    <a:pt x="237" y="79"/>
                  </a:lnTo>
                  <a:lnTo>
                    <a:pt x="232" y="69"/>
                  </a:lnTo>
                  <a:lnTo>
                    <a:pt x="226" y="60"/>
                  </a:lnTo>
                  <a:lnTo>
                    <a:pt x="220" y="53"/>
                  </a:lnTo>
                  <a:lnTo>
                    <a:pt x="211" y="46"/>
                  </a:lnTo>
                  <a:lnTo>
                    <a:pt x="203" y="41"/>
                  </a:lnTo>
                  <a:lnTo>
                    <a:pt x="194" y="36"/>
                  </a:lnTo>
                  <a:lnTo>
                    <a:pt x="184" y="34"/>
                  </a:lnTo>
                  <a:lnTo>
                    <a:pt x="173" y="31"/>
                  </a:lnTo>
                  <a:lnTo>
                    <a:pt x="162" y="30"/>
                  </a:lnTo>
                  <a:lnTo>
                    <a:pt x="150" y="30"/>
                  </a:lnTo>
                  <a:lnTo>
                    <a:pt x="150" y="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3526" y="1904"/>
              <a:ext cx="263" cy="405"/>
            </a:xfrm>
            <a:custGeom>
              <a:avLst/>
              <a:gdLst>
                <a:gd name="T0" fmla="*/ 224 w 263"/>
                <a:gd name="T1" fmla="*/ 405 h 405"/>
                <a:gd name="T2" fmla="*/ 224 w 263"/>
                <a:gd name="T3" fmla="*/ 116 h 405"/>
                <a:gd name="T4" fmla="*/ 224 w 263"/>
                <a:gd name="T5" fmla="*/ 116 h 405"/>
                <a:gd name="T6" fmla="*/ 223 w 263"/>
                <a:gd name="T7" fmla="*/ 99 h 405"/>
                <a:gd name="T8" fmla="*/ 220 w 263"/>
                <a:gd name="T9" fmla="*/ 84 h 405"/>
                <a:gd name="T10" fmla="*/ 214 w 263"/>
                <a:gd name="T11" fmla="*/ 69 h 405"/>
                <a:gd name="T12" fmla="*/ 210 w 263"/>
                <a:gd name="T13" fmla="*/ 62 h 405"/>
                <a:gd name="T14" fmla="*/ 206 w 263"/>
                <a:gd name="T15" fmla="*/ 56 h 405"/>
                <a:gd name="T16" fmla="*/ 199 w 263"/>
                <a:gd name="T17" fmla="*/ 50 h 405"/>
                <a:gd name="T18" fmla="*/ 193 w 263"/>
                <a:gd name="T19" fmla="*/ 45 h 405"/>
                <a:gd name="T20" fmla="*/ 186 w 263"/>
                <a:gd name="T21" fmla="*/ 39 h 405"/>
                <a:gd name="T22" fmla="*/ 176 w 263"/>
                <a:gd name="T23" fmla="*/ 35 h 405"/>
                <a:gd name="T24" fmla="*/ 167 w 263"/>
                <a:gd name="T25" fmla="*/ 32 h 405"/>
                <a:gd name="T26" fmla="*/ 156 w 263"/>
                <a:gd name="T27" fmla="*/ 30 h 405"/>
                <a:gd name="T28" fmla="*/ 142 w 263"/>
                <a:gd name="T29" fmla="*/ 28 h 405"/>
                <a:gd name="T30" fmla="*/ 128 w 263"/>
                <a:gd name="T31" fmla="*/ 27 h 405"/>
                <a:gd name="T32" fmla="*/ 128 w 263"/>
                <a:gd name="T33" fmla="*/ 27 h 405"/>
                <a:gd name="T34" fmla="*/ 100 w 263"/>
                <a:gd name="T35" fmla="*/ 28 h 405"/>
                <a:gd name="T36" fmla="*/ 77 w 263"/>
                <a:gd name="T37" fmla="*/ 31 h 405"/>
                <a:gd name="T38" fmla="*/ 57 w 263"/>
                <a:gd name="T39" fmla="*/ 36 h 405"/>
                <a:gd name="T40" fmla="*/ 40 w 263"/>
                <a:gd name="T41" fmla="*/ 43 h 405"/>
                <a:gd name="T42" fmla="*/ 40 w 263"/>
                <a:gd name="T43" fmla="*/ 405 h 405"/>
                <a:gd name="T44" fmla="*/ 0 w 263"/>
                <a:gd name="T45" fmla="*/ 405 h 405"/>
                <a:gd name="T46" fmla="*/ 0 w 263"/>
                <a:gd name="T47" fmla="*/ 28 h 405"/>
                <a:gd name="T48" fmla="*/ 0 w 263"/>
                <a:gd name="T49" fmla="*/ 28 h 405"/>
                <a:gd name="T50" fmla="*/ 14 w 263"/>
                <a:gd name="T51" fmla="*/ 21 h 405"/>
                <a:gd name="T52" fmla="*/ 27 w 263"/>
                <a:gd name="T53" fmla="*/ 16 h 405"/>
                <a:gd name="T54" fmla="*/ 41 w 263"/>
                <a:gd name="T55" fmla="*/ 12 h 405"/>
                <a:gd name="T56" fmla="*/ 57 w 263"/>
                <a:gd name="T57" fmla="*/ 8 h 405"/>
                <a:gd name="T58" fmla="*/ 74 w 263"/>
                <a:gd name="T59" fmla="*/ 4 h 405"/>
                <a:gd name="T60" fmla="*/ 93 w 263"/>
                <a:gd name="T61" fmla="*/ 2 h 405"/>
                <a:gd name="T62" fmla="*/ 113 w 263"/>
                <a:gd name="T63" fmla="*/ 1 h 405"/>
                <a:gd name="T64" fmla="*/ 134 w 263"/>
                <a:gd name="T65" fmla="*/ 0 h 405"/>
                <a:gd name="T66" fmla="*/ 134 w 263"/>
                <a:gd name="T67" fmla="*/ 0 h 405"/>
                <a:gd name="T68" fmla="*/ 153 w 263"/>
                <a:gd name="T69" fmla="*/ 1 h 405"/>
                <a:gd name="T70" fmla="*/ 169 w 263"/>
                <a:gd name="T71" fmla="*/ 2 h 405"/>
                <a:gd name="T72" fmla="*/ 184 w 263"/>
                <a:gd name="T73" fmla="*/ 6 h 405"/>
                <a:gd name="T74" fmla="*/ 198 w 263"/>
                <a:gd name="T75" fmla="*/ 11 h 405"/>
                <a:gd name="T76" fmla="*/ 210 w 263"/>
                <a:gd name="T77" fmla="*/ 16 h 405"/>
                <a:gd name="T78" fmla="*/ 220 w 263"/>
                <a:gd name="T79" fmla="*/ 23 h 405"/>
                <a:gd name="T80" fmla="*/ 229 w 263"/>
                <a:gd name="T81" fmla="*/ 31 h 405"/>
                <a:gd name="T82" fmla="*/ 238 w 263"/>
                <a:gd name="T83" fmla="*/ 38 h 405"/>
                <a:gd name="T84" fmla="*/ 244 w 263"/>
                <a:gd name="T85" fmla="*/ 47 h 405"/>
                <a:gd name="T86" fmla="*/ 250 w 263"/>
                <a:gd name="T87" fmla="*/ 56 h 405"/>
                <a:gd name="T88" fmla="*/ 254 w 263"/>
                <a:gd name="T89" fmla="*/ 65 h 405"/>
                <a:gd name="T90" fmla="*/ 258 w 263"/>
                <a:gd name="T91" fmla="*/ 75 h 405"/>
                <a:gd name="T92" fmla="*/ 261 w 263"/>
                <a:gd name="T93" fmla="*/ 84 h 405"/>
                <a:gd name="T94" fmla="*/ 262 w 263"/>
                <a:gd name="T95" fmla="*/ 95 h 405"/>
                <a:gd name="T96" fmla="*/ 263 w 263"/>
                <a:gd name="T97" fmla="*/ 113 h 405"/>
                <a:gd name="T98" fmla="*/ 263 w 263"/>
                <a:gd name="T99" fmla="*/ 405 h 405"/>
                <a:gd name="T100" fmla="*/ 224 w 263"/>
                <a:gd name="T101" fmla="*/ 40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3" h="405">
                  <a:moveTo>
                    <a:pt x="224" y="405"/>
                  </a:moveTo>
                  <a:lnTo>
                    <a:pt x="224" y="116"/>
                  </a:lnTo>
                  <a:lnTo>
                    <a:pt x="224" y="116"/>
                  </a:lnTo>
                  <a:lnTo>
                    <a:pt x="223" y="99"/>
                  </a:lnTo>
                  <a:lnTo>
                    <a:pt x="220" y="84"/>
                  </a:lnTo>
                  <a:lnTo>
                    <a:pt x="214" y="69"/>
                  </a:lnTo>
                  <a:lnTo>
                    <a:pt x="210" y="62"/>
                  </a:lnTo>
                  <a:lnTo>
                    <a:pt x="206" y="56"/>
                  </a:lnTo>
                  <a:lnTo>
                    <a:pt x="199" y="50"/>
                  </a:lnTo>
                  <a:lnTo>
                    <a:pt x="193" y="45"/>
                  </a:lnTo>
                  <a:lnTo>
                    <a:pt x="186" y="39"/>
                  </a:lnTo>
                  <a:lnTo>
                    <a:pt x="176" y="35"/>
                  </a:lnTo>
                  <a:lnTo>
                    <a:pt x="167" y="32"/>
                  </a:lnTo>
                  <a:lnTo>
                    <a:pt x="156" y="30"/>
                  </a:lnTo>
                  <a:lnTo>
                    <a:pt x="142" y="28"/>
                  </a:lnTo>
                  <a:lnTo>
                    <a:pt x="128" y="27"/>
                  </a:lnTo>
                  <a:lnTo>
                    <a:pt x="128" y="27"/>
                  </a:lnTo>
                  <a:lnTo>
                    <a:pt x="100" y="28"/>
                  </a:lnTo>
                  <a:lnTo>
                    <a:pt x="77" y="31"/>
                  </a:lnTo>
                  <a:lnTo>
                    <a:pt x="57" y="36"/>
                  </a:lnTo>
                  <a:lnTo>
                    <a:pt x="40" y="43"/>
                  </a:lnTo>
                  <a:lnTo>
                    <a:pt x="40" y="405"/>
                  </a:lnTo>
                  <a:lnTo>
                    <a:pt x="0" y="405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4" y="21"/>
                  </a:lnTo>
                  <a:lnTo>
                    <a:pt x="27" y="16"/>
                  </a:lnTo>
                  <a:lnTo>
                    <a:pt x="41" y="12"/>
                  </a:lnTo>
                  <a:lnTo>
                    <a:pt x="57" y="8"/>
                  </a:lnTo>
                  <a:lnTo>
                    <a:pt x="74" y="4"/>
                  </a:lnTo>
                  <a:lnTo>
                    <a:pt x="93" y="2"/>
                  </a:lnTo>
                  <a:lnTo>
                    <a:pt x="113" y="1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53" y="1"/>
                  </a:lnTo>
                  <a:lnTo>
                    <a:pt x="169" y="2"/>
                  </a:lnTo>
                  <a:lnTo>
                    <a:pt x="184" y="6"/>
                  </a:lnTo>
                  <a:lnTo>
                    <a:pt x="198" y="11"/>
                  </a:lnTo>
                  <a:lnTo>
                    <a:pt x="210" y="16"/>
                  </a:lnTo>
                  <a:lnTo>
                    <a:pt x="220" y="23"/>
                  </a:lnTo>
                  <a:lnTo>
                    <a:pt x="229" y="31"/>
                  </a:lnTo>
                  <a:lnTo>
                    <a:pt x="238" y="38"/>
                  </a:lnTo>
                  <a:lnTo>
                    <a:pt x="244" y="47"/>
                  </a:lnTo>
                  <a:lnTo>
                    <a:pt x="250" y="56"/>
                  </a:lnTo>
                  <a:lnTo>
                    <a:pt x="254" y="65"/>
                  </a:lnTo>
                  <a:lnTo>
                    <a:pt x="258" y="75"/>
                  </a:lnTo>
                  <a:lnTo>
                    <a:pt x="261" y="84"/>
                  </a:lnTo>
                  <a:lnTo>
                    <a:pt x="262" y="95"/>
                  </a:lnTo>
                  <a:lnTo>
                    <a:pt x="263" y="113"/>
                  </a:lnTo>
                  <a:lnTo>
                    <a:pt x="263" y="405"/>
                  </a:lnTo>
                  <a:lnTo>
                    <a:pt x="224" y="40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3878" y="1904"/>
              <a:ext cx="218" cy="410"/>
            </a:xfrm>
            <a:custGeom>
              <a:avLst/>
              <a:gdLst>
                <a:gd name="T0" fmla="*/ 79 w 218"/>
                <a:gd name="T1" fmla="*/ 410 h 410"/>
                <a:gd name="T2" fmla="*/ 40 w 218"/>
                <a:gd name="T3" fmla="*/ 402 h 410"/>
                <a:gd name="T4" fmla="*/ 8 w 218"/>
                <a:gd name="T5" fmla="*/ 390 h 410"/>
                <a:gd name="T6" fmla="*/ 11 w 218"/>
                <a:gd name="T7" fmla="*/ 356 h 410"/>
                <a:gd name="T8" fmla="*/ 33 w 218"/>
                <a:gd name="T9" fmla="*/ 368 h 410"/>
                <a:gd name="T10" fmla="*/ 66 w 218"/>
                <a:gd name="T11" fmla="*/ 378 h 410"/>
                <a:gd name="T12" fmla="*/ 93 w 218"/>
                <a:gd name="T13" fmla="*/ 379 h 410"/>
                <a:gd name="T14" fmla="*/ 120 w 218"/>
                <a:gd name="T15" fmla="*/ 376 h 410"/>
                <a:gd name="T16" fmla="*/ 142 w 218"/>
                <a:gd name="T17" fmla="*/ 365 h 410"/>
                <a:gd name="T18" fmla="*/ 172 w 218"/>
                <a:gd name="T19" fmla="*/ 330 h 410"/>
                <a:gd name="T20" fmla="*/ 179 w 218"/>
                <a:gd name="T21" fmla="*/ 298 h 410"/>
                <a:gd name="T22" fmla="*/ 168 w 218"/>
                <a:gd name="T23" fmla="*/ 255 h 410"/>
                <a:gd name="T24" fmla="*/ 137 w 218"/>
                <a:gd name="T25" fmla="*/ 228 h 410"/>
                <a:gd name="T26" fmla="*/ 105 w 218"/>
                <a:gd name="T27" fmla="*/ 213 h 410"/>
                <a:gd name="T28" fmla="*/ 67 w 218"/>
                <a:gd name="T29" fmla="*/ 195 h 410"/>
                <a:gd name="T30" fmla="*/ 40 w 218"/>
                <a:gd name="T31" fmla="*/ 176 h 410"/>
                <a:gd name="T32" fmla="*/ 23 w 218"/>
                <a:gd name="T33" fmla="*/ 154 h 410"/>
                <a:gd name="T34" fmla="*/ 11 w 218"/>
                <a:gd name="T35" fmla="*/ 117 h 410"/>
                <a:gd name="T36" fmla="*/ 11 w 218"/>
                <a:gd name="T37" fmla="*/ 91 h 410"/>
                <a:gd name="T38" fmla="*/ 19 w 218"/>
                <a:gd name="T39" fmla="*/ 62 h 410"/>
                <a:gd name="T40" fmla="*/ 34 w 218"/>
                <a:gd name="T41" fmla="*/ 38 h 410"/>
                <a:gd name="T42" fmla="*/ 57 w 218"/>
                <a:gd name="T43" fmla="*/ 17 h 410"/>
                <a:gd name="T44" fmla="*/ 86 w 218"/>
                <a:gd name="T45" fmla="*/ 4 h 410"/>
                <a:gd name="T46" fmla="*/ 122 w 218"/>
                <a:gd name="T47" fmla="*/ 0 h 410"/>
                <a:gd name="T48" fmla="*/ 148 w 218"/>
                <a:gd name="T49" fmla="*/ 1 h 410"/>
                <a:gd name="T50" fmla="*/ 182 w 218"/>
                <a:gd name="T51" fmla="*/ 12 h 410"/>
                <a:gd name="T52" fmla="*/ 194 w 218"/>
                <a:gd name="T53" fmla="*/ 51 h 410"/>
                <a:gd name="T54" fmla="*/ 167 w 218"/>
                <a:gd name="T55" fmla="*/ 36 h 410"/>
                <a:gd name="T56" fmla="*/ 137 w 218"/>
                <a:gd name="T57" fmla="*/ 28 h 410"/>
                <a:gd name="T58" fmla="*/ 107 w 218"/>
                <a:gd name="T59" fmla="*/ 30 h 410"/>
                <a:gd name="T60" fmla="*/ 67 w 218"/>
                <a:gd name="T61" fmla="*/ 50 h 410"/>
                <a:gd name="T62" fmla="*/ 49 w 218"/>
                <a:gd name="T63" fmla="*/ 87 h 410"/>
                <a:gd name="T64" fmla="*/ 49 w 218"/>
                <a:gd name="T65" fmla="*/ 117 h 410"/>
                <a:gd name="T66" fmla="*/ 68 w 218"/>
                <a:gd name="T67" fmla="*/ 152 h 410"/>
                <a:gd name="T68" fmla="*/ 107 w 218"/>
                <a:gd name="T69" fmla="*/ 176 h 410"/>
                <a:gd name="T70" fmla="*/ 135 w 218"/>
                <a:gd name="T71" fmla="*/ 187 h 410"/>
                <a:gd name="T72" fmla="*/ 169 w 218"/>
                <a:gd name="T73" fmla="*/ 204 h 410"/>
                <a:gd name="T74" fmla="*/ 194 w 218"/>
                <a:gd name="T75" fmla="*/ 225 h 410"/>
                <a:gd name="T76" fmla="*/ 209 w 218"/>
                <a:gd name="T77" fmla="*/ 248 h 410"/>
                <a:gd name="T78" fmla="*/ 218 w 218"/>
                <a:gd name="T79" fmla="*/ 298 h 410"/>
                <a:gd name="T80" fmla="*/ 216 w 218"/>
                <a:gd name="T81" fmla="*/ 319 h 410"/>
                <a:gd name="T82" fmla="*/ 205 w 218"/>
                <a:gd name="T83" fmla="*/ 349 h 410"/>
                <a:gd name="T84" fmla="*/ 184 w 218"/>
                <a:gd name="T85" fmla="*/ 375 h 410"/>
                <a:gd name="T86" fmla="*/ 156 w 218"/>
                <a:gd name="T87" fmla="*/ 395 h 410"/>
                <a:gd name="T88" fmla="*/ 122 w 218"/>
                <a:gd name="T89" fmla="*/ 408 h 410"/>
                <a:gd name="T90" fmla="*/ 94 w 218"/>
                <a:gd name="T91" fmla="*/ 41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410">
                  <a:moveTo>
                    <a:pt x="94" y="410"/>
                  </a:moveTo>
                  <a:lnTo>
                    <a:pt x="94" y="410"/>
                  </a:lnTo>
                  <a:lnTo>
                    <a:pt x="79" y="410"/>
                  </a:lnTo>
                  <a:lnTo>
                    <a:pt x="66" y="408"/>
                  </a:lnTo>
                  <a:lnTo>
                    <a:pt x="52" y="406"/>
                  </a:lnTo>
                  <a:lnTo>
                    <a:pt x="40" y="402"/>
                  </a:lnTo>
                  <a:lnTo>
                    <a:pt x="29" y="399"/>
                  </a:lnTo>
                  <a:lnTo>
                    <a:pt x="18" y="394"/>
                  </a:lnTo>
                  <a:lnTo>
                    <a:pt x="8" y="390"/>
                  </a:lnTo>
                  <a:lnTo>
                    <a:pt x="0" y="383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8" y="360"/>
                  </a:lnTo>
                  <a:lnTo>
                    <a:pt x="25" y="364"/>
                  </a:lnTo>
                  <a:lnTo>
                    <a:pt x="33" y="368"/>
                  </a:lnTo>
                  <a:lnTo>
                    <a:pt x="42" y="372"/>
                  </a:lnTo>
                  <a:lnTo>
                    <a:pt x="53" y="375"/>
                  </a:lnTo>
                  <a:lnTo>
                    <a:pt x="66" y="378"/>
                  </a:lnTo>
                  <a:lnTo>
                    <a:pt x="79" y="379"/>
                  </a:lnTo>
                  <a:lnTo>
                    <a:pt x="93" y="379"/>
                  </a:lnTo>
                  <a:lnTo>
                    <a:pt x="93" y="379"/>
                  </a:lnTo>
                  <a:lnTo>
                    <a:pt x="103" y="379"/>
                  </a:lnTo>
                  <a:lnTo>
                    <a:pt x="111" y="378"/>
                  </a:lnTo>
                  <a:lnTo>
                    <a:pt x="120" y="376"/>
                  </a:lnTo>
                  <a:lnTo>
                    <a:pt x="128" y="374"/>
                  </a:lnTo>
                  <a:lnTo>
                    <a:pt x="135" y="369"/>
                  </a:lnTo>
                  <a:lnTo>
                    <a:pt x="142" y="365"/>
                  </a:lnTo>
                  <a:lnTo>
                    <a:pt x="154" y="356"/>
                  </a:lnTo>
                  <a:lnTo>
                    <a:pt x="165" y="344"/>
                  </a:lnTo>
                  <a:lnTo>
                    <a:pt x="172" y="330"/>
                  </a:lnTo>
                  <a:lnTo>
                    <a:pt x="178" y="315"/>
                  </a:lnTo>
                  <a:lnTo>
                    <a:pt x="179" y="298"/>
                  </a:lnTo>
                  <a:lnTo>
                    <a:pt x="179" y="298"/>
                  </a:lnTo>
                  <a:lnTo>
                    <a:pt x="178" y="282"/>
                  </a:lnTo>
                  <a:lnTo>
                    <a:pt x="173" y="267"/>
                  </a:lnTo>
                  <a:lnTo>
                    <a:pt x="168" y="255"/>
                  </a:lnTo>
                  <a:lnTo>
                    <a:pt x="160" y="244"/>
                  </a:lnTo>
                  <a:lnTo>
                    <a:pt x="149" y="234"/>
                  </a:lnTo>
                  <a:lnTo>
                    <a:pt x="137" y="228"/>
                  </a:lnTo>
                  <a:lnTo>
                    <a:pt x="122" y="219"/>
                  </a:lnTo>
                  <a:lnTo>
                    <a:pt x="105" y="213"/>
                  </a:lnTo>
                  <a:lnTo>
                    <a:pt x="105" y="213"/>
                  </a:lnTo>
                  <a:lnTo>
                    <a:pt x="92" y="207"/>
                  </a:lnTo>
                  <a:lnTo>
                    <a:pt x="78" y="202"/>
                  </a:lnTo>
                  <a:lnTo>
                    <a:pt x="67" y="195"/>
                  </a:lnTo>
                  <a:lnTo>
                    <a:pt x="57" y="189"/>
                  </a:lnTo>
                  <a:lnTo>
                    <a:pt x="48" y="182"/>
                  </a:lnTo>
                  <a:lnTo>
                    <a:pt x="40" y="176"/>
                  </a:lnTo>
                  <a:lnTo>
                    <a:pt x="34" y="169"/>
                  </a:lnTo>
                  <a:lnTo>
                    <a:pt x="27" y="162"/>
                  </a:lnTo>
                  <a:lnTo>
                    <a:pt x="23" y="154"/>
                  </a:lnTo>
                  <a:lnTo>
                    <a:pt x="19" y="147"/>
                  </a:lnTo>
                  <a:lnTo>
                    <a:pt x="14" y="132"/>
                  </a:lnTo>
                  <a:lnTo>
                    <a:pt x="11" y="117"/>
                  </a:lnTo>
                  <a:lnTo>
                    <a:pt x="11" y="102"/>
                  </a:lnTo>
                  <a:lnTo>
                    <a:pt x="11" y="102"/>
                  </a:lnTo>
                  <a:lnTo>
                    <a:pt x="11" y="91"/>
                  </a:lnTo>
                  <a:lnTo>
                    <a:pt x="12" y="81"/>
                  </a:lnTo>
                  <a:lnTo>
                    <a:pt x="15" y="72"/>
                  </a:lnTo>
                  <a:lnTo>
                    <a:pt x="19" y="62"/>
                  </a:lnTo>
                  <a:lnTo>
                    <a:pt x="23" y="54"/>
                  </a:lnTo>
                  <a:lnTo>
                    <a:pt x="27" y="45"/>
                  </a:lnTo>
                  <a:lnTo>
                    <a:pt x="34" y="38"/>
                  </a:lnTo>
                  <a:lnTo>
                    <a:pt x="41" y="30"/>
                  </a:lnTo>
                  <a:lnTo>
                    <a:pt x="49" y="23"/>
                  </a:lnTo>
                  <a:lnTo>
                    <a:pt x="57" y="17"/>
                  </a:lnTo>
                  <a:lnTo>
                    <a:pt x="66" y="12"/>
                  </a:lnTo>
                  <a:lnTo>
                    <a:pt x="77" y="8"/>
                  </a:lnTo>
                  <a:lnTo>
                    <a:pt x="86" y="4"/>
                  </a:lnTo>
                  <a:lnTo>
                    <a:pt x="98" y="1"/>
                  </a:lnTo>
                  <a:lnTo>
                    <a:pt x="109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35" y="0"/>
                  </a:lnTo>
                  <a:lnTo>
                    <a:pt x="148" y="1"/>
                  </a:lnTo>
                  <a:lnTo>
                    <a:pt x="160" y="4"/>
                  </a:lnTo>
                  <a:lnTo>
                    <a:pt x="171" y="8"/>
                  </a:lnTo>
                  <a:lnTo>
                    <a:pt x="182" y="12"/>
                  </a:lnTo>
                  <a:lnTo>
                    <a:pt x="191" y="16"/>
                  </a:lnTo>
                  <a:lnTo>
                    <a:pt x="205" y="26"/>
                  </a:lnTo>
                  <a:lnTo>
                    <a:pt x="194" y="51"/>
                  </a:lnTo>
                  <a:lnTo>
                    <a:pt x="194" y="51"/>
                  </a:lnTo>
                  <a:lnTo>
                    <a:pt x="183" y="45"/>
                  </a:lnTo>
                  <a:lnTo>
                    <a:pt x="167" y="36"/>
                  </a:lnTo>
                  <a:lnTo>
                    <a:pt x="157" y="32"/>
                  </a:lnTo>
                  <a:lnTo>
                    <a:pt x="148" y="30"/>
                  </a:lnTo>
                  <a:lnTo>
                    <a:pt x="137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07" y="30"/>
                  </a:lnTo>
                  <a:lnTo>
                    <a:pt x="92" y="34"/>
                  </a:lnTo>
                  <a:lnTo>
                    <a:pt x="78" y="41"/>
                  </a:lnTo>
                  <a:lnTo>
                    <a:pt x="67" y="50"/>
                  </a:lnTo>
                  <a:lnTo>
                    <a:pt x="59" y="61"/>
                  </a:lnTo>
                  <a:lnTo>
                    <a:pt x="52" y="73"/>
                  </a:lnTo>
                  <a:lnTo>
                    <a:pt x="49" y="87"/>
                  </a:lnTo>
                  <a:lnTo>
                    <a:pt x="48" y="102"/>
                  </a:lnTo>
                  <a:lnTo>
                    <a:pt x="48" y="102"/>
                  </a:lnTo>
                  <a:lnTo>
                    <a:pt x="49" y="117"/>
                  </a:lnTo>
                  <a:lnTo>
                    <a:pt x="53" y="131"/>
                  </a:lnTo>
                  <a:lnTo>
                    <a:pt x="60" y="142"/>
                  </a:lnTo>
                  <a:lnTo>
                    <a:pt x="68" y="152"/>
                  </a:lnTo>
                  <a:lnTo>
                    <a:pt x="79" y="161"/>
                  </a:lnTo>
                  <a:lnTo>
                    <a:pt x="92" y="169"/>
                  </a:lnTo>
                  <a:lnTo>
                    <a:pt x="107" y="176"/>
                  </a:lnTo>
                  <a:lnTo>
                    <a:pt x="122" y="181"/>
                  </a:lnTo>
                  <a:lnTo>
                    <a:pt x="122" y="181"/>
                  </a:lnTo>
                  <a:lnTo>
                    <a:pt x="135" y="187"/>
                  </a:lnTo>
                  <a:lnTo>
                    <a:pt x="148" y="192"/>
                  </a:lnTo>
                  <a:lnTo>
                    <a:pt x="160" y="199"/>
                  </a:lnTo>
                  <a:lnTo>
                    <a:pt x="169" y="204"/>
                  </a:lnTo>
                  <a:lnTo>
                    <a:pt x="179" y="211"/>
                  </a:lnTo>
                  <a:lnTo>
                    <a:pt x="186" y="218"/>
                  </a:lnTo>
                  <a:lnTo>
                    <a:pt x="194" y="225"/>
                  </a:lnTo>
                  <a:lnTo>
                    <a:pt x="199" y="233"/>
                  </a:lnTo>
                  <a:lnTo>
                    <a:pt x="205" y="240"/>
                  </a:lnTo>
                  <a:lnTo>
                    <a:pt x="209" y="248"/>
                  </a:lnTo>
                  <a:lnTo>
                    <a:pt x="214" y="264"/>
                  </a:lnTo>
                  <a:lnTo>
                    <a:pt x="217" y="281"/>
                  </a:lnTo>
                  <a:lnTo>
                    <a:pt x="218" y="298"/>
                  </a:lnTo>
                  <a:lnTo>
                    <a:pt x="218" y="298"/>
                  </a:lnTo>
                  <a:lnTo>
                    <a:pt x="218" y="308"/>
                  </a:lnTo>
                  <a:lnTo>
                    <a:pt x="216" y="319"/>
                  </a:lnTo>
                  <a:lnTo>
                    <a:pt x="213" y="329"/>
                  </a:lnTo>
                  <a:lnTo>
                    <a:pt x="209" y="339"/>
                  </a:lnTo>
                  <a:lnTo>
                    <a:pt x="205" y="349"/>
                  </a:lnTo>
                  <a:lnTo>
                    <a:pt x="199" y="359"/>
                  </a:lnTo>
                  <a:lnTo>
                    <a:pt x="193" y="367"/>
                  </a:lnTo>
                  <a:lnTo>
                    <a:pt x="184" y="375"/>
                  </a:lnTo>
                  <a:lnTo>
                    <a:pt x="176" y="383"/>
                  </a:lnTo>
                  <a:lnTo>
                    <a:pt x="167" y="390"/>
                  </a:lnTo>
                  <a:lnTo>
                    <a:pt x="156" y="395"/>
                  </a:lnTo>
                  <a:lnTo>
                    <a:pt x="145" y="401"/>
                  </a:lnTo>
                  <a:lnTo>
                    <a:pt x="134" y="405"/>
                  </a:lnTo>
                  <a:lnTo>
                    <a:pt x="122" y="408"/>
                  </a:lnTo>
                  <a:lnTo>
                    <a:pt x="108" y="409"/>
                  </a:lnTo>
                  <a:lnTo>
                    <a:pt x="94" y="410"/>
                  </a:lnTo>
                  <a:lnTo>
                    <a:pt x="94" y="4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4161" y="1912"/>
              <a:ext cx="242" cy="397"/>
            </a:xfrm>
            <a:custGeom>
              <a:avLst/>
              <a:gdLst>
                <a:gd name="T0" fmla="*/ 0 w 242"/>
                <a:gd name="T1" fmla="*/ 397 h 397"/>
                <a:gd name="T2" fmla="*/ 181 w 242"/>
                <a:gd name="T3" fmla="*/ 23 h 397"/>
                <a:gd name="T4" fmla="*/ 11 w 242"/>
                <a:gd name="T5" fmla="*/ 23 h 397"/>
                <a:gd name="T6" fmla="*/ 11 w 242"/>
                <a:gd name="T7" fmla="*/ 0 h 397"/>
                <a:gd name="T8" fmla="*/ 234 w 242"/>
                <a:gd name="T9" fmla="*/ 0 h 397"/>
                <a:gd name="T10" fmla="*/ 53 w 242"/>
                <a:gd name="T11" fmla="*/ 372 h 397"/>
                <a:gd name="T12" fmla="*/ 242 w 242"/>
                <a:gd name="T13" fmla="*/ 372 h 397"/>
                <a:gd name="T14" fmla="*/ 242 w 242"/>
                <a:gd name="T15" fmla="*/ 397 h 397"/>
                <a:gd name="T16" fmla="*/ 0 w 242"/>
                <a:gd name="T17" fmla="*/ 397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397">
                  <a:moveTo>
                    <a:pt x="0" y="397"/>
                  </a:moveTo>
                  <a:lnTo>
                    <a:pt x="181" y="23"/>
                  </a:lnTo>
                  <a:lnTo>
                    <a:pt x="11" y="23"/>
                  </a:lnTo>
                  <a:lnTo>
                    <a:pt x="11" y="0"/>
                  </a:lnTo>
                  <a:lnTo>
                    <a:pt x="234" y="0"/>
                  </a:lnTo>
                  <a:lnTo>
                    <a:pt x="53" y="372"/>
                  </a:lnTo>
                  <a:lnTo>
                    <a:pt x="242" y="372"/>
                  </a:lnTo>
                  <a:lnTo>
                    <a:pt x="242" y="397"/>
                  </a:lnTo>
                  <a:lnTo>
                    <a:pt x="0" y="3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4461" y="1904"/>
              <a:ext cx="292" cy="412"/>
            </a:xfrm>
            <a:custGeom>
              <a:avLst/>
              <a:gdLst>
                <a:gd name="T0" fmla="*/ 37 w 292"/>
                <a:gd name="T1" fmla="*/ 223 h 412"/>
                <a:gd name="T2" fmla="*/ 41 w 292"/>
                <a:gd name="T3" fmla="*/ 260 h 412"/>
                <a:gd name="T4" fmla="*/ 49 w 292"/>
                <a:gd name="T5" fmla="*/ 292 h 412"/>
                <a:gd name="T6" fmla="*/ 61 w 292"/>
                <a:gd name="T7" fmla="*/ 319 h 412"/>
                <a:gd name="T8" fmla="*/ 76 w 292"/>
                <a:gd name="T9" fmla="*/ 341 h 412"/>
                <a:gd name="T10" fmla="*/ 95 w 292"/>
                <a:gd name="T11" fmla="*/ 359 h 412"/>
                <a:gd name="T12" fmla="*/ 117 w 292"/>
                <a:gd name="T13" fmla="*/ 371 h 412"/>
                <a:gd name="T14" fmla="*/ 142 w 292"/>
                <a:gd name="T15" fmla="*/ 379 h 412"/>
                <a:gd name="T16" fmla="*/ 170 w 292"/>
                <a:gd name="T17" fmla="*/ 380 h 412"/>
                <a:gd name="T18" fmla="*/ 187 w 292"/>
                <a:gd name="T19" fmla="*/ 380 h 412"/>
                <a:gd name="T20" fmla="*/ 215 w 292"/>
                <a:gd name="T21" fmla="*/ 376 h 412"/>
                <a:gd name="T22" fmla="*/ 248 w 292"/>
                <a:gd name="T23" fmla="*/ 365 h 412"/>
                <a:gd name="T24" fmla="*/ 278 w 292"/>
                <a:gd name="T25" fmla="*/ 386 h 412"/>
                <a:gd name="T26" fmla="*/ 269 w 292"/>
                <a:gd name="T27" fmla="*/ 391 h 412"/>
                <a:gd name="T28" fmla="*/ 247 w 292"/>
                <a:gd name="T29" fmla="*/ 399 h 412"/>
                <a:gd name="T30" fmla="*/ 219 w 292"/>
                <a:gd name="T31" fmla="*/ 408 h 412"/>
                <a:gd name="T32" fmla="*/ 187 w 292"/>
                <a:gd name="T33" fmla="*/ 412 h 412"/>
                <a:gd name="T34" fmla="*/ 170 w 292"/>
                <a:gd name="T35" fmla="*/ 412 h 412"/>
                <a:gd name="T36" fmla="*/ 135 w 292"/>
                <a:gd name="T37" fmla="*/ 409 h 412"/>
                <a:gd name="T38" fmla="*/ 102 w 292"/>
                <a:gd name="T39" fmla="*/ 401 h 412"/>
                <a:gd name="T40" fmla="*/ 73 w 292"/>
                <a:gd name="T41" fmla="*/ 386 h 412"/>
                <a:gd name="T42" fmla="*/ 49 w 292"/>
                <a:gd name="T43" fmla="*/ 364 h 412"/>
                <a:gd name="T44" fmla="*/ 28 w 292"/>
                <a:gd name="T45" fmla="*/ 335 h 412"/>
                <a:gd name="T46" fmla="*/ 12 w 292"/>
                <a:gd name="T47" fmla="*/ 300 h 412"/>
                <a:gd name="T48" fmla="*/ 2 w 292"/>
                <a:gd name="T49" fmla="*/ 256 h 412"/>
                <a:gd name="T50" fmla="*/ 0 w 292"/>
                <a:gd name="T51" fmla="*/ 204 h 412"/>
                <a:gd name="T52" fmla="*/ 0 w 292"/>
                <a:gd name="T53" fmla="*/ 180 h 412"/>
                <a:gd name="T54" fmla="*/ 7 w 292"/>
                <a:gd name="T55" fmla="*/ 133 h 412"/>
                <a:gd name="T56" fmla="*/ 17 w 292"/>
                <a:gd name="T57" fmla="*/ 95 h 412"/>
                <a:gd name="T58" fmla="*/ 34 w 292"/>
                <a:gd name="T59" fmla="*/ 64 h 412"/>
                <a:gd name="T60" fmla="*/ 54 w 292"/>
                <a:gd name="T61" fmla="*/ 38 h 412"/>
                <a:gd name="T62" fmla="*/ 78 w 292"/>
                <a:gd name="T63" fmla="*/ 19 h 412"/>
                <a:gd name="T64" fmla="*/ 105 w 292"/>
                <a:gd name="T65" fmla="*/ 6 h 412"/>
                <a:gd name="T66" fmla="*/ 135 w 292"/>
                <a:gd name="T67" fmla="*/ 1 h 412"/>
                <a:gd name="T68" fmla="*/ 150 w 292"/>
                <a:gd name="T69" fmla="*/ 0 h 412"/>
                <a:gd name="T70" fmla="*/ 180 w 292"/>
                <a:gd name="T71" fmla="*/ 2 h 412"/>
                <a:gd name="T72" fmla="*/ 208 w 292"/>
                <a:gd name="T73" fmla="*/ 11 h 412"/>
                <a:gd name="T74" fmla="*/ 232 w 292"/>
                <a:gd name="T75" fmla="*/ 24 h 412"/>
                <a:gd name="T76" fmla="*/ 254 w 292"/>
                <a:gd name="T77" fmla="*/ 43 h 412"/>
                <a:gd name="T78" fmla="*/ 270 w 292"/>
                <a:gd name="T79" fmla="*/ 69 h 412"/>
                <a:gd name="T80" fmla="*/ 282 w 292"/>
                <a:gd name="T81" fmla="*/ 101 h 412"/>
                <a:gd name="T82" fmla="*/ 289 w 292"/>
                <a:gd name="T83" fmla="*/ 140 h 412"/>
                <a:gd name="T84" fmla="*/ 292 w 292"/>
                <a:gd name="T85" fmla="*/ 185 h 412"/>
                <a:gd name="T86" fmla="*/ 148 w 292"/>
                <a:gd name="T87" fmla="*/ 30 h 412"/>
                <a:gd name="T88" fmla="*/ 138 w 292"/>
                <a:gd name="T89" fmla="*/ 30 h 412"/>
                <a:gd name="T90" fmla="*/ 116 w 292"/>
                <a:gd name="T91" fmla="*/ 35 h 412"/>
                <a:gd name="T92" fmla="*/ 95 w 292"/>
                <a:gd name="T93" fmla="*/ 45 h 412"/>
                <a:gd name="T94" fmla="*/ 78 w 292"/>
                <a:gd name="T95" fmla="*/ 60 h 412"/>
                <a:gd name="T96" fmla="*/ 61 w 292"/>
                <a:gd name="T97" fmla="*/ 80 h 412"/>
                <a:gd name="T98" fmla="*/ 50 w 292"/>
                <a:gd name="T99" fmla="*/ 106 h 412"/>
                <a:gd name="T100" fmla="*/ 41 w 292"/>
                <a:gd name="T101" fmla="*/ 139 h 412"/>
                <a:gd name="T102" fmla="*/ 37 w 292"/>
                <a:gd name="T103" fmla="*/ 177 h 412"/>
                <a:gd name="T104" fmla="*/ 254 w 292"/>
                <a:gd name="T105" fmla="*/ 166 h 412"/>
                <a:gd name="T106" fmla="*/ 252 w 292"/>
                <a:gd name="T107" fmla="*/ 148 h 412"/>
                <a:gd name="T108" fmla="*/ 249 w 292"/>
                <a:gd name="T109" fmla="*/ 116 h 412"/>
                <a:gd name="T110" fmla="*/ 241 w 292"/>
                <a:gd name="T111" fmla="*/ 90 h 412"/>
                <a:gd name="T112" fmla="*/ 232 w 292"/>
                <a:gd name="T113" fmla="*/ 69 h 412"/>
                <a:gd name="T114" fmla="*/ 218 w 292"/>
                <a:gd name="T115" fmla="*/ 53 h 412"/>
                <a:gd name="T116" fmla="*/ 202 w 292"/>
                <a:gd name="T117" fmla="*/ 41 h 412"/>
                <a:gd name="T118" fmla="*/ 183 w 292"/>
                <a:gd name="T119" fmla="*/ 34 h 412"/>
                <a:gd name="T120" fmla="*/ 161 w 292"/>
                <a:gd name="T121" fmla="*/ 30 h 412"/>
                <a:gd name="T122" fmla="*/ 148 w 292"/>
                <a:gd name="T123" fmla="*/ 3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2" h="412">
                  <a:moveTo>
                    <a:pt x="37" y="223"/>
                  </a:moveTo>
                  <a:lnTo>
                    <a:pt x="37" y="223"/>
                  </a:lnTo>
                  <a:lnTo>
                    <a:pt x="39" y="243"/>
                  </a:lnTo>
                  <a:lnTo>
                    <a:pt x="41" y="260"/>
                  </a:lnTo>
                  <a:lnTo>
                    <a:pt x="45" y="277"/>
                  </a:lnTo>
                  <a:lnTo>
                    <a:pt x="49" y="292"/>
                  </a:lnTo>
                  <a:lnTo>
                    <a:pt x="54" y="307"/>
                  </a:lnTo>
                  <a:lnTo>
                    <a:pt x="61" y="319"/>
                  </a:lnTo>
                  <a:lnTo>
                    <a:pt x="68" y="331"/>
                  </a:lnTo>
                  <a:lnTo>
                    <a:pt x="76" y="341"/>
                  </a:lnTo>
                  <a:lnTo>
                    <a:pt x="86" y="350"/>
                  </a:lnTo>
                  <a:lnTo>
                    <a:pt x="95" y="359"/>
                  </a:lnTo>
                  <a:lnTo>
                    <a:pt x="106" y="365"/>
                  </a:lnTo>
                  <a:lnTo>
                    <a:pt x="117" y="371"/>
                  </a:lnTo>
                  <a:lnTo>
                    <a:pt x="129" y="375"/>
                  </a:lnTo>
                  <a:lnTo>
                    <a:pt x="142" y="379"/>
                  </a:lnTo>
                  <a:lnTo>
                    <a:pt x="157" y="380"/>
                  </a:lnTo>
                  <a:lnTo>
                    <a:pt x="170" y="380"/>
                  </a:lnTo>
                  <a:lnTo>
                    <a:pt x="170" y="380"/>
                  </a:lnTo>
                  <a:lnTo>
                    <a:pt x="187" y="380"/>
                  </a:lnTo>
                  <a:lnTo>
                    <a:pt x="202" y="379"/>
                  </a:lnTo>
                  <a:lnTo>
                    <a:pt x="215" y="376"/>
                  </a:lnTo>
                  <a:lnTo>
                    <a:pt x="228" y="374"/>
                  </a:lnTo>
                  <a:lnTo>
                    <a:pt x="248" y="365"/>
                  </a:lnTo>
                  <a:lnTo>
                    <a:pt x="266" y="357"/>
                  </a:lnTo>
                  <a:lnTo>
                    <a:pt x="278" y="386"/>
                  </a:lnTo>
                  <a:lnTo>
                    <a:pt x="278" y="386"/>
                  </a:lnTo>
                  <a:lnTo>
                    <a:pt x="269" y="391"/>
                  </a:lnTo>
                  <a:lnTo>
                    <a:pt x="259" y="395"/>
                  </a:lnTo>
                  <a:lnTo>
                    <a:pt x="247" y="399"/>
                  </a:lnTo>
                  <a:lnTo>
                    <a:pt x="233" y="404"/>
                  </a:lnTo>
                  <a:lnTo>
                    <a:pt x="219" y="408"/>
                  </a:lnTo>
                  <a:lnTo>
                    <a:pt x="203" y="409"/>
                  </a:lnTo>
                  <a:lnTo>
                    <a:pt x="187" y="412"/>
                  </a:lnTo>
                  <a:lnTo>
                    <a:pt x="170" y="412"/>
                  </a:lnTo>
                  <a:lnTo>
                    <a:pt x="170" y="412"/>
                  </a:lnTo>
                  <a:lnTo>
                    <a:pt x="153" y="410"/>
                  </a:lnTo>
                  <a:lnTo>
                    <a:pt x="135" y="409"/>
                  </a:lnTo>
                  <a:lnTo>
                    <a:pt x="118" y="405"/>
                  </a:lnTo>
                  <a:lnTo>
                    <a:pt x="102" y="401"/>
                  </a:lnTo>
                  <a:lnTo>
                    <a:pt x="88" y="394"/>
                  </a:lnTo>
                  <a:lnTo>
                    <a:pt x="73" y="386"/>
                  </a:lnTo>
                  <a:lnTo>
                    <a:pt x="61" y="375"/>
                  </a:lnTo>
                  <a:lnTo>
                    <a:pt x="49" y="364"/>
                  </a:lnTo>
                  <a:lnTo>
                    <a:pt x="38" y="350"/>
                  </a:lnTo>
                  <a:lnTo>
                    <a:pt x="28" y="335"/>
                  </a:lnTo>
                  <a:lnTo>
                    <a:pt x="20" y="319"/>
                  </a:lnTo>
                  <a:lnTo>
                    <a:pt x="12" y="300"/>
                  </a:lnTo>
                  <a:lnTo>
                    <a:pt x="7" y="279"/>
                  </a:lnTo>
                  <a:lnTo>
                    <a:pt x="2" y="256"/>
                  </a:lnTo>
                  <a:lnTo>
                    <a:pt x="0" y="232"/>
                  </a:lnTo>
                  <a:lnTo>
                    <a:pt x="0" y="204"/>
                  </a:lnTo>
                  <a:lnTo>
                    <a:pt x="0" y="204"/>
                  </a:lnTo>
                  <a:lnTo>
                    <a:pt x="0" y="180"/>
                  </a:lnTo>
                  <a:lnTo>
                    <a:pt x="2" y="155"/>
                  </a:lnTo>
                  <a:lnTo>
                    <a:pt x="7" y="133"/>
                  </a:lnTo>
                  <a:lnTo>
                    <a:pt x="11" y="114"/>
                  </a:lnTo>
                  <a:lnTo>
                    <a:pt x="17" y="95"/>
                  </a:lnTo>
                  <a:lnTo>
                    <a:pt x="26" y="79"/>
                  </a:lnTo>
                  <a:lnTo>
                    <a:pt x="34" y="64"/>
                  </a:lnTo>
                  <a:lnTo>
                    <a:pt x="43" y="50"/>
                  </a:lnTo>
                  <a:lnTo>
                    <a:pt x="54" y="38"/>
                  </a:lnTo>
                  <a:lnTo>
                    <a:pt x="65" y="28"/>
                  </a:lnTo>
                  <a:lnTo>
                    <a:pt x="78" y="19"/>
                  </a:lnTo>
                  <a:lnTo>
                    <a:pt x="91" y="12"/>
                  </a:lnTo>
                  <a:lnTo>
                    <a:pt x="105" y="6"/>
                  </a:lnTo>
                  <a:lnTo>
                    <a:pt x="120" y="2"/>
                  </a:lnTo>
                  <a:lnTo>
                    <a:pt x="135" y="1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65" y="1"/>
                  </a:lnTo>
                  <a:lnTo>
                    <a:pt x="180" y="2"/>
                  </a:lnTo>
                  <a:lnTo>
                    <a:pt x="195" y="5"/>
                  </a:lnTo>
                  <a:lnTo>
                    <a:pt x="208" y="11"/>
                  </a:lnTo>
                  <a:lnTo>
                    <a:pt x="221" y="16"/>
                  </a:lnTo>
                  <a:lnTo>
                    <a:pt x="232" y="24"/>
                  </a:lnTo>
                  <a:lnTo>
                    <a:pt x="243" y="32"/>
                  </a:lnTo>
                  <a:lnTo>
                    <a:pt x="254" y="43"/>
                  </a:lnTo>
                  <a:lnTo>
                    <a:pt x="262" y="56"/>
                  </a:lnTo>
                  <a:lnTo>
                    <a:pt x="270" y="69"/>
                  </a:lnTo>
                  <a:lnTo>
                    <a:pt x="277" y="84"/>
                  </a:lnTo>
                  <a:lnTo>
                    <a:pt x="282" y="101"/>
                  </a:lnTo>
                  <a:lnTo>
                    <a:pt x="286" y="120"/>
                  </a:lnTo>
                  <a:lnTo>
                    <a:pt x="289" y="140"/>
                  </a:lnTo>
                  <a:lnTo>
                    <a:pt x="292" y="162"/>
                  </a:lnTo>
                  <a:lnTo>
                    <a:pt x="292" y="185"/>
                  </a:lnTo>
                  <a:lnTo>
                    <a:pt x="37" y="223"/>
                  </a:lnTo>
                  <a:close/>
                  <a:moveTo>
                    <a:pt x="148" y="30"/>
                  </a:moveTo>
                  <a:lnTo>
                    <a:pt x="148" y="30"/>
                  </a:lnTo>
                  <a:lnTo>
                    <a:pt x="138" y="30"/>
                  </a:lnTo>
                  <a:lnTo>
                    <a:pt x="127" y="31"/>
                  </a:lnTo>
                  <a:lnTo>
                    <a:pt x="116" y="35"/>
                  </a:lnTo>
                  <a:lnTo>
                    <a:pt x="105" y="39"/>
                  </a:lnTo>
                  <a:lnTo>
                    <a:pt x="95" y="45"/>
                  </a:lnTo>
                  <a:lnTo>
                    <a:pt x="86" y="51"/>
                  </a:lnTo>
                  <a:lnTo>
                    <a:pt x="78" y="60"/>
                  </a:lnTo>
                  <a:lnTo>
                    <a:pt x="69" y="69"/>
                  </a:lnTo>
                  <a:lnTo>
                    <a:pt x="61" y="80"/>
                  </a:lnTo>
                  <a:lnTo>
                    <a:pt x="56" y="92"/>
                  </a:lnTo>
                  <a:lnTo>
                    <a:pt x="50" y="106"/>
                  </a:lnTo>
                  <a:lnTo>
                    <a:pt x="45" y="121"/>
                  </a:lnTo>
                  <a:lnTo>
                    <a:pt x="41" y="139"/>
                  </a:lnTo>
                  <a:lnTo>
                    <a:pt x="38" y="157"/>
                  </a:lnTo>
                  <a:lnTo>
                    <a:pt x="37" y="177"/>
                  </a:lnTo>
                  <a:lnTo>
                    <a:pt x="37" y="199"/>
                  </a:lnTo>
                  <a:lnTo>
                    <a:pt x="254" y="166"/>
                  </a:lnTo>
                  <a:lnTo>
                    <a:pt x="254" y="166"/>
                  </a:lnTo>
                  <a:lnTo>
                    <a:pt x="252" y="148"/>
                  </a:lnTo>
                  <a:lnTo>
                    <a:pt x="251" y="131"/>
                  </a:lnTo>
                  <a:lnTo>
                    <a:pt x="249" y="116"/>
                  </a:lnTo>
                  <a:lnTo>
                    <a:pt x="245" y="102"/>
                  </a:lnTo>
                  <a:lnTo>
                    <a:pt x="241" y="90"/>
                  </a:lnTo>
                  <a:lnTo>
                    <a:pt x="237" y="79"/>
                  </a:lnTo>
                  <a:lnTo>
                    <a:pt x="232" y="69"/>
                  </a:lnTo>
                  <a:lnTo>
                    <a:pt x="225" y="60"/>
                  </a:lnTo>
                  <a:lnTo>
                    <a:pt x="218" y="53"/>
                  </a:lnTo>
                  <a:lnTo>
                    <a:pt x="210" y="46"/>
                  </a:lnTo>
                  <a:lnTo>
                    <a:pt x="202" y="41"/>
                  </a:lnTo>
                  <a:lnTo>
                    <a:pt x="192" y="36"/>
                  </a:lnTo>
                  <a:lnTo>
                    <a:pt x="183" y="34"/>
                  </a:lnTo>
                  <a:lnTo>
                    <a:pt x="172" y="31"/>
                  </a:lnTo>
                  <a:lnTo>
                    <a:pt x="161" y="30"/>
                  </a:lnTo>
                  <a:lnTo>
                    <a:pt x="148" y="30"/>
                  </a:lnTo>
                  <a:lnTo>
                    <a:pt x="148" y="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4850" y="1904"/>
              <a:ext cx="263" cy="405"/>
            </a:xfrm>
            <a:custGeom>
              <a:avLst/>
              <a:gdLst>
                <a:gd name="T0" fmla="*/ 223 w 263"/>
                <a:gd name="T1" fmla="*/ 405 h 405"/>
                <a:gd name="T2" fmla="*/ 223 w 263"/>
                <a:gd name="T3" fmla="*/ 116 h 405"/>
                <a:gd name="T4" fmla="*/ 223 w 263"/>
                <a:gd name="T5" fmla="*/ 116 h 405"/>
                <a:gd name="T6" fmla="*/ 222 w 263"/>
                <a:gd name="T7" fmla="*/ 99 h 405"/>
                <a:gd name="T8" fmla="*/ 219 w 263"/>
                <a:gd name="T9" fmla="*/ 84 h 405"/>
                <a:gd name="T10" fmla="*/ 214 w 263"/>
                <a:gd name="T11" fmla="*/ 69 h 405"/>
                <a:gd name="T12" fmla="*/ 210 w 263"/>
                <a:gd name="T13" fmla="*/ 62 h 405"/>
                <a:gd name="T14" fmla="*/ 206 w 263"/>
                <a:gd name="T15" fmla="*/ 56 h 405"/>
                <a:gd name="T16" fmla="*/ 200 w 263"/>
                <a:gd name="T17" fmla="*/ 50 h 405"/>
                <a:gd name="T18" fmla="*/ 193 w 263"/>
                <a:gd name="T19" fmla="*/ 45 h 405"/>
                <a:gd name="T20" fmla="*/ 185 w 263"/>
                <a:gd name="T21" fmla="*/ 39 h 405"/>
                <a:gd name="T22" fmla="*/ 177 w 263"/>
                <a:gd name="T23" fmla="*/ 35 h 405"/>
                <a:gd name="T24" fmla="*/ 166 w 263"/>
                <a:gd name="T25" fmla="*/ 32 h 405"/>
                <a:gd name="T26" fmla="*/ 155 w 263"/>
                <a:gd name="T27" fmla="*/ 30 h 405"/>
                <a:gd name="T28" fmla="*/ 143 w 263"/>
                <a:gd name="T29" fmla="*/ 28 h 405"/>
                <a:gd name="T30" fmla="*/ 128 w 263"/>
                <a:gd name="T31" fmla="*/ 27 h 405"/>
                <a:gd name="T32" fmla="*/ 128 w 263"/>
                <a:gd name="T33" fmla="*/ 27 h 405"/>
                <a:gd name="T34" fmla="*/ 99 w 263"/>
                <a:gd name="T35" fmla="*/ 28 h 405"/>
                <a:gd name="T36" fmla="*/ 77 w 263"/>
                <a:gd name="T37" fmla="*/ 31 h 405"/>
                <a:gd name="T38" fmla="*/ 58 w 263"/>
                <a:gd name="T39" fmla="*/ 36 h 405"/>
                <a:gd name="T40" fmla="*/ 41 w 263"/>
                <a:gd name="T41" fmla="*/ 43 h 405"/>
                <a:gd name="T42" fmla="*/ 41 w 263"/>
                <a:gd name="T43" fmla="*/ 405 h 405"/>
                <a:gd name="T44" fmla="*/ 0 w 263"/>
                <a:gd name="T45" fmla="*/ 405 h 405"/>
                <a:gd name="T46" fmla="*/ 0 w 263"/>
                <a:gd name="T47" fmla="*/ 28 h 405"/>
                <a:gd name="T48" fmla="*/ 0 w 263"/>
                <a:gd name="T49" fmla="*/ 28 h 405"/>
                <a:gd name="T50" fmla="*/ 13 w 263"/>
                <a:gd name="T51" fmla="*/ 21 h 405"/>
                <a:gd name="T52" fmla="*/ 27 w 263"/>
                <a:gd name="T53" fmla="*/ 16 h 405"/>
                <a:gd name="T54" fmla="*/ 42 w 263"/>
                <a:gd name="T55" fmla="*/ 12 h 405"/>
                <a:gd name="T56" fmla="*/ 57 w 263"/>
                <a:gd name="T57" fmla="*/ 8 h 405"/>
                <a:gd name="T58" fmla="*/ 75 w 263"/>
                <a:gd name="T59" fmla="*/ 4 h 405"/>
                <a:gd name="T60" fmla="*/ 92 w 263"/>
                <a:gd name="T61" fmla="*/ 2 h 405"/>
                <a:gd name="T62" fmla="*/ 113 w 263"/>
                <a:gd name="T63" fmla="*/ 1 h 405"/>
                <a:gd name="T64" fmla="*/ 135 w 263"/>
                <a:gd name="T65" fmla="*/ 0 h 405"/>
                <a:gd name="T66" fmla="*/ 135 w 263"/>
                <a:gd name="T67" fmla="*/ 0 h 405"/>
                <a:gd name="T68" fmla="*/ 152 w 263"/>
                <a:gd name="T69" fmla="*/ 1 h 405"/>
                <a:gd name="T70" fmla="*/ 169 w 263"/>
                <a:gd name="T71" fmla="*/ 2 h 405"/>
                <a:gd name="T72" fmla="*/ 184 w 263"/>
                <a:gd name="T73" fmla="*/ 6 h 405"/>
                <a:gd name="T74" fmla="*/ 197 w 263"/>
                <a:gd name="T75" fmla="*/ 11 h 405"/>
                <a:gd name="T76" fmla="*/ 210 w 263"/>
                <a:gd name="T77" fmla="*/ 16 h 405"/>
                <a:gd name="T78" fmla="*/ 221 w 263"/>
                <a:gd name="T79" fmla="*/ 23 h 405"/>
                <a:gd name="T80" fmla="*/ 229 w 263"/>
                <a:gd name="T81" fmla="*/ 31 h 405"/>
                <a:gd name="T82" fmla="*/ 237 w 263"/>
                <a:gd name="T83" fmla="*/ 38 h 405"/>
                <a:gd name="T84" fmla="*/ 244 w 263"/>
                <a:gd name="T85" fmla="*/ 47 h 405"/>
                <a:gd name="T86" fmla="*/ 249 w 263"/>
                <a:gd name="T87" fmla="*/ 56 h 405"/>
                <a:gd name="T88" fmla="*/ 253 w 263"/>
                <a:gd name="T89" fmla="*/ 65 h 405"/>
                <a:gd name="T90" fmla="*/ 257 w 263"/>
                <a:gd name="T91" fmla="*/ 75 h 405"/>
                <a:gd name="T92" fmla="*/ 260 w 263"/>
                <a:gd name="T93" fmla="*/ 84 h 405"/>
                <a:gd name="T94" fmla="*/ 262 w 263"/>
                <a:gd name="T95" fmla="*/ 95 h 405"/>
                <a:gd name="T96" fmla="*/ 263 w 263"/>
                <a:gd name="T97" fmla="*/ 113 h 405"/>
                <a:gd name="T98" fmla="*/ 263 w 263"/>
                <a:gd name="T99" fmla="*/ 405 h 405"/>
                <a:gd name="T100" fmla="*/ 223 w 263"/>
                <a:gd name="T101" fmla="*/ 40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3" h="405">
                  <a:moveTo>
                    <a:pt x="223" y="405"/>
                  </a:moveTo>
                  <a:lnTo>
                    <a:pt x="223" y="116"/>
                  </a:lnTo>
                  <a:lnTo>
                    <a:pt x="223" y="116"/>
                  </a:lnTo>
                  <a:lnTo>
                    <a:pt x="222" y="99"/>
                  </a:lnTo>
                  <a:lnTo>
                    <a:pt x="219" y="84"/>
                  </a:lnTo>
                  <a:lnTo>
                    <a:pt x="214" y="69"/>
                  </a:lnTo>
                  <a:lnTo>
                    <a:pt x="210" y="62"/>
                  </a:lnTo>
                  <a:lnTo>
                    <a:pt x="206" y="56"/>
                  </a:lnTo>
                  <a:lnTo>
                    <a:pt x="200" y="50"/>
                  </a:lnTo>
                  <a:lnTo>
                    <a:pt x="193" y="45"/>
                  </a:lnTo>
                  <a:lnTo>
                    <a:pt x="185" y="39"/>
                  </a:lnTo>
                  <a:lnTo>
                    <a:pt x="177" y="35"/>
                  </a:lnTo>
                  <a:lnTo>
                    <a:pt x="166" y="32"/>
                  </a:lnTo>
                  <a:lnTo>
                    <a:pt x="155" y="30"/>
                  </a:lnTo>
                  <a:lnTo>
                    <a:pt x="143" y="28"/>
                  </a:lnTo>
                  <a:lnTo>
                    <a:pt x="128" y="27"/>
                  </a:lnTo>
                  <a:lnTo>
                    <a:pt x="128" y="27"/>
                  </a:lnTo>
                  <a:lnTo>
                    <a:pt x="99" y="28"/>
                  </a:lnTo>
                  <a:lnTo>
                    <a:pt x="77" y="31"/>
                  </a:lnTo>
                  <a:lnTo>
                    <a:pt x="58" y="36"/>
                  </a:lnTo>
                  <a:lnTo>
                    <a:pt x="41" y="43"/>
                  </a:lnTo>
                  <a:lnTo>
                    <a:pt x="41" y="405"/>
                  </a:lnTo>
                  <a:lnTo>
                    <a:pt x="0" y="405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3" y="21"/>
                  </a:lnTo>
                  <a:lnTo>
                    <a:pt x="27" y="16"/>
                  </a:lnTo>
                  <a:lnTo>
                    <a:pt x="42" y="12"/>
                  </a:lnTo>
                  <a:lnTo>
                    <a:pt x="57" y="8"/>
                  </a:lnTo>
                  <a:lnTo>
                    <a:pt x="75" y="4"/>
                  </a:lnTo>
                  <a:lnTo>
                    <a:pt x="92" y="2"/>
                  </a:lnTo>
                  <a:lnTo>
                    <a:pt x="113" y="1"/>
                  </a:lnTo>
                  <a:lnTo>
                    <a:pt x="135" y="0"/>
                  </a:lnTo>
                  <a:lnTo>
                    <a:pt x="135" y="0"/>
                  </a:lnTo>
                  <a:lnTo>
                    <a:pt x="152" y="1"/>
                  </a:lnTo>
                  <a:lnTo>
                    <a:pt x="169" y="2"/>
                  </a:lnTo>
                  <a:lnTo>
                    <a:pt x="184" y="6"/>
                  </a:lnTo>
                  <a:lnTo>
                    <a:pt x="197" y="11"/>
                  </a:lnTo>
                  <a:lnTo>
                    <a:pt x="210" y="16"/>
                  </a:lnTo>
                  <a:lnTo>
                    <a:pt x="221" y="23"/>
                  </a:lnTo>
                  <a:lnTo>
                    <a:pt x="229" y="31"/>
                  </a:lnTo>
                  <a:lnTo>
                    <a:pt x="237" y="38"/>
                  </a:lnTo>
                  <a:lnTo>
                    <a:pt x="244" y="47"/>
                  </a:lnTo>
                  <a:lnTo>
                    <a:pt x="249" y="56"/>
                  </a:lnTo>
                  <a:lnTo>
                    <a:pt x="253" y="65"/>
                  </a:lnTo>
                  <a:lnTo>
                    <a:pt x="257" y="75"/>
                  </a:lnTo>
                  <a:lnTo>
                    <a:pt x="260" y="84"/>
                  </a:lnTo>
                  <a:lnTo>
                    <a:pt x="262" y="95"/>
                  </a:lnTo>
                  <a:lnTo>
                    <a:pt x="263" y="113"/>
                  </a:lnTo>
                  <a:lnTo>
                    <a:pt x="263" y="405"/>
                  </a:lnTo>
                  <a:lnTo>
                    <a:pt x="223" y="40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5202" y="1801"/>
              <a:ext cx="159" cy="509"/>
            </a:xfrm>
            <a:custGeom>
              <a:avLst/>
              <a:gdLst>
                <a:gd name="T0" fmla="*/ 135 w 159"/>
                <a:gd name="T1" fmla="*/ 509 h 509"/>
                <a:gd name="T2" fmla="*/ 135 w 159"/>
                <a:gd name="T3" fmla="*/ 509 h 509"/>
                <a:gd name="T4" fmla="*/ 122 w 159"/>
                <a:gd name="T5" fmla="*/ 509 h 509"/>
                <a:gd name="T6" fmla="*/ 111 w 159"/>
                <a:gd name="T7" fmla="*/ 508 h 509"/>
                <a:gd name="T8" fmla="*/ 102 w 159"/>
                <a:gd name="T9" fmla="*/ 505 h 509"/>
                <a:gd name="T10" fmla="*/ 92 w 159"/>
                <a:gd name="T11" fmla="*/ 501 h 509"/>
                <a:gd name="T12" fmla="*/ 84 w 159"/>
                <a:gd name="T13" fmla="*/ 497 h 509"/>
                <a:gd name="T14" fmla="*/ 77 w 159"/>
                <a:gd name="T15" fmla="*/ 492 h 509"/>
                <a:gd name="T16" fmla="*/ 71 w 159"/>
                <a:gd name="T17" fmla="*/ 486 h 509"/>
                <a:gd name="T18" fmla="*/ 65 w 159"/>
                <a:gd name="T19" fmla="*/ 479 h 509"/>
                <a:gd name="T20" fmla="*/ 61 w 159"/>
                <a:gd name="T21" fmla="*/ 472 h 509"/>
                <a:gd name="T22" fmla="*/ 57 w 159"/>
                <a:gd name="T23" fmla="*/ 464 h 509"/>
                <a:gd name="T24" fmla="*/ 50 w 159"/>
                <a:gd name="T25" fmla="*/ 449 h 509"/>
                <a:gd name="T26" fmla="*/ 47 w 159"/>
                <a:gd name="T27" fmla="*/ 433 h 509"/>
                <a:gd name="T28" fmla="*/ 46 w 159"/>
                <a:gd name="T29" fmla="*/ 416 h 509"/>
                <a:gd name="T30" fmla="*/ 46 w 159"/>
                <a:gd name="T31" fmla="*/ 134 h 509"/>
                <a:gd name="T32" fmla="*/ 0 w 159"/>
                <a:gd name="T33" fmla="*/ 134 h 509"/>
                <a:gd name="T34" fmla="*/ 0 w 159"/>
                <a:gd name="T35" fmla="*/ 111 h 509"/>
                <a:gd name="T36" fmla="*/ 46 w 159"/>
                <a:gd name="T37" fmla="*/ 111 h 509"/>
                <a:gd name="T38" fmla="*/ 46 w 159"/>
                <a:gd name="T39" fmla="*/ 15 h 509"/>
                <a:gd name="T40" fmla="*/ 86 w 159"/>
                <a:gd name="T41" fmla="*/ 0 h 509"/>
                <a:gd name="T42" fmla="*/ 86 w 159"/>
                <a:gd name="T43" fmla="*/ 111 h 509"/>
                <a:gd name="T44" fmla="*/ 159 w 159"/>
                <a:gd name="T45" fmla="*/ 111 h 509"/>
                <a:gd name="T46" fmla="*/ 159 w 159"/>
                <a:gd name="T47" fmla="*/ 133 h 509"/>
                <a:gd name="T48" fmla="*/ 86 w 159"/>
                <a:gd name="T49" fmla="*/ 133 h 509"/>
                <a:gd name="T50" fmla="*/ 86 w 159"/>
                <a:gd name="T51" fmla="*/ 419 h 509"/>
                <a:gd name="T52" fmla="*/ 86 w 159"/>
                <a:gd name="T53" fmla="*/ 419 h 509"/>
                <a:gd name="T54" fmla="*/ 87 w 159"/>
                <a:gd name="T55" fmla="*/ 432 h 509"/>
                <a:gd name="T56" fmla="*/ 88 w 159"/>
                <a:gd name="T57" fmla="*/ 442 h 509"/>
                <a:gd name="T58" fmla="*/ 92 w 159"/>
                <a:gd name="T59" fmla="*/ 453 h 509"/>
                <a:gd name="T60" fmla="*/ 99 w 159"/>
                <a:gd name="T61" fmla="*/ 463 h 509"/>
                <a:gd name="T62" fmla="*/ 106 w 159"/>
                <a:gd name="T63" fmla="*/ 470 h 509"/>
                <a:gd name="T64" fmla="*/ 117 w 159"/>
                <a:gd name="T65" fmla="*/ 477 h 509"/>
                <a:gd name="T66" fmla="*/ 129 w 159"/>
                <a:gd name="T67" fmla="*/ 481 h 509"/>
                <a:gd name="T68" fmla="*/ 143 w 159"/>
                <a:gd name="T69" fmla="*/ 482 h 509"/>
                <a:gd name="T70" fmla="*/ 143 w 159"/>
                <a:gd name="T71" fmla="*/ 482 h 509"/>
                <a:gd name="T72" fmla="*/ 151 w 159"/>
                <a:gd name="T73" fmla="*/ 482 h 509"/>
                <a:gd name="T74" fmla="*/ 159 w 159"/>
                <a:gd name="T75" fmla="*/ 481 h 509"/>
                <a:gd name="T76" fmla="*/ 159 w 159"/>
                <a:gd name="T77" fmla="*/ 505 h 509"/>
                <a:gd name="T78" fmla="*/ 159 w 159"/>
                <a:gd name="T79" fmla="*/ 505 h 509"/>
                <a:gd name="T80" fmla="*/ 148 w 159"/>
                <a:gd name="T81" fmla="*/ 508 h 509"/>
                <a:gd name="T82" fmla="*/ 135 w 159"/>
                <a:gd name="T83" fmla="*/ 509 h 509"/>
                <a:gd name="T84" fmla="*/ 135 w 159"/>
                <a:gd name="T85" fmla="*/ 50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9" h="509">
                  <a:moveTo>
                    <a:pt x="135" y="509"/>
                  </a:moveTo>
                  <a:lnTo>
                    <a:pt x="135" y="509"/>
                  </a:lnTo>
                  <a:lnTo>
                    <a:pt x="122" y="509"/>
                  </a:lnTo>
                  <a:lnTo>
                    <a:pt x="111" y="508"/>
                  </a:lnTo>
                  <a:lnTo>
                    <a:pt x="102" y="505"/>
                  </a:lnTo>
                  <a:lnTo>
                    <a:pt x="92" y="501"/>
                  </a:lnTo>
                  <a:lnTo>
                    <a:pt x="84" y="497"/>
                  </a:lnTo>
                  <a:lnTo>
                    <a:pt x="77" y="492"/>
                  </a:lnTo>
                  <a:lnTo>
                    <a:pt x="71" y="486"/>
                  </a:lnTo>
                  <a:lnTo>
                    <a:pt x="65" y="479"/>
                  </a:lnTo>
                  <a:lnTo>
                    <a:pt x="61" y="472"/>
                  </a:lnTo>
                  <a:lnTo>
                    <a:pt x="57" y="464"/>
                  </a:lnTo>
                  <a:lnTo>
                    <a:pt x="50" y="449"/>
                  </a:lnTo>
                  <a:lnTo>
                    <a:pt x="47" y="433"/>
                  </a:lnTo>
                  <a:lnTo>
                    <a:pt x="46" y="416"/>
                  </a:lnTo>
                  <a:lnTo>
                    <a:pt x="46" y="134"/>
                  </a:lnTo>
                  <a:lnTo>
                    <a:pt x="0" y="134"/>
                  </a:lnTo>
                  <a:lnTo>
                    <a:pt x="0" y="111"/>
                  </a:lnTo>
                  <a:lnTo>
                    <a:pt x="46" y="111"/>
                  </a:lnTo>
                  <a:lnTo>
                    <a:pt x="46" y="15"/>
                  </a:lnTo>
                  <a:lnTo>
                    <a:pt x="86" y="0"/>
                  </a:lnTo>
                  <a:lnTo>
                    <a:pt x="86" y="111"/>
                  </a:lnTo>
                  <a:lnTo>
                    <a:pt x="159" y="111"/>
                  </a:lnTo>
                  <a:lnTo>
                    <a:pt x="159" y="133"/>
                  </a:lnTo>
                  <a:lnTo>
                    <a:pt x="86" y="133"/>
                  </a:lnTo>
                  <a:lnTo>
                    <a:pt x="86" y="419"/>
                  </a:lnTo>
                  <a:lnTo>
                    <a:pt x="86" y="419"/>
                  </a:lnTo>
                  <a:lnTo>
                    <a:pt x="87" y="432"/>
                  </a:lnTo>
                  <a:lnTo>
                    <a:pt x="88" y="442"/>
                  </a:lnTo>
                  <a:lnTo>
                    <a:pt x="92" y="453"/>
                  </a:lnTo>
                  <a:lnTo>
                    <a:pt x="99" y="463"/>
                  </a:lnTo>
                  <a:lnTo>
                    <a:pt x="106" y="470"/>
                  </a:lnTo>
                  <a:lnTo>
                    <a:pt x="117" y="477"/>
                  </a:lnTo>
                  <a:lnTo>
                    <a:pt x="129" y="481"/>
                  </a:lnTo>
                  <a:lnTo>
                    <a:pt x="143" y="482"/>
                  </a:lnTo>
                  <a:lnTo>
                    <a:pt x="143" y="482"/>
                  </a:lnTo>
                  <a:lnTo>
                    <a:pt x="151" y="482"/>
                  </a:lnTo>
                  <a:lnTo>
                    <a:pt x="159" y="481"/>
                  </a:lnTo>
                  <a:lnTo>
                    <a:pt x="159" y="505"/>
                  </a:lnTo>
                  <a:lnTo>
                    <a:pt x="159" y="505"/>
                  </a:lnTo>
                  <a:lnTo>
                    <a:pt x="148" y="508"/>
                  </a:lnTo>
                  <a:lnTo>
                    <a:pt x="135" y="509"/>
                  </a:lnTo>
                  <a:lnTo>
                    <a:pt x="135" y="50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5447" y="1904"/>
              <a:ext cx="149" cy="405"/>
            </a:xfrm>
            <a:custGeom>
              <a:avLst/>
              <a:gdLst>
                <a:gd name="T0" fmla="*/ 138 w 149"/>
                <a:gd name="T1" fmla="*/ 35 h 405"/>
                <a:gd name="T2" fmla="*/ 138 w 149"/>
                <a:gd name="T3" fmla="*/ 35 h 405"/>
                <a:gd name="T4" fmla="*/ 119 w 149"/>
                <a:gd name="T5" fmla="*/ 31 h 405"/>
                <a:gd name="T6" fmla="*/ 100 w 149"/>
                <a:gd name="T7" fmla="*/ 30 h 405"/>
                <a:gd name="T8" fmla="*/ 100 w 149"/>
                <a:gd name="T9" fmla="*/ 30 h 405"/>
                <a:gd name="T10" fmla="*/ 83 w 149"/>
                <a:gd name="T11" fmla="*/ 31 h 405"/>
                <a:gd name="T12" fmla="*/ 67 w 149"/>
                <a:gd name="T13" fmla="*/ 34 h 405"/>
                <a:gd name="T14" fmla="*/ 52 w 149"/>
                <a:gd name="T15" fmla="*/ 39 h 405"/>
                <a:gd name="T16" fmla="*/ 40 w 149"/>
                <a:gd name="T17" fmla="*/ 46 h 405"/>
                <a:gd name="T18" fmla="*/ 40 w 149"/>
                <a:gd name="T19" fmla="*/ 405 h 405"/>
                <a:gd name="T20" fmla="*/ 0 w 149"/>
                <a:gd name="T21" fmla="*/ 405 h 405"/>
                <a:gd name="T22" fmla="*/ 0 w 149"/>
                <a:gd name="T23" fmla="*/ 28 h 405"/>
                <a:gd name="T24" fmla="*/ 0 w 149"/>
                <a:gd name="T25" fmla="*/ 28 h 405"/>
                <a:gd name="T26" fmla="*/ 14 w 149"/>
                <a:gd name="T27" fmla="*/ 21 h 405"/>
                <a:gd name="T28" fmla="*/ 26 w 149"/>
                <a:gd name="T29" fmla="*/ 16 h 405"/>
                <a:gd name="T30" fmla="*/ 40 w 149"/>
                <a:gd name="T31" fmla="*/ 11 h 405"/>
                <a:gd name="T32" fmla="*/ 56 w 149"/>
                <a:gd name="T33" fmla="*/ 6 h 405"/>
                <a:gd name="T34" fmla="*/ 74 w 149"/>
                <a:gd name="T35" fmla="*/ 4 h 405"/>
                <a:gd name="T36" fmla="*/ 94 w 149"/>
                <a:gd name="T37" fmla="*/ 2 h 405"/>
                <a:gd name="T38" fmla="*/ 120 w 149"/>
                <a:gd name="T39" fmla="*/ 1 h 405"/>
                <a:gd name="T40" fmla="*/ 149 w 149"/>
                <a:gd name="T41" fmla="*/ 0 h 405"/>
                <a:gd name="T42" fmla="*/ 138 w 149"/>
                <a:gd name="T43" fmla="*/ 3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9" h="405">
                  <a:moveTo>
                    <a:pt x="138" y="35"/>
                  </a:moveTo>
                  <a:lnTo>
                    <a:pt x="138" y="35"/>
                  </a:lnTo>
                  <a:lnTo>
                    <a:pt x="119" y="31"/>
                  </a:lnTo>
                  <a:lnTo>
                    <a:pt x="100" y="30"/>
                  </a:lnTo>
                  <a:lnTo>
                    <a:pt x="100" y="30"/>
                  </a:lnTo>
                  <a:lnTo>
                    <a:pt x="83" y="31"/>
                  </a:lnTo>
                  <a:lnTo>
                    <a:pt x="67" y="34"/>
                  </a:lnTo>
                  <a:lnTo>
                    <a:pt x="52" y="39"/>
                  </a:lnTo>
                  <a:lnTo>
                    <a:pt x="40" y="46"/>
                  </a:lnTo>
                  <a:lnTo>
                    <a:pt x="40" y="405"/>
                  </a:lnTo>
                  <a:lnTo>
                    <a:pt x="0" y="405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4" y="21"/>
                  </a:lnTo>
                  <a:lnTo>
                    <a:pt x="26" y="16"/>
                  </a:lnTo>
                  <a:lnTo>
                    <a:pt x="40" y="11"/>
                  </a:lnTo>
                  <a:lnTo>
                    <a:pt x="56" y="6"/>
                  </a:lnTo>
                  <a:lnTo>
                    <a:pt x="74" y="4"/>
                  </a:lnTo>
                  <a:lnTo>
                    <a:pt x="94" y="2"/>
                  </a:lnTo>
                  <a:lnTo>
                    <a:pt x="120" y="1"/>
                  </a:lnTo>
                  <a:lnTo>
                    <a:pt x="149" y="0"/>
                  </a:lnTo>
                  <a:lnTo>
                    <a:pt x="138" y="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5671" y="1912"/>
              <a:ext cx="254" cy="405"/>
            </a:xfrm>
            <a:custGeom>
              <a:avLst/>
              <a:gdLst>
                <a:gd name="T0" fmla="*/ 127 w 254"/>
                <a:gd name="T1" fmla="*/ 405 h 405"/>
                <a:gd name="T2" fmla="*/ 127 w 254"/>
                <a:gd name="T3" fmla="*/ 405 h 405"/>
                <a:gd name="T4" fmla="*/ 110 w 254"/>
                <a:gd name="T5" fmla="*/ 404 h 405"/>
                <a:gd name="T6" fmla="*/ 95 w 254"/>
                <a:gd name="T7" fmla="*/ 402 h 405"/>
                <a:gd name="T8" fmla="*/ 80 w 254"/>
                <a:gd name="T9" fmla="*/ 400 h 405"/>
                <a:gd name="T10" fmla="*/ 68 w 254"/>
                <a:gd name="T11" fmla="*/ 396 h 405"/>
                <a:gd name="T12" fmla="*/ 56 w 254"/>
                <a:gd name="T13" fmla="*/ 390 h 405"/>
                <a:gd name="T14" fmla="*/ 46 w 254"/>
                <a:gd name="T15" fmla="*/ 383 h 405"/>
                <a:gd name="T16" fmla="*/ 37 w 254"/>
                <a:gd name="T17" fmla="*/ 376 h 405"/>
                <a:gd name="T18" fmla="*/ 29 w 254"/>
                <a:gd name="T19" fmla="*/ 370 h 405"/>
                <a:gd name="T20" fmla="*/ 22 w 254"/>
                <a:gd name="T21" fmla="*/ 360 h 405"/>
                <a:gd name="T22" fmla="*/ 15 w 254"/>
                <a:gd name="T23" fmla="*/ 351 h 405"/>
                <a:gd name="T24" fmla="*/ 9 w 254"/>
                <a:gd name="T25" fmla="*/ 341 h 405"/>
                <a:gd name="T26" fmla="*/ 7 w 254"/>
                <a:gd name="T27" fmla="*/ 330 h 405"/>
                <a:gd name="T28" fmla="*/ 3 w 254"/>
                <a:gd name="T29" fmla="*/ 318 h 405"/>
                <a:gd name="T30" fmla="*/ 1 w 254"/>
                <a:gd name="T31" fmla="*/ 305 h 405"/>
                <a:gd name="T32" fmla="*/ 0 w 254"/>
                <a:gd name="T33" fmla="*/ 293 h 405"/>
                <a:gd name="T34" fmla="*/ 0 w 254"/>
                <a:gd name="T35" fmla="*/ 280 h 405"/>
                <a:gd name="T36" fmla="*/ 0 w 254"/>
                <a:gd name="T37" fmla="*/ 0 h 405"/>
                <a:gd name="T38" fmla="*/ 39 w 254"/>
                <a:gd name="T39" fmla="*/ 0 h 405"/>
                <a:gd name="T40" fmla="*/ 39 w 254"/>
                <a:gd name="T41" fmla="*/ 278 h 405"/>
                <a:gd name="T42" fmla="*/ 39 w 254"/>
                <a:gd name="T43" fmla="*/ 278 h 405"/>
                <a:gd name="T44" fmla="*/ 41 w 254"/>
                <a:gd name="T45" fmla="*/ 299 h 405"/>
                <a:gd name="T46" fmla="*/ 45 w 254"/>
                <a:gd name="T47" fmla="*/ 318 h 405"/>
                <a:gd name="T48" fmla="*/ 48 w 254"/>
                <a:gd name="T49" fmla="*/ 326 h 405"/>
                <a:gd name="T50" fmla="*/ 52 w 254"/>
                <a:gd name="T51" fmla="*/ 334 h 405"/>
                <a:gd name="T52" fmla="*/ 56 w 254"/>
                <a:gd name="T53" fmla="*/ 341 h 405"/>
                <a:gd name="T54" fmla="*/ 61 w 254"/>
                <a:gd name="T55" fmla="*/ 348 h 405"/>
                <a:gd name="T56" fmla="*/ 68 w 254"/>
                <a:gd name="T57" fmla="*/ 353 h 405"/>
                <a:gd name="T58" fmla="*/ 75 w 254"/>
                <a:gd name="T59" fmla="*/ 359 h 405"/>
                <a:gd name="T60" fmla="*/ 82 w 254"/>
                <a:gd name="T61" fmla="*/ 364 h 405"/>
                <a:gd name="T62" fmla="*/ 90 w 254"/>
                <a:gd name="T63" fmla="*/ 368 h 405"/>
                <a:gd name="T64" fmla="*/ 100 w 254"/>
                <a:gd name="T65" fmla="*/ 371 h 405"/>
                <a:gd name="T66" fmla="*/ 109 w 254"/>
                <a:gd name="T67" fmla="*/ 374 h 405"/>
                <a:gd name="T68" fmla="*/ 120 w 254"/>
                <a:gd name="T69" fmla="*/ 375 h 405"/>
                <a:gd name="T70" fmla="*/ 132 w 254"/>
                <a:gd name="T71" fmla="*/ 375 h 405"/>
                <a:gd name="T72" fmla="*/ 132 w 254"/>
                <a:gd name="T73" fmla="*/ 375 h 405"/>
                <a:gd name="T74" fmla="*/ 157 w 254"/>
                <a:gd name="T75" fmla="*/ 374 h 405"/>
                <a:gd name="T76" fmla="*/ 179 w 254"/>
                <a:gd name="T77" fmla="*/ 370 h 405"/>
                <a:gd name="T78" fmla="*/ 198 w 254"/>
                <a:gd name="T79" fmla="*/ 364 h 405"/>
                <a:gd name="T80" fmla="*/ 214 w 254"/>
                <a:gd name="T81" fmla="*/ 356 h 405"/>
                <a:gd name="T82" fmla="*/ 214 w 254"/>
                <a:gd name="T83" fmla="*/ 0 h 405"/>
                <a:gd name="T84" fmla="*/ 254 w 254"/>
                <a:gd name="T85" fmla="*/ 0 h 405"/>
                <a:gd name="T86" fmla="*/ 254 w 254"/>
                <a:gd name="T87" fmla="*/ 372 h 405"/>
                <a:gd name="T88" fmla="*/ 254 w 254"/>
                <a:gd name="T89" fmla="*/ 372 h 405"/>
                <a:gd name="T90" fmla="*/ 244 w 254"/>
                <a:gd name="T91" fmla="*/ 378 h 405"/>
                <a:gd name="T92" fmla="*/ 232 w 254"/>
                <a:gd name="T93" fmla="*/ 383 h 405"/>
                <a:gd name="T94" fmla="*/ 218 w 254"/>
                <a:gd name="T95" fmla="*/ 389 h 405"/>
                <a:gd name="T96" fmla="*/ 203 w 254"/>
                <a:gd name="T97" fmla="*/ 394 h 405"/>
                <a:gd name="T98" fmla="*/ 187 w 254"/>
                <a:gd name="T99" fmla="*/ 398 h 405"/>
                <a:gd name="T100" fmla="*/ 169 w 254"/>
                <a:gd name="T101" fmla="*/ 401 h 405"/>
                <a:gd name="T102" fmla="*/ 149 w 254"/>
                <a:gd name="T103" fmla="*/ 404 h 405"/>
                <a:gd name="T104" fmla="*/ 127 w 254"/>
                <a:gd name="T105" fmla="*/ 405 h 405"/>
                <a:gd name="T106" fmla="*/ 127 w 254"/>
                <a:gd name="T107" fmla="*/ 40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4" h="405">
                  <a:moveTo>
                    <a:pt x="127" y="405"/>
                  </a:moveTo>
                  <a:lnTo>
                    <a:pt x="127" y="405"/>
                  </a:lnTo>
                  <a:lnTo>
                    <a:pt x="110" y="404"/>
                  </a:lnTo>
                  <a:lnTo>
                    <a:pt x="95" y="402"/>
                  </a:lnTo>
                  <a:lnTo>
                    <a:pt x="80" y="400"/>
                  </a:lnTo>
                  <a:lnTo>
                    <a:pt x="68" y="396"/>
                  </a:lnTo>
                  <a:lnTo>
                    <a:pt x="56" y="390"/>
                  </a:lnTo>
                  <a:lnTo>
                    <a:pt x="46" y="383"/>
                  </a:lnTo>
                  <a:lnTo>
                    <a:pt x="37" y="376"/>
                  </a:lnTo>
                  <a:lnTo>
                    <a:pt x="29" y="370"/>
                  </a:lnTo>
                  <a:lnTo>
                    <a:pt x="22" y="360"/>
                  </a:lnTo>
                  <a:lnTo>
                    <a:pt x="15" y="351"/>
                  </a:lnTo>
                  <a:lnTo>
                    <a:pt x="9" y="341"/>
                  </a:lnTo>
                  <a:lnTo>
                    <a:pt x="7" y="330"/>
                  </a:lnTo>
                  <a:lnTo>
                    <a:pt x="3" y="318"/>
                  </a:lnTo>
                  <a:lnTo>
                    <a:pt x="1" y="305"/>
                  </a:lnTo>
                  <a:lnTo>
                    <a:pt x="0" y="293"/>
                  </a:lnTo>
                  <a:lnTo>
                    <a:pt x="0" y="280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278"/>
                  </a:lnTo>
                  <a:lnTo>
                    <a:pt x="39" y="278"/>
                  </a:lnTo>
                  <a:lnTo>
                    <a:pt x="41" y="299"/>
                  </a:lnTo>
                  <a:lnTo>
                    <a:pt x="45" y="318"/>
                  </a:lnTo>
                  <a:lnTo>
                    <a:pt x="48" y="326"/>
                  </a:lnTo>
                  <a:lnTo>
                    <a:pt x="52" y="334"/>
                  </a:lnTo>
                  <a:lnTo>
                    <a:pt x="56" y="341"/>
                  </a:lnTo>
                  <a:lnTo>
                    <a:pt x="61" y="348"/>
                  </a:lnTo>
                  <a:lnTo>
                    <a:pt x="68" y="353"/>
                  </a:lnTo>
                  <a:lnTo>
                    <a:pt x="75" y="359"/>
                  </a:lnTo>
                  <a:lnTo>
                    <a:pt x="82" y="364"/>
                  </a:lnTo>
                  <a:lnTo>
                    <a:pt x="90" y="368"/>
                  </a:lnTo>
                  <a:lnTo>
                    <a:pt x="100" y="371"/>
                  </a:lnTo>
                  <a:lnTo>
                    <a:pt x="109" y="374"/>
                  </a:lnTo>
                  <a:lnTo>
                    <a:pt x="120" y="375"/>
                  </a:lnTo>
                  <a:lnTo>
                    <a:pt x="132" y="375"/>
                  </a:lnTo>
                  <a:lnTo>
                    <a:pt x="132" y="375"/>
                  </a:lnTo>
                  <a:lnTo>
                    <a:pt x="157" y="374"/>
                  </a:lnTo>
                  <a:lnTo>
                    <a:pt x="179" y="370"/>
                  </a:lnTo>
                  <a:lnTo>
                    <a:pt x="198" y="364"/>
                  </a:lnTo>
                  <a:lnTo>
                    <a:pt x="214" y="356"/>
                  </a:lnTo>
                  <a:lnTo>
                    <a:pt x="214" y="0"/>
                  </a:lnTo>
                  <a:lnTo>
                    <a:pt x="254" y="0"/>
                  </a:lnTo>
                  <a:lnTo>
                    <a:pt x="254" y="372"/>
                  </a:lnTo>
                  <a:lnTo>
                    <a:pt x="254" y="372"/>
                  </a:lnTo>
                  <a:lnTo>
                    <a:pt x="244" y="378"/>
                  </a:lnTo>
                  <a:lnTo>
                    <a:pt x="232" y="383"/>
                  </a:lnTo>
                  <a:lnTo>
                    <a:pt x="218" y="389"/>
                  </a:lnTo>
                  <a:lnTo>
                    <a:pt x="203" y="394"/>
                  </a:lnTo>
                  <a:lnTo>
                    <a:pt x="187" y="398"/>
                  </a:lnTo>
                  <a:lnTo>
                    <a:pt x="169" y="401"/>
                  </a:lnTo>
                  <a:lnTo>
                    <a:pt x="149" y="404"/>
                  </a:lnTo>
                  <a:lnTo>
                    <a:pt x="127" y="405"/>
                  </a:lnTo>
                  <a:lnTo>
                    <a:pt x="127" y="40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6039" y="1904"/>
              <a:ext cx="486" cy="405"/>
            </a:xfrm>
            <a:custGeom>
              <a:avLst/>
              <a:gdLst>
                <a:gd name="T0" fmla="*/ 446 w 486"/>
                <a:gd name="T1" fmla="*/ 114 h 405"/>
                <a:gd name="T2" fmla="*/ 445 w 486"/>
                <a:gd name="T3" fmla="*/ 98 h 405"/>
                <a:gd name="T4" fmla="*/ 437 w 486"/>
                <a:gd name="T5" fmla="*/ 68 h 405"/>
                <a:gd name="T6" fmla="*/ 429 w 486"/>
                <a:gd name="T7" fmla="*/ 54 h 405"/>
                <a:gd name="T8" fmla="*/ 416 w 486"/>
                <a:gd name="T9" fmla="*/ 43 h 405"/>
                <a:gd name="T10" fmla="*/ 401 w 486"/>
                <a:gd name="T11" fmla="*/ 35 h 405"/>
                <a:gd name="T12" fmla="*/ 382 w 486"/>
                <a:gd name="T13" fmla="*/ 30 h 405"/>
                <a:gd name="T14" fmla="*/ 360 w 486"/>
                <a:gd name="T15" fmla="*/ 28 h 405"/>
                <a:gd name="T16" fmla="*/ 345 w 486"/>
                <a:gd name="T17" fmla="*/ 28 h 405"/>
                <a:gd name="T18" fmla="*/ 320 w 486"/>
                <a:gd name="T19" fmla="*/ 34 h 405"/>
                <a:gd name="T20" fmla="*/ 295 w 486"/>
                <a:gd name="T21" fmla="*/ 45 h 405"/>
                <a:gd name="T22" fmla="*/ 273 w 486"/>
                <a:gd name="T23" fmla="*/ 61 h 405"/>
                <a:gd name="T24" fmla="*/ 264 w 486"/>
                <a:gd name="T25" fmla="*/ 405 h 405"/>
                <a:gd name="T26" fmla="*/ 224 w 486"/>
                <a:gd name="T27" fmla="*/ 112 h 405"/>
                <a:gd name="T28" fmla="*/ 223 w 486"/>
                <a:gd name="T29" fmla="*/ 102 h 405"/>
                <a:gd name="T30" fmla="*/ 220 w 486"/>
                <a:gd name="T31" fmla="*/ 84 h 405"/>
                <a:gd name="T32" fmla="*/ 213 w 486"/>
                <a:gd name="T33" fmla="*/ 69 h 405"/>
                <a:gd name="T34" fmla="*/ 204 w 486"/>
                <a:gd name="T35" fmla="*/ 56 h 405"/>
                <a:gd name="T36" fmla="*/ 191 w 486"/>
                <a:gd name="T37" fmla="*/ 45 h 405"/>
                <a:gd name="T38" fmla="*/ 176 w 486"/>
                <a:gd name="T39" fmla="*/ 36 h 405"/>
                <a:gd name="T40" fmla="*/ 157 w 486"/>
                <a:gd name="T41" fmla="*/ 31 h 405"/>
                <a:gd name="T42" fmla="*/ 135 w 486"/>
                <a:gd name="T43" fmla="*/ 27 h 405"/>
                <a:gd name="T44" fmla="*/ 123 w 486"/>
                <a:gd name="T45" fmla="*/ 27 h 405"/>
                <a:gd name="T46" fmla="*/ 77 w 486"/>
                <a:gd name="T47" fmla="*/ 31 h 405"/>
                <a:gd name="T48" fmla="*/ 40 w 486"/>
                <a:gd name="T49" fmla="*/ 43 h 405"/>
                <a:gd name="T50" fmla="*/ 0 w 486"/>
                <a:gd name="T51" fmla="*/ 405 h 405"/>
                <a:gd name="T52" fmla="*/ 0 w 486"/>
                <a:gd name="T53" fmla="*/ 28 h 405"/>
                <a:gd name="T54" fmla="*/ 25 w 486"/>
                <a:gd name="T55" fmla="*/ 16 h 405"/>
                <a:gd name="T56" fmla="*/ 52 w 486"/>
                <a:gd name="T57" fmla="*/ 8 h 405"/>
                <a:gd name="T58" fmla="*/ 85 w 486"/>
                <a:gd name="T59" fmla="*/ 2 h 405"/>
                <a:gd name="T60" fmla="*/ 126 w 486"/>
                <a:gd name="T61" fmla="*/ 0 h 405"/>
                <a:gd name="T62" fmla="*/ 146 w 486"/>
                <a:gd name="T63" fmla="*/ 1 h 405"/>
                <a:gd name="T64" fmla="*/ 183 w 486"/>
                <a:gd name="T65" fmla="*/ 8 h 405"/>
                <a:gd name="T66" fmla="*/ 212 w 486"/>
                <a:gd name="T67" fmla="*/ 21 h 405"/>
                <a:gd name="T68" fmla="*/ 235 w 486"/>
                <a:gd name="T69" fmla="*/ 41 h 405"/>
                <a:gd name="T70" fmla="*/ 245 w 486"/>
                <a:gd name="T71" fmla="*/ 51 h 405"/>
                <a:gd name="T72" fmla="*/ 269 w 486"/>
                <a:gd name="T73" fmla="*/ 30 h 405"/>
                <a:gd name="T74" fmla="*/ 296 w 486"/>
                <a:gd name="T75" fmla="*/ 13 h 405"/>
                <a:gd name="T76" fmla="*/ 329 w 486"/>
                <a:gd name="T77" fmla="*/ 4 h 405"/>
                <a:gd name="T78" fmla="*/ 365 w 486"/>
                <a:gd name="T79" fmla="*/ 0 h 405"/>
                <a:gd name="T80" fmla="*/ 381 w 486"/>
                <a:gd name="T81" fmla="*/ 1 h 405"/>
                <a:gd name="T82" fmla="*/ 411 w 486"/>
                <a:gd name="T83" fmla="*/ 6 h 405"/>
                <a:gd name="T84" fmla="*/ 434 w 486"/>
                <a:gd name="T85" fmla="*/ 16 h 405"/>
                <a:gd name="T86" fmla="*/ 453 w 486"/>
                <a:gd name="T87" fmla="*/ 31 h 405"/>
                <a:gd name="T88" fmla="*/ 467 w 486"/>
                <a:gd name="T89" fmla="*/ 47 h 405"/>
                <a:gd name="T90" fmla="*/ 478 w 486"/>
                <a:gd name="T91" fmla="*/ 66 h 405"/>
                <a:gd name="T92" fmla="*/ 485 w 486"/>
                <a:gd name="T93" fmla="*/ 95 h 405"/>
                <a:gd name="T94" fmla="*/ 486 w 486"/>
                <a:gd name="T95" fmla="*/ 40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6" h="405">
                  <a:moveTo>
                    <a:pt x="446" y="405"/>
                  </a:moveTo>
                  <a:lnTo>
                    <a:pt x="446" y="114"/>
                  </a:lnTo>
                  <a:lnTo>
                    <a:pt x="446" y="114"/>
                  </a:lnTo>
                  <a:lnTo>
                    <a:pt x="445" y="98"/>
                  </a:lnTo>
                  <a:lnTo>
                    <a:pt x="442" y="83"/>
                  </a:lnTo>
                  <a:lnTo>
                    <a:pt x="437" y="68"/>
                  </a:lnTo>
                  <a:lnTo>
                    <a:pt x="433" y="61"/>
                  </a:lnTo>
                  <a:lnTo>
                    <a:pt x="429" y="54"/>
                  </a:lnTo>
                  <a:lnTo>
                    <a:pt x="423" y="49"/>
                  </a:lnTo>
                  <a:lnTo>
                    <a:pt x="416" y="43"/>
                  </a:lnTo>
                  <a:lnTo>
                    <a:pt x="410" y="39"/>
                  </a:lnTo>
                  <a:lnTo>
                    <a:pt x="401" y="35"/>
                  </a:lnTo>
                  <a:lnTo>
                    <a:pt x="392" y="32"/>
                  </a:lnTo>
                  <a:lnTo>
                    <a:pt x="382" y="30"/>
                  </a:lnTo>
                  <a:lnTo>
                    <a:pt x="371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45" y="28"/>
                  </a:lnTo>
                  <a:lnTo>
                    <a:pt x="332" y="31"/>
                  </a:lnTo>
                  <a:lnTo>
                    <a:pt x="320" y="34"/>
                  </a:lnTo>
                  <a:lnTo>
                    <a:pt x="307" y="39"/>
                  </a:lnTo>
                  <a:lnTo>
                    <a:pt x="295" y="45"/>
                  </a:lnTo>
                  <a:lnTo>
                    <a:pt x="284" y="51"/>
                  </a:lnTo>
                  <a:lnTo>
                    <a:pt x="273" y="61"/>
                  </a:lnTo>
                  <a:lnTo>
                    <a:pt x="264" y="72"/>
                  </a:lnTo>
                  <a:lnTo>
                    <a:pt x="264" y="405"/>
                  </a:lnTo>
                  <a:lnTo>
                    <a:pt x="224" y="405"/>
                  </a:lnTo>
                  <a:lnTo>
                    <a:pt x="224" y="112"/>
                  </a:lnTo>
                  <a:lnTo>
                    <a:pt x="224" y="112"/>
                  </a:lnTo>
                  <a:lnTo>
                    <a:pt x="223" y="102"/>
                  </a:lnTo>
                  <a:lnTo>
                    <a:pt x="221" y="94"/>
                  </a:lnTo>
                  <a:lnTo>
                    <a:pt x="220" y="84"/>
                  </a:lnTo>
                  <a:lnTo>
                    <a:pt x="217" y="77"/>
                  </a:lnTo>
                  <a:lnTo>
                    <a:pt x="213" y="69"/>
                  </a:lnTo>
                  <a:lnTo>
                    <a:pt x="209" y="62"/>
                  </a:lnTo>
                  <a:lnTo>
                    <a:pt x="204" y="56"/>
                  </a:lnTo>
                  <a:lnTo>
                    <a:pt x="198" y="50"/>
                  </a:lnTo>
                  <a:lnTo>
                    <a:pt x="191" y="45"/>
                  </a:lnTo>
                  <a:lnTo>
                    <a:pt x="184" y="41"/>
                  </a:lnTo>
                  <a:lnTo>
                    <a:pt x="176" y="36"/>
                  </a:lnTo>
                  <a:lnTo>
                    <a:pt x="167" y="34"/>
                  </a:lnTo>
                  <a:lnTo>
                    <a:pt x="157" y="31"/>
                  </a:lnTo>
                  <a:lnTo>
                    <a:pt x="146" y="28"/>
                  </a:lnTo>
                  <a:lnTo>
                    <a:pt x="135" y="27"/>
                  </a:lnTo>
                  <a:lnTo>
                    <a:pt x="123" y="27"/>
                  </a:lnTo>
                  <a:lnTo>
                    <a:pt x="123" y="27"/>
                  </a:lnTo>
                  <a:lnTo>
                    <a:pt x="97" y="28"/>
                  </a:lnTo>
                  <a:lnTo>
                    <a:pt x="77" y="31"/>
                  </a:lnTo>
                  <a:lnTo>
                    <a:pt x="58" y="36"/>
                  </a:lnTo>
                  <a:lnTo>
                    <a:pt x="40" y="43"/>
                  </a:lnTo>
                  <a:lnTo>
                    <a:pt x="40" y="405"/>
                  </a:lnTo>
                  <a:lnTo>
                    <a:pt x="0" y="405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1" y="21"/>
                  </a:lnTo>
                  <a:lnTo>
                    <a:pt x="25" y="16"/>
                  </a:lnTo>
                  <a:lnTo>
                    <a:pt x="37" y="12"/>
                  </a:lnTo>
                  <a:lnTo>
                    <a:pt x="52" y="8"/>
                  </a:lnTo>
                  <a:lnTo>
                    <a:pt x="67" y="4"/>
                  </a:lnTo>
                  <a:lnTo>
                    <a:pt x="85" y="2"/>
                  </a:lnTo>
                  <a:lnTo>
                    <a:pt x="104" y="1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46" y="1"/>
                  </a:lnTo>
                  <a:lnTo>
                    <a:pt x="165" y="4"/>
                  </a:lnTo>
                  <a:lnTo>
                    <a:pt x="183" y="8"/>
                  </a:lnTo>
                  <a:lnTo>
                    <a:pt x="198" y="13"/>
                  </a:lnTo>
                  <a:lnTo>
                    <a:pt x="212" y="21"/>
                  </a:lnTo>
                  <a:lnTo>
                    <a:pt x="224" y="30"/>
                  </a:lnTo>
                  <a:lnTo>
                    <a:pt x="235" y="41"/>
                  </a:lnTo>
                  <a:lnTo>
                    <a:pt x="245" y="51"/>
                  </a:lnTo>
                  <a:lnTo>
                    <a:pt x="245" y="51"/>
                  </a:lnTo>
                  <a:lnTo>
                    <a:pt x="257" y="41"/>
                  </a:lnTo>
                  <a:lnTo>
                    <a:pt x="269" y="30"/>
                  </a:lnTo>
                  <a:lnTo>
                    <a:pt x="283" y="21"/>
                  </a:lnTo>
                  <a:lnTo>
                    <a:pt x="296" y="13"/>
                  </a:lnTo>
                  <a:lnTo>
                    <a:pt x="313" y="8"/>
                  </a:lnTo>
                  <a:lnTo>
                    <a:pt x="329" y="4"/>
                  </a:lnTo>
                  <a:lnTo>
                    <a:pt x="345" y="1"/>
                  </a:lnTo>
                  <a:lnTo>
                    <a:pt x="365" y="0"/>
                  </a:lnTo>
                  <a:lnTo>
                    <a:pt x="365" y="0"/>
                  </a:lnTo>
                  <a:lnTo>
                    <a:pt x="381" y="1"/>
                  </a:lnTo>
                  <a:lnTo>
                    <a:pt x="397" y="2"/>
                  </a:lnTo>
                  <a:lnTo>
                    <a:pt x="411" y="6"/>
                  </a:lnTo>
                  <a:lnTo>
                    <a:pt x="423" y="11"/>
                  </a:lnTo>
                  <a:lnTo>
                    <a:pt x="434" y="16"/>
                  </a:lnTo>
                  <a:lnTo>
                    <a:pt x="445" y="23"/>
                  </a:lnTo>
                  <a:lnTo>
                    <a:pt x="453" y="31"/>
                  </a:lnTo>
                  <a:lnTo>
                    <a:pt x="461" y="39"/>
                  </a:lnTo>
                  <a:lnTo>
                    <a:pt x="467" y="47"/>
                  </a:lnTo>
                  <a:lnTo>
                    <a:pt x="472" y="57"/>
                  </a:lnTo>
                  <a:lnTo>
                    <a:pt x="478" y="66"/>
                  </a:lnTo>
                  <a:lnTo>
                    <a:pt x="481" y="76"/>
                  </a:lnTo>
                  <a:lnTo>
                    <a:pt x="485" y="95"/>
                  </a:lnTo>
                  <a:lnTo>
                    <a:pt x="486" y="113"/>
                  </a:lnTo>
                  <a:lnTo>
                    <a:pt x="486" y="405"/>
                  </a:lnTo>
                  <a:lnTo>
                    <a:pt x="446" y="40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2129" y="2570"/>
              <a:ext cx="206" cy="506"/>
            </a:xfrm>
            <a:custGeom>
              <a:avLst/>
              <a:gdLst>
                <a:gd name="T0" fmla="*/ 0 w 206"/>
                <a:gd name="T1" fmla="*/ 506 h 506"/>
                <a:gd name="T2" fmla="*/ 0 w 206"/>
                <a:gd name="T3" fmla="*/ 0 h 506"/>
                <a:gd name="T4" fmla="*/ 42 w 206"/>
                <a:gd name="T5" fmla="*/ 0 h 506"/>
                <a:gd name="T6" fmla="*/ 42 w 206"/>
                <a:gd name="T7" fmla="*/ 477 h 506"/>
                <a:gd name="T8" fmla="*/ 206 w 206"/>
                <a:gd name="T9" fmla="*/ 477 h 506"/>
                <a:gd name="T10" fmla="*/ 206 w 206"/>
                <a:gd name="T11" fmla="*/ 506 h 506"/>
                <a:gd name="T12" fmla="*/ 0 w 206"/>
                <a:gd name="T13" fmla="*/ 5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506">
                  <a:moveTo>
                    <a:pt x="0" y="506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42" y="477"/>
                  </a:lnTo>
                  <a:lnTo>
                    <a:pt x="206" y="477"/>
                  </a:lnTo>
                  <a:lnTo>
                    <a:pt x="206" y="506"/>
                  </a:lnTo>
                  <a:lnTo>
                    <a:pt x="0" y="5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2395" y="2672"/>
              <a:ext cx="259" cy="411"/>
            </a:xfrm>
            <a:custGeom>
              <a:avLst/>
              <a:gdLst>
                <a:gd name="T0" fmla="*/ 122 w 259"/>
                <a:gd name="T1" fmla="*/ 411 h 411"/>
                <a:gd name="T2" fmla="*/ 77 w 259"/>
                <a:gd name="T3" fmla="*/ 403 h 411"/>
                <a:gd name="T4" fmla="*/ 42 w 259"/>
                <a:gd name="T5" fmla="*/ 386 h 411"/>
                <a:gd name="T6" fmla="*/ 19 w 259"/>
                <a:gd name="T7" fmla="*/ 363 h 411"/>
                <a:gd name="T8" fmla="*/ 6 w 259"/>
                <a:gd name="T9" fmla="*/ 333 h 411"/>
                <a:gd name="T10" fmla="*/ 0 w 259"/>
                <a:gd name="T11" fmla="*/ 297 h 411"/>
                <a:gd name="T12" fmla="*/ 6 w 259"/>
                <a:gd name="T13" fmla="*/ 262 h 411"/>
                <a:gd name="T14" fmla="*/ 27 w 259"/>
                <a:gd name="T15" fmla="*/ 218 h 411"/>
                <a:gd name="T16" fmla="*/ 64 w 259"/>
                <a:gd name="T17" fmla="*/ 187 h 411"/>
                <a:gd name="T18" fmla="*/ 116 w 259"/>
                <a:gd name="T19" fmla="*/ 166 h 411"/>
                <a:gd name="T20" fmla="*/ 178 w 259"/>
                <a:gd name="T21" fmla="*/ 153 h 411"/>
                <a:gd name="T22" fmla="*/ 223 w 259"/>
                <a:gd name="T23" fmla="*/ 120 h 411"/>
                <a:gd name="T24" fmla="*/ 218 w 259"/>
                <a:gd name="T25" fmla="*/ 85 h 411"/>
                <a:gd name="T26" fmla="*/ 206 w 259"/>
                <a:gd name="T27" fmla="*/ 59 h 411"/>
                <a:gd name="T28" fmla="*/ 187 w 259"/>
                <a:gd name="T29" fmla="*/ 42 h 411"/>
                <a:gd name="T30" fmla="*/ 164 w 259"/>
                <a:gd name="T31" fmla="*/ 33 h 411"/>
                <a:gd name="T32" fmla="*/ 126 w 259"/>
                <a:gd name="T33" fmla="*/ 29 h 411"/>
                <a:gd name="T34" fmla="*/ 85 w 259"/>
                <a:gd name="T35" fmla="*/ 33 h 411"/>
                <a:gd name="T36" fmla="*/ 34 w 259"/>
                <a:gd name="T37" fmla="*/ 55 h 411"/>
                <a:gd name="T38" fmla="*/ 41 w 259"/>
                <a:gd name="T39" fmla="*/ 19 h 411"/>
                <a:gd name="T40" fmla="*/ 97 w 259"/>
                <a:gd name="T41" fmla="*/ 3 h 411"/>
                <a:gd name="T42" fmla="*/ 130 w 259"/>
                <a:gd name="T43" fmla="*/ 0 h 411"/>
                <a:gd name="T44" fmla="*/ 179 w 259"/>
                <a:gd name="T45" fmla="*/ 5 h 411"/>
                <a:gd name="T46" fmla="*/ 210 w 259"/>
                <a:gd name="T47" fmla="*/ 19 h 411"/>
                <a:gd name="T48" fmla="*/ 236 w 259"/>
                <a:gd name="T49" fmla="*/ 41 h 411"/>
                <a:gd name="T50" fmla="*/ 254 w 259"/>
                <a:gd name="T51" fmla="*/ 75 h 411"/>
                <a:gd name="T52" fmla="*/ 259 w 259"/>
                <a:gd name="T53" fmla="*/ 120 h 411"/>
                <a:gd name="T54" fmla="*/ 248 w 259"/>
                <a:gd name="T55" fmla="*/ 389 h 411"/>
                <a:gd name="T56" fmla="*/ 208 w 259"/>
                <a:gd name="T57" fmla="*/ 404 h 411"/>
                <a:gd name="T58" fmla="*/ 158 w 259"/>
                <a:gd name="T59" fmla="*/ 411 h 411"/>
                <a:gd name="T60" fmla="*/ 223 w 259"/>
                <a:gd name="T61" fmla="*/ 171 h 411"/>
                <a:gd name="T62" fmla="*/ 145 w 259"/>
                <a:gd name="T63" fmla="*/ 184 h 411"/>
                <a:gd name="T64" fmla="*/ 100 w 259"/>
                <a:gd name="T65" fmla="*/ 199 h 411"/>
                <a:gd name="T66" fmla="*/ 67 w 259"/>
                <a:gd name="T67" fmla="*/ 222 h 411"/>
                <a:gd name="T68" fmla="*/ 47 w 259"/>
                <a:gd name="T69" fmla="*/ 254 h 411"/>
                <a:gd name="T70" fmla="*/ 40 w 259"/>
                <a:gd name="T71" fmla="*/ 297 h 411"/>
                <a:gd name="T72" fmla="*/ 41 w 259"/>
                <a:gd name="T73" fmla="*/ 319 h 411"/>
                <a:gd name="T74" fmla="*/ 51 w 259"/>
                <a:gd name="T75" fmla="*/ 347 h 411"/>
                <a:gd name="T76" fmla="*/ 67 w 259"/>
                <a:gd name="T77" fmla="*/ 366 h 411"/>
                <a:gd name="T78" fmla="*/ 92 w 259"/>
                <a:gd name="T79" fmla="*/ 379 h 411"/>
                <a:gd name="T80" fmla="*/ 145 w 259"/>
                <a:gd name="T81" fmla="*/ 387 h 411"/>
                <a:gd name="T82" fmla="*/ 187 w 259"/>
                <a:gd name="T83" fmla="*/ 382 h 411"/>
                <a:gd name="T84" fmla="*/ 223 w 259"/>
                <a:gd name="T85" fmla="*/ 17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9" h="411">
                  <a:moveTo>
                    <a:pt x="139" y="411"/>
                  </a:moveTo>
                  <a:lnTo>
                    <a:pt x="139" y="411"/>
                  </a:lnTo>
                  <a:lnTo>
                    <a:pt x="122" y="411"/>
                  </a:lnTo>
                  <a:lnTo>
                    <a:pt x="105" y="409"/>
                  </a:lnTo>
                  <a:lnTo>
                    <a:pt x="90" y="407"/>
                  </a:lnTo>
                  <a:lnTo>
                    <a:pt x="77" y="403"/>
                  </a:lnTo>
                  <a:lnTo>
                    <a:pt x="64" y="398"/>
                  </a:lnTo>
                  <a:lnTo>
                    <a:pt x="53" y="393"/>
                  </a:lnTo>
                  <a:lnTo>
                    <a:pt x="42" y="386"/>
                  </a:lnTo>
                  <a:lnTo>
                    <a:pt x="34" y="379"/>
                  </a:lnTo>
                  <a:lnTo>
                    <a:pt x="26" y="371"/>
                  </a:lnTo>
                  <a:lnTo>
                    <a:pt x="19" y="363"/>
                  </a:lnTo>
                  <a:lnTo>
                    <a:pt x="14" y="353"/>
                  </a:lnTo>
                  <a:lnTo>
                    <a:pt x="8" y="344"/>
                  </a:lnTo>
                  <a:lnTo>
                    <a:pt x="6" y="333"/>
                  </a:lnTo>
                  <a:lnTo>
                    <a:pt x="3" y="322"/>
                  </a:lnTo>
                  <a:lnTo>
                    <a:pt x="2" y="310"/>
                  </a:lnTo>
                  <a:lnTo>
                    <a:pt x="0" y="297"/>
                  </a:lnTo>
                  <a:lnTo>
                    <a:pt x="0" y="297"/>
                  </a:lnTo>
                  <a:lnTo>
                    <a:pt x="2" y="278"/>
                  </a:lnTo>
                  <a:lnTo>
                    <a:pt x="6" y="262"/>
                  </a:lnTo>
                  <a:lnTo>
                    <a:pt x="10" y="246"/>
                  </a:lnTo>
                  <a:lnTo>
                    <a:pt x="18" y="231"/>
                  </a:lnTo>
                  <a:lnTo>
                    <a:pt x="27" y="218"/>
                  </a:lnTo>
                  <a:lnTo>
                    <a:pt x="38" y="206"/>
                  </a:lnTo>
                  <a:lnTo>
                    <a:pt x="51" y="196"/>
                  </a:lnTo>
                  <a:lnTo>
                    <a:pt x="64" y="187"/>
                  </a:lnTo>
                  <a:lnTo>
                    <a:pt x="81" y="179"/>
                  </a:lnTo>
                  <a:lnTo>
                    <a:pt x="97" y="172"/>
                  </a:lnTo>
                  <a:lnTo>
                    <a:pt x="116" y="166"/>
                  </a:lnTo>
                  <a:lnTo>
                    <a:pt x="135" y="161"/>
                  </a:lnTo>
                  <a:lnTo>
                    <a:pt x="156" y="157"/>
                  </a:lnTo>
                  <a:lnTo>
                    <a:pt x="178" y="153"/>
                  </a:lnTo>
                  <a:lnTo>
                    <a:pt x="223" y="147"/>
                  </a:lnTo>
                  <a:lnTo>
                    <a:pt x="223" y="120"/>
                  </a:lnTo>
                  <a:lnTo>
                    <a:pt x="223" y="120"/>
                  </a:lnTo>
                  <a:lnTo>
                    <a:pt x="221" y="106"/>
                  </a:lnTo>
                  <a:lnTo>
                    <a:pt x="220" y="95"/>
                  </a:lnTo>
                  <a:lnTo>
                    <a:pt x="218" y="85"/>
                  </a:lnTo>
                  <a:lnTo>
                    <a:pt x="214" y="75"/>
                  </a:lnTo>
                  <a:lnTo>
                    <a:pt x="210" y="67"/>
                  </a:lnTo>
                  <a:lnTo>
                    <a:pt x="206" y="59"/>
                  </a:lnTo>
                  <a:lnTo>
                    <a:pt x="201" y="53"/>
                  </a:lnTo>
                  <a:lnTo>
                    <a:pt x="194" y="46"/>
                  </a:lnTo>
                  <a:lnTo>
                    <a:pt x="187" y="42"/>
                  </a:lnTo>
                  <a:lnTo>
                    <a:pt x="180" y="38"/>
                  </a:lnTo>
                  <a:lnTo>
                    <a:pt x="172" y="35"/>
                  </a:lnTo>
                  <a:lnTo>
                    <a:pt x="164" y="33"/>
                  </a:lnTo>
                  <a:lnTo>
                    <a:pt x="146" y="29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12" y="29"/>
                  </a:lnTo>
                  <a:lnTo>
                    <a:pt x="98" y="30"/>
                  </a:lnTo>
                  <a:lnTo>
                    <a:pt x="85" y="33"/>
                  </a:lnTo>
                  <a:lnTo>
                    <a:pt x="72" y="37"/>
                  </a:lnTo>
                  <a:lnTo>
                    <a:pt x="52" y="45"/>
                  </a:lnTo>
                  <a:lnTo>
                    <a:pt x="34" y="55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41" y="19"/>
                  </a:lnTo>
                  <a:lnTo>
                    <a:pt x="67" y="9"/>
                  </a:lnTo>
                  <a:lnTo>
                    <a:pt x="82" y="5"/>
                  </a:lnTo>
                  <a:lnTo>
                    <a:pt x="97" y="3"/>
                  </a:lnTo>
                  <a:lnTo>
                    <a:pt x="113" y="0"/>
                  </a:lnTo>
                  <a:lnTo>
                    <a:pt x="130" y="0"/>
                  </a:lnTo>
                  <a:lnTo>
                    <a:pt x="130" y="0"/>
                  </a:lnTo>
                  <a:lnTo>
                    <a:pt x="154" y="1"/>
                  </a:lnTo>
                  <a:lnTo>
                    <a:pt x="167" y="3"/>
                  </a:lnTo>
                  <a:lnTo>
                    <a:pt x="179" y="5"/>
                  </a:lnTo>
                  <a:lnTo>
                    <a:pt x="190" y="9"/>
                  </a:lnTo>
                  <a:lnTo>
                    <a:pt x="201" y="14"/>
                  </a:lnTo>
                  <a:lnTo>
                    <a:pt x="210" y="19"/>
                  </a:lnTo>
                  <a:lnTo>
                    <a:pt x="220" y="26"/>
                  </a:lnTo>
                  <a:lnTo>
                    <a:pt x="228" y="33"/>
                  </a:lnTo>
                  <a:lnTo>
                    <a:pt x="236" y="41"/>
                  </a:lnTo>
                  <a:lnTo>
                    <a:pt x="243" y="52"/>
                  </a:lnTo>
                  <a:lnTo>
                    <a:pt x="248" y="63"/>
                  </a:lnTo>
                  <a:lnTo>
                    <a:pt x="254" y="75"/>
                  </a:lnTo>
                  <a:lnTo>
                    <a:pt x="257" y="89"/>
                  </a:lnTo>
                  <a:lnTo>
                    <a:pt x="259" y="104"/>
                  </a:lnTo>
                  <a:lnTo>
                    <a:pt x="259" y="120"/>
                  </a:lnTo>
                  <a:lnTo>
                    <a:pt x="259" y="383"/>
                  </a:lnTo>
                  <a:lnTo>
                    <a:pt x="259" y="383"/>
                  </a:lnTo>
                  <a:lnTo>
                    <a:pt x="248" y="389"/>
                  </a:lnTo>
                  <a:lnTo>
                    <a:pt x="236" y="394"/>
                  </a:lnTo>
                  <a:lnTo>
                    <a:pt x="223" y="400"/>
                  </a:lnTo>
                  <a:lnTo>
                    <a:pt x="208" y="404"/>
                  </a:lnTo>
                  <a:lnTo>
                    <a:pt x="193" y="407"/>
                  </a:lnTo>
                  <a:lnTo>
                    <a:pt x="175" y="409"/>
                  </a:lnTo>
                  <a:lnTo>
                    <a:pt x="158" y="411"/>
                  </a:lnTo>
                  <a:lnTo>
                    <a:pt x="139" y="411"/>
                  </a:lnTo>
                  <a:lnTo>
                    <a:pt x="139" y="411"/>
                  </a:lnTo>
                  <a:close/>
                  <a:moveTo>
                    <a:pt x="223" y="171"/>
                  </a:moveTo>
                  <a:lnTo>
                    <a:pt x="223" y="171"/>
                  </a:lnTo>
                  <a:lnTo>
                    <a:pt x="182" y="176"/>
                  </a:lnTo>
                  <a:lnTo>
                    <a:pt x="145" y="184"/>
                  </a:lnTo>
                  <a:lnTo>
                    <a:pt x="128" y="188"/>
                  </a:lnTo>
                  <a:lnTo>
                    <a:pt x="113" y="194"/>
                  </a:lnTo>
                  <a:lnTo>
                    <a:pt x="100" y="199"/>
                  </a:lnTo>
                  <a:lnTo>
                    <a:pt x="87" y="206"/>
                  </a:lnTo>
                  <a:lnTo>
                    <a:pt x="77" y="214"/>
                  </a:lnTo>
                  <a:lnTo>
                    <a:pt x="67" y="222"/>
                  </a:lnTo>
                  <a:lnTo>
                    <a:pt x="59" y="232"/>
                  </a:lnTo>
                  <a:lnTo>
                    <a:pt x="52" y="243"/>
                  </a:lnTo>
                  <a:lnTo>
                    <a:pt x="47" y="254"/>
                  </a:lnTo>
                  <a:lnTo>
                    <a:pt x="42" y="267"/>
                  </a:lnTo>
                  <a:lnTo>
                    <a:pt x="40" y="282"/>
                  </a:lnTo>
                  <a:lnTo>
                    <a:pt x="40" y="297"/>
                  </a:lnTo>
                  <a:lnTo>
                    <a:pt x="40" y="297"/>
                  </a:lnTo>
                  <a:lnTo>
                    <a:pt x="40" y="310"/>
                  </a:lnTo>
                  <a:lnTo>
                    <a:pt x="41" y="319"/>
                  </a:lnTo>
                  <a:lnTo>
                    <a:pt x="44" y="329"/>
                  </a:lnTo>
                  <a:lnTo>
                    <a:pt x="47" y="338"/>
                  </a:lnTo>
                  <a:lnTo>
                    <a:pt x="51" y="347"/>
                  </a:lnTo>
                  <a:lnTo>
                    <a:pt x="56" y="353"/>
                  </a:lnTo>
                  <a:lnTo>
                    <a:pt x="62" y="360"/>
                  </a:lnTo>
                  <a:lnTo>
                    <a:pt x="67" y="366"/>
                  </a:lnTo>
                  <a:lnTo>
                    <a:pt x="75" y="371"/>
                  </a:lnTo>
                  <a:lnTo>
                    <a:pt x="83" y="375"/>
                  </a:lnTo>
                  <a:lnTo>
                    <a:pt x="92" y="379"/>
                  </a:lnTo>
                  <a:lnTo>
                    <a:pt x="101" y="382"/>
                  </a:lnTo>
                  <a:lnTo>
                    <a:pt x="122" y="386"/>
                  </a:lnTo>
                  <a:lnTo>
                    <a:pt x="145" y="387"/>
                  </a:lnTo>
                  <a:lnTo>
                    <a:pt x="145" y="387"/>
                  </a:lnTo>
                  <a:lnTo>
                    <a:pt x="167" y="386"/>
                  </a:lnTo>
                  <a:lnTo>
                    <a:pt x="187" y="382"/>
                  </a:lnTo>
                  <a:lnTo>
                    <a:pt x="206" y="378"/>
                  </a:lnTo>
                  <a:lnTo>
                    <a:pt x="223" y="371"/>
                  </a:lnTo>
                  <a:lnTo>
                    <a:pt x="223" y="1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2769" y="2672"/>
              <a:ext cx="262" cy="404"/>
            </a:xfrm>
            <a:custGeom>
              <a:avLst/>
              <a:gdLst>
                <a:gd name="T0" fmla="*/ 222 w 262"/>
                <a:gd name="T1" fmla="*/ 404 h 404"/>
                <a:gd name="T2" fmla="*/ 222 w 262"/>
                <a:gd name="T3" fmla="*/ 115 h 404"/>
                <a:gd name="T4" fmla="*/ 222 w 262"/>
                <a:gd name="T5" fmla="*/ 115 h 404"/>
                <a:gd name="T6" fmla="*/ 221 w 262"/>
                <a:gd name="T7" fmla="*/ 100 h 404"/>
                <a:gd name="T8" fmla="*/ 218 w 262"/>
                <a:gd name="T9" fmla="*/ 83 h 404"/>
                <a:gd name="T10" fmla="*/ 213 w 262"/>
                <a:gd name="T11" fmla="*/ 70 h 404"/>
                <a:gd name="T12" fmla="*/ 209 w 262"/>
                <a:gd name="T13" fmla="*/ 61 h 404"/>
                <a:gd name="T14" fmla="*/ 205 w 262"/>
                <a:gd name="T15" fmla="*/ 56 h 404"/>
                <a:gd name="T16" fmla="*/ 199 w 262"/>
                <a:gd name="T17" fmla="*/ 49 h 404"/>
                <a:gd name="T18" fmla="*/ 192 w 262"/>
                <a:gd name="T19" fmla="*/ 44 h 404"/>
                <a:gd name="T20" fmla="*/ 184 w 262"/>
                <a:gd name="T21" fmla="*/ 38 h 404"/>
                <a:gd name="T22" fmla="*/ 176 w 262"/>
                <a:gd name="T23" fmla="*/ 34 h 404"/>
                <a:gd name="T24" fmla="*/ 165 w 262"/>
                <a:gd name="T25" fmla="*/ 31 h 404"/>
                <a:gd name="T26" fmla="*/ 154 w 262"/>
                <a:gd name="T27" fmla="*/ 29 h 404"/>
                <a:gd name="T28" fmla="*/ 142 w 262"/>
                <a:gd name="T29" fmla="*/ 27 h 404"/>
                <a:gd name="T30" fmla="*/ 127 w 262"/>
                <a:gd name="T31" fmla="*/ 27 h 404"/>
                <a:gd name="T32" fmla="*/ 127 w 262"/>
                <a:gd name="T33" fmla="*/ 27 h 404"/>
                <a:gd name="T34" fmla="*/ 98 w 262"/>
                <a:gd name="T35" fmla="*/ 27 h 404"/>
                <a:gd name="T36" fmla="*/ 76 w 262"/>
                <a:gd name="T37" fmla="*/ 31 h 404"/>
                <a:gd name="T38" fmla="*/ 57 w 262"/>
                <a:gd name="T39" fmla="*/ 35 h 404"/>
                <a:gd name="T40" fmla="*/ 40 w 262"/>
                <a:gd name="T41" fmla="*/ 42 h 404"/>
                <a:gd name="T42" fmla="*/ 40 w 262"/>
                <a:gd name="T43" fmla="*/ 404 h 404"/>
                <a:gd name="T44" fmla="*/ 0 w 262"/>
                <a:gd name="T45" fmla="*/ 404 h 404"/>
                <a:gd name="T46" fmla="*/ 0 w 262"/>
                <a:gd name="T47" fmla="*/ 27 h 404"/>
                <a:gd name="T48" fmla="*/ 0 w 262"/>
                <a:gd name="T49" fmla="*/ 27 h 404"/>
                <a:gd name="T50" fmla="*/ 12 w 262"/>
                <a:gd name="T51" fmla="*/ 20 h 404"/>
                <a:gd name="T52" fmla="*/ 26 w 262"/>
                <a:gd name="T53" fmla="*/ 15 h 404"/>
                <a:gd name="T54" fmla="*/ 41 w 262"/>
                <a:gd name="T55" fmla="*/ 11 h 404"/>
                <a:gd name="T56" fmla="*/ 56 w 262"/>
                <a:gd name="T57" fmla="*/ 7 h 404"/>
                <a:gd name="T58" fmla="*/ 74 w 262"/>
                <a:gd name="T59" fmla="*/ 4 h 404"/>
                <a:gd name="T60" fmla="*/ 91 w 262"/>
                <a:gd name="T61" fmla="*/ 1 h 404"/>
                <a:gd name="T62" fmla="*/ 112 w 262"/>
                <a:gd name="T63" fmla="*/ 0 h 404"/>
                <a:gd name="T64" fmla="*/ 134 w 262"/>
                <a:gd name="T65" fmla="*/ 0 h 404"/>
                <a:gd name="T66" fmla="*/ 134 w 262"/>
                <a:gd name="T67" fmla="*/ 0 h 404"/>
                <a:gd name="T68" fmla="*/ 151 w 262"/>
                <a:gd name="T69" fmla="*/ 0 h 404"/>
                <a:gd name="T70" fmla="*/ 168 w 262"/>
                <a:gd name="T71" fmla="*/ 3 h 404"/>
                <a:gd name="T72" fmla="*/ 183 w 262"/>
                <a:gd name="T73" fmla="*/ 5 h 404"/>
                <a:gd name="T74" fmla="*/ 196 w 262"/>
                <a:gd name="T75" fmla="*/ 11 h 404"/>
                <a:gd name="T76" fmla="*/ 209 w 262"/>
                <a:gd name="T77" fmla="*/ 16 h 404"/>
                <a:gd name="T78" fmla="*/ 220 w 262"/>
                <a:gd name="T79" fmla="*/ 22 h 404"/>
                <a:gd name="T80" fmla="*/ 228 w 262"/>
                <a:gd name="T81" fmla="*/ 30 h 404"/>
                <a:gd name="T82" fmla="*/ 236 w 262"/>
                <a:gd name="T83" fmla="*/ 38 h 404"/>
                <a:gd name="T84" fmla="*/ 243 w 262"/>
                <a:gd name="T85" fmla="*/ 46 h 404"/>
                <a:gd name="T86" fmla="*/ 248 w 262"/>
                <a:gd name="T87" fmla="*/ 56 h 404"/>
                <a:gd name="T88" fmla="*/ 252 w 262"/>
                <a:gd name="T89" fmla="*/ 65 h 404"/>
                <a:gd name="T90" fmla="*/ 256 w 262"/>
                <a:gd name="T91" fmla="*/ 75 h 404"/>
                <a:gd name="T92" fmla="*/ 259 w 262"/>
                <a:gd name="T93" fmla="*/ 85 h 404"/>
                <a:gd name="T94" fmla="*/ 261 w 262"/>
                <a:gd name="T95" fmla="*/ 94 h 404"/>
                <a:gd name="T96" fmla="*/ 262 w 262"/>
                <a:gd name="T97" fmla="*/ 113 h 404"/>
                <a:gd name="T98" fmla="*/ 262 w 262"/>
                <a:gd name="T99" fmla="*/ 404 h 404"/>
                <a:gd name="T100" fmla="*/ 222 w 262"/>
                <a:gd name="T101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2" h="404">
                  <a:moveTo>
                    <a:pt x="222" y="404"/>
                  </a:moveTo>
                  <a:lnTo>
                    <a:pt x="222" y="115"/>
                  </a:lnTo>
                  <a:lnTo>
                    <a:pt x="222" y="115"/>
                  </a:lnTo>
                  <a:lnTo>
                    <a:pt x="221" y="100"/>
                  </a:lnTo>
                  <a:lnTo>
                    <a:pt x="218" y="83"/>
                  </a:lnTo>
                  <a:lnTo>
                    <a:pt x="213" y="70"/>
                  </a:lnTo>
                  <a:lnTo>
                    <a:pt x="209" y="61"/>
                  </a:lnTo>
                  <a:lnTo>
                    <a:pt x="205" y="56"/>
                  </a:lnTo>
                  <a:lnTo>
                    <a:pt x="199" y="49"/>
                  </a:lnTo>
                  <a:lnTo>
                    <a:pt x="192" y="44"/>
                  </a:lnTo>
                  <a:lnTo>
                    <a:pt x="184" y="38"/>
                  </a:lnTo>
                  <a:lnTo>
                    <a:pt x="176" y="34"/>
                  </a:lnTo>
                  <a:lnTo>
                    <a:pt x="165" y="31"/>
                  </a:lnTo>
                  <a:lnTo>
                    <a:pt x="154" y="29"/>
                  </a:lnTo>
                  <a:lnTo>
                    <a:pt x="142" y="27"/>
                  </a:lnTo>
                  <a:lnTo>
                    <a:pt x="127" y="27"/>
                  </a:lnTo>
                  <a:lnTo>
                    <a:pt x="127" y="27"/>
                  </a:lnTo>
                  <a:lnTo>
                    <a:pt x="98" y="27"/>
                  </a:lnTo>
                  <a:lnTo>
                    <a:pt x="76" y="31"/>
                  </a:lnTo>
                  <a:lnTo>
                    <a:pt x="57" y="35"/>
                  </a:lnTo>
                  <a:lnTo>
                    <a:pt x="40" y="42"/>
                  </a:lnTo>
                  <a:lnTo>
                    <a:pt x="40" y="404"/>
                  </a:lnTo>
                  <a:lnTo>
                    <a:pt x="0" y="404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2" y="20"/>
                  </a:lnTo>
                  <a:lnTo>
                    <a:pt x="26" y="15"/>
                  </a:lnTo>
                  <a:lnTo>
                    <a:pt x="41" y="11"/>
                  </a:lnTo>
                  <a:lnTo>
                    <a:pt x="56" y="7"/>
                  </a:lnTo>
                  <a:lnTo>
                    <a:pt x="74" y="4"/>
                  </a:lnTo>
                  <a:lnTo>
                    <a:pt x="91" y="1"/>
                  </a:lnTo>
                  <a:lnTo>
                    <a:pt x="112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51" y="0"/>
                  </a:lnTo>
                  <a:lnTo>
                    <a:pt x="168" y="3"/>
                  </a:lnTo>
                  <a:lnTo>
                    <a:pt x="183" y="5"/>
                  </a:lnTo>
                  <a:lnTo>
                    <a:pt x="196" y="11"/>
                  </a:lnTo>
                  <a:lnTo>
                    <a:pt x="209" y="16"/>
                  </a:lnTo>
                  <a:lnTo>
                    <a:pt x="220" y="22"/>
                  </a:lnTo>
                  <a:lnTo>
                    <a:pt x="228" y="30"/>
                  </a:lnTo>
                  <a:lnTo>
                    <a:pt x="236" y="38"/>
                  </a:lnTo>
                  <a:lnTo>
                    <a:pt x="243" y="46"/>
                  </a:lnTo>
                  <a:lnTo>
                    <a:pt x="248" y="56"/>
                  </a:lnTo>
                  <a:lnTo>
                    <a:pt x="252" y="65"/>
                  </a:lnTo>
                  <a:lnTo>
                    <a:pt x="256" y="75"/>
                  </a:lnTo>
                  <a:lnTo>
                    <a:pt x="259" y="85"/>
                  </a:lnTo>
                  <a:lnTo>
                    <a:pt x="261" y="94"/>
                  </a:lnTo>
                  <a:lnTo>
                    <a:pt x="262" y="113"/>
                  </a:lnTo>
                  <a:lnTo>
                    <a:pt x="262" y="404"/>
                  </a:lnTo>
                  <a:lnTo>
                    <a:pt x="222" y="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3129" y="2672"/>
              <a:ext cx="274" cy="569"/>
            </a:xfrm>
            <a:custGeom>
              <a:avLst/>
              <a:gdLst>
                <a:gd name="T0" fmla="*/ 115 w 274"/>
                <a:gd name="T1" fmla="*/ 569 h 569"/>
                <a:gd name="T2" fmla="*/ 68 w 274"/>
                <a:gd name="T3" fmla="*/ 562 h 569"/>
                <a:gd name="T4" fmla="*/ 32 w 274"/>
                <a:gd name="T5" fmla="*/ 550 h 569"/>
                <a:gd name="T6" fmla="*/ 38 w 274"/>
                <a:gd name="T7" fmla="*/ 516 h 569"/>
                <a:gd name="T8" fmla="*/ 89 w 274"/>
                <a:gd name="T9" fmla="*/ 535 h 569"/>
                <a:gd name="T10" fmla="*/ 127 w 274"/>
                <a:gd name="T11" fmla="*/ 539 h 569"/>
                <a:gd name="T12" fmla="*/ 154 w 274"/>
                <a:gd name="T13" fmla="*/ 538 h 569"/>
                <a:gd name="T14" fmla="*/ 187 w 274"/>
                <a:gd name="T15" fmla="*/ 525 h 569"/>
                <a:gd name="T16" fmla="*/ 210 w 274"/>
                <a:gd name="T17" fmla="*/ 505 h 569"/>
                <a:gd name="T18" fmla="*/ 227 w 274"/>
                <a:gd name="T19" fmla="*/ 478 h 569"/>
                <a:gd name="T20" fmla="*/ 235 w 274"/>
                <a:gd name="T21" fmla="*/ 445 h 569"/>
                <a:gd name="T22" fmla="*/ 236 w 274"/>
                <a:gd name="T23" fmla="*/ 390 h 569"/>
                <a:gd name="T24" fmla="*/ 201 w 274"/>
                <a:gd name="T25" fmla="*/ 404 h 569"/>
                <a:gd name="T26" fmla="*/ 152 w 274"/>
                <a:gd name="T27" fmla="*/ 409 h 569"/>
                <a:gd name="T28" fmla="*/ 102 w 274"/>
                <a:gd name="T29" fmla="*/ 403 h 569"/>
                <a:gd name="T30" fmla="*/ 62 w 274"/>
                <a:gd name="T31" fmla="*/ 379 h 569"/>
                <a:gd name="T32" fmla="*/ 32 w 274"/>
                <a:gd name="T33" fmla="*/ 342 h 569"/>
                <a:gd name="T34" fmla="*/ 10 w 274"/>
                <a:gd name="T35" fmla="*/ 293 h 569"/>
                <a:gd name="T36" fmla="*/ 0 w 274"/>
                <a:gd name="T37" fmla="*/ 233 h 569"/>
                <a:gd name="T38" fmla="*/ 0 w 274"/>
                <a:gd name="T39" fmla="*/ 188 h 569"/>
                <a:gd name="T40" fmla="*/ 10 w 274"/>
                <a:gd name="T41" fmla="*/ 125 h 569"/>
                <a:gd name="T42" fmla="*/ 33 w 274"/>
                <a:gd name="T43" fmla="*/ 74 h 569"/>
                <a:gd name="T44" fmla="*/ 66 w 274"/>
                <a:gd name="T45" fmla="*/ 34 h 569"/>
                <a:gd name="T46" fmla="*/ 112 w 274"/>
                <a:gd name="T47" fmla="*/ 8 h 569"/>
                <a:gd name="T48" fmla="*/ 168 w 274"/>
                <a:gd name="T49" fmla="*/ 0 h 569"/>
                <a:gd name="T50" fmla="*/ 203 w 274"/>
                <a:gd name="T51" fmla="*/ 1 h 569"/>
                <a:gd name="T52" fmla="*/ 246 w 274"/>
                <a:gd name="T53" fmla="*/ 12 h 569"/>
                <a:gd name="T54" fmla="*/ 274 w 274"/>
                <a:gd name="T55" fmla="*/ 26 h 569"/>
                <a:gd name="T56" fmla="*/ 274 w 274"/>
                <a:gd name="T57" fmla="*/ 433 h 569"/>
                <a:gd name="T58" fmla="*/ 265 w 274"/>
                <a:gd name="T59" fmla="*/ 479 h 569"/>
                <a:gd name="T60" fmla="*/ 246 w 274"/>
                <a:gd name="T61" fmla="*/ 517 h 569"/>
                <a:gd name="T62" fmla="*/ 218 w 274"/>
                <a:gd name="T63" fmla="*/ 546 h 569"/>
                <a:gd name="T64" fmla="*/ 180 w 274"/>
                <a:gd name="T65" fmla="*/ 564 h 569"/>
                <a:gd name="T66" fmla="*/ 132 w 274"/>
                <a:gd name="T67" fmla="*/ 569 h 569"/>
                <a:gd name="T68" fmla="*/ 236 w 274"/>
                <a:gd name="T69" fmla="*/ 38 h 569"/>
                <a:gd name="T70" fmla="*/ 188 w 274"/>
                <a:gd name="T71" fmla="*/ 24 h 569"/>
                <a:gd name="T72" fmla="*/ 153 w 274"/>
                <a:gd name="T73" fmla="*/ 26 h 569"/>
                <a:gd name="T74" fmla="*/ 111 w 274"/>
                <a:gd name="T75" fmla="*/ 38 h 569"/>
                <a:gd name="T76" fmla="*/ 79 w 274"/>
                <a:gd name="T77" fmla="*/ 65 h 569"/>
                <a:gd name="T78" fmla="*/ 56 w 274"/>
                <a:gd name="T79" fmla="*/ 104 h 569"/>
                <a:gd name="T80" fmla="*/ 44 w 274"/>
                <a:gd name="T81" fmla="*/ 153 h 569"/>
                <a:gd name="T82" fmla="*/ 40 w 274"/>
                <a:gd name="T83" fmla="*/ 211 h 569"/>
                <a:gd name="T84" fmla="*/ 41 w 274"/>
                <a:gd name="T85" fmla="*/ 250 h 569"/>
                <a:gd name="T86" fmla="*/ 51 w 274"/>
                <a:gd name="T87" fmla="*/ 299 h 569"/>
                <a:gd name="T88" fmla="*/ 68 w 274"/>
                <a:gd name="T89" fmla="*/ 338 h 569"/>
                <a:gd name="T90" fmla="*/ 96 w 274"/>
                <a:gd name="T91" fmla="*/ 366 h 569"/>
                <a:gd name="T92" fmla="*/ 132 w 274"/>
                <a:gd name="T93" fmla="*/ 381 h 569"/>
                <a:gd name="T94" fmla="*/ 163 w 274"/>
                <a:gd name="T95" fmla="*/ 383 h 569"/>
                <a:gd name="T96" fmla="*/ 221 w 274"/>
                <a:gd name="T97" fmla="*/ 372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4" h="569">
                  <a:moveTo>
                    <a:pt x="132" y="569"/>
                  </a:moveTo>
                  <a:lnTo>
                    <a:pt x="132" y="569"/>
                  </a:lnTo>
                  <a:lnTo>
                    <a:pt x="115" y="569"/>
                  </a:lnTo>
                  <a:lnTo>
                    <a:pt x="98" y="568"/>
                  </a:lnTo>
                  <a:lnTo>
                    <a:pt x="83" y="565"/>
                  </a:lnTo>
                  <a:lnTo>
                    <a:pt x="68" y="562"/>
                  </a:lnTo>
                  <a:lnTo>
                    <a:pt x="55" y="558"/>
                  </a:lnTo>
                  <a:lnTo>
                    <a:pt x="42" y="554"/>
                  </a:lnTo>
                  <a:lnTo>
                    <a:pt x="32" y="550"/>
                  </a:lnTo>
                  <a:lnTo>
                    <a:pt x="22" y="544"/>
                  </a:lnTo>
                  <a:lnTo>
                    <a:pt x="38" y="516"/>
                  </a:lnTo>
                  <a:lnTo>
                    <a:pt x="38" y="516"/>
                  </a:lnTo>
                  <a:lnTo>
                    <a:pt x="55" y="524"/>
                  </a:lnTo>
                  <a:lnTo>
                    <a:pt x="77" y="532"/>
                  </a:lnTo>
                  <a:lnTo>
                    <a:pt x="89" y="535"/>
                  </a:lnTo>
                  <a:lnTo>
                    <a:pt x="101" y="538"/>
                  </a:lnTo>
                  <a:lnTo>
                    <a:pt x="113" y="539"/>
                  </a:lnTo>
                  <a:lnTo>
                    <a:pt x="127" y="539"/>
                  </a:lnTo>
                  <a:lnTo>
                    <a:pt x="127" y="539"/>
                  </a:lnTo>
                  <a:lnTo>
                    <a:pt x="141" y="539"/>
                  </a:lnTo>
                  <a:lnTo>
                    <a:pt x="154" y="538"/>
                  </a:lnTo>
                  <a:lnTo>
                    <a:pt x="167" y="534"/>
                  </a:lnTo>
                  <a:lnTo>
                    <a:pt x="178" y="531"/>
                  </a:lnTo>
                  <a:lnTo>
                    <a:pt x="187" y="525"/>
                  </a:lnTo>
                  <a:lnTo>
                    <a:pt x="195" y="520"/>
                  </a:lnTo>
                  <a:lnTo>
                    <a:pt x="203" y="513"/>
                  </a:lnTo>
                  <a:lnTo>
                    <a:pt x="210" y="505"/>
                  </a:lnTo>
                  <a:lnTo>
                    <a:pt x="217" y="497"/>
                  </a:lnTo>
                  <a:lnTo>
                    <a:pt x="223" y="487"/>
                  </a:lnTo>
                  <a:lnTo>
                    <a:pt x="227" y="478"/>
                  </a:lnTo>
                  <a:lnTo>
                    <a:pt x="229" y="468"/>
                  </a:lnTo>
                  <a:lnTo>
                    <a:pt x="232" y="457"/>
                  </a:lnTo>
                  <a:lnTo>
                    <a:pt x="235" y="445"/>
                  </a:lnTo>
                  <a:lnTo>
                    <a:pt x="236" y="420"/>
                  </a:lnTo>
                  <a:lnTo>
                    <a:pt x="236" y="390"/>
                  </a:lnTo>
                  <a:lnTo>
                    <a:pt x="236" y="390"/>
                  </a:lnTo>
                  <a:lnTo>
                    <a:pt x="228" y="394"/>
                  </a:lnTo>
                  <a:lnTo>
                    <a:pt x="220" y="398"/>
                  </a:lnTo>
                  <a:lnTo>
                    <a:pt x="201" y="404"/>
                  </a:lnTo>
                  <a:lnTo>
                    <a:pt x="178" y="408"/>
                  </a:lnTo>
                  <a:lnTo>
                    <a:pt x="152" y="409"/>
                  </a:lnTo>
                  <a:lnTo>
                    <a:pt x="152" y="409"/>
                  </a:lnTo>
                  <a:lnTo>
                    <a:pt x="135" y="409"/>
                  </a:lnTo>
                  <a:lnTo>
                    <a:pt x="119" y="407"/>
                  </a:lnTo>
                  <a:lnTo>
                    <a:pt x="102" y="403"/>
                  </a:lnTo>
                  <a:lnTo>
                    <a:pt x="87" y="396"/>
                  </a:lnTo>
                  <a:lnTo>
                    <a:pt x="75" y="389"/>
                  </a:lnTo>
                  <a:lnTo>
                    <a:pt x="62" y="379"/>
                  </a:lnTo>
                  <a:lnTo>
                    <a:pt x="51" y="368"/>
                  </a:lnTo>
                  <a:lnTo>
                    <a:pt x="40" y="356"/>
                  </a:lnTo>
                  <a:lnTo>
                    <a:pt x="32" y="342"/>
                  </a:lnTo>
                  <a:lnTo>
                    <a:pt x="23" y="327"/>
                  </a:lnTo>
                  <a:lnTo>
                    <a:pt x="15" y="311"/>
                  </a:lnTo>
                  <a:lnTo>
                    <a:pt x="10" y="293"/>
                  </a:lnTo>
                  <a:lnTo>
                    <a:pt x="6" y="276"/>
                  </a:lnTo>
                  <a:lnTo>
                    <a:pt x="3" y="255"/>
                  </a:lnTo>
                  <a:lnTo>
                    <a:pt x="0" y="233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0" y="188"/>
                  </a:lnTo>
                  <a:lnTo>
                    <a:pt x="3" y="166"/>
                  </a:lnTo>
                  <a:lnTo>
                    <a:pt x="6" y="146"/>
                  </a:lnTo>
                  <a:lnTo>
                    <a:pt x="10" y="125"/>
                  </a:lnTo>
                  <a:lnTo>
                    <a:pt x="17" y="108"/>
                  </a:lnTo>
                  <a:lnTo>
                    <a:pt x="23" y="90"/>
                  </a:lnTo>
                  <a:lnTo>
                    <a:pt x="33" y="74"/>
                  </a:lnTo>
                  <a:lnTo>
                    <a:pt x="42" y="59"/>
                  </a:lnTo>
                  <a:lnTo>
                    <a:pt x="53" y="46"/>
                  </a:lnTo>
                  <a:lnTo>
                    <a:pt x="66" y="34"/>
                  </a:lnTo>
                  <a:lnTo>
                    <a:pt x="79" y="23"/>
                  </a:lnTo>
                  <a:lnTo>
                    <a:pt x="96" y="15"/>
                  </a:lnTo>
                  <a:lnTo>
                    <a:pt x="112" y="8"/>
                  </a:lnTo>
                  <a:lnTo>
                    <a:pt x="130" y="4"/>
                  </a:lnTo>
                  <a:lnTo>
                    <a:pt x="14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7" y="0"/>
                  </a:lnTo>
                  <a:lnTo>
                    <a:pt x="203" y="1"/>
                  </a:lnTo>
                  <a:lnTo>
                    <a:pt x="220" y="4"/>
                  </a:lnTo>
                  <a:lnTo>
                    <a:pt x="233" y="8"/>
                  </a:lnTo>
                  <a:lnTo>
                    <a:pt x="246" y="12"/>
                  </a:lnTo>
                  <a:lnTo>
                    <a:pt x="257" y="16"/>
                  </a:lnTo>
                  <a:lnTo>
                    <a:pt x="266" y="20"/>
                  </a:lnTo>
                  <a:lnTo>
                    <a:pt x="274" y="26"/>
                  </a:lnTo>
                  <a:lnTo>
                    <a:pt x="274" y="415"/>
                  </a:lnTo>
                  <a:lnTo>
                    <a:pt x="274" y="415"/>
                  </a:lnTo>
                  <a:lnTo>
                    <a:pt x="274" y="433"/>
                  </a:lnTo>
                  <a:lnTo>
                    <a:pt x="272" y="449"/>
                  </a:lnTo>
                  <a:lnTo>
                    <a:pt x="269" y="464"/>
                  </a:lnTo>
                  <a:lnTo>
                    <a:pt x="265" y="479"/>
                  </a:lnTo>
                  <a:lnTo>
                    <a:pt x="259" y="493"/>
                  </a:lnTo>
                  <a:lnTo>
                    <a:pt x="254" y="505"/>
                  </a:lnTo>
                  <a:lnTo>
                    <a:pt x="246" y="517"/>
                  </a:lnTo>
                  <a:lnTo>
                    <a:pt x="238" y="527"/>
                  </a:lnTo>
                  <a:lnTo>
                    <a:pt x="228" y="536"/>
                  </a:lnTo>
                  <a:lnTo>
                    <a:pt x="218" y="546"/>
                  </a:lnTo>
                  <a:lnTo>
                    <a:pt x="206" y="553"/>
                  </a:lnTo>
                  <a:lnTo>
                    <a:pt x="194" y="558"/>
                  </a:lnTo>
                  <a:lnTo>
                    <a:pt x="180" y="564"/>
                  </a:lnTo>
                  <a:lnTo>
                    <a:pt x="165" y="566"/>
                  </a:lnTo>
                  <a:lnTo>
                    <a:pt x="149" y="569"/>
                  </a:lnTo>
                  <a:lnTo>
                    <a:pt x="132" y="569"/>
                  </a:lnTo>
                  <a:lnTo>
                    <a:pt x="132" y="569"/>
                  </a:lnTo>
                  <a:close/>
                  <a:moveTo>
                    <a:pt x="236" y="38"/>
                  </a:moveTo>
                  <a:lnTo>
                    <a:pt x="236" y="38"/>
                  </a:lnTo>
                  <a:lnTo>
                    <a:pt x="223" y="31"/>
                  </a:lnTo>
                  <a:lnTo>
                    <a:pt x="206" y="27"/>
                  </a:lnTo>
                  <a:lnTo>
                    <a:pt x="188" y="24"/>
                  </a:lnTo>
                  <a:lnTo>
                    <a:pt x="169" y="24"/>
                  </a:lnTo>
                  <a:lnTo>
                    <a:pt x="169" y="24"/>
                  </a:lnTo>
                  <a:lnTo>
                    <a:pt x="153" y="26"/>
                  </a:lnTo>
                  <a:lnTo>
                    <a:pt x="138" y="29"/>
                  </a:lnTo>
                  <a:lnTo>
                    <a:pt x="123" y="33"/>
                  </a:lnTo>
                  <a:lnTo>
                    <a:pt x="111" y="38"/>
                  </a:lnTo>
                  <a:lnTo>
                    <a:pt x="98" y="45"/>
                  </a:lnTo>
                  <a:lnTo>
                    <a:pt x="89" y="55"/>
                  </a:lnTo>
                  <a:lnTo>
                    <a:pt x="79" y="65"/>
                  </a:lnTo>
                  <a:lnTo>
                    <a:pt x="70" y="76"/>
                  </a:lnTo>
                  <a:lnTo>
                    <a:pt x="63" y="90"/>
                  </a:lnTo>
                  <a:lnTo>
                    <a:pt x="56" y="104"/>
                  </a:lnTo>
                  <a:lnTo>
                    <a:pt x="51" y="119"/>
                  </a:lnTo>
                  <a:lnTo>
                    <a:pt x="47" y="135"/>
                  </a:lnTo>
                  <a:lnTo>
                    <a:pt x="44" y="153"/>
                  </a:lnTo>
                  <a:lnTo>
                    <a:pt x="41" y="172"/>
                  </a:lnTo>
                  <a:lnTo>
                    <a:pt x="40" y="191"/>
                  </a:lnTo>
                  <a:lnTo>
                    <a:pt x="40" y="211"/>
                  </a:lnTo>
                  <a:lnTo>
                    <a:pt x="40" y="211"/>
                  </a:lnTo>
                  <a:lnTo>
                    <a:pt x="40" y="231"/>
                  </a:lnTo>
                  <a:lnTo>
                    <a:pt x="41" y="250"/>
                  </a:lnTo>
                  <a:lnTo>
                    <a:pt x="44" y="267"/>
                  </a:lnTo>
                  <a:lnTo>
                    <a:pt x="47" y="284"/>
                  </a:lnTo>
                  <a:lnTo>
                    <a:pt x="51" y="299"/>
                  </a:lnTo>
                  <a:lnTo>
                    <a:pt x="56" y="314"/>
                  </a:lnTo>
                  <a:lnTo>
                    <a:pt x="62" y="326"/>
                  </a:lnTo>
                  <a:lnTo>
                    <a:pt x="68" y="338"/>
                  </a:lnTo>
                  <a:lnTo>
                    <a:pt x="77" y="348"/>
                  </a:lnTo>
                  <a:lnTo>
                    <a:pt x="86" y="357"/>
                  </a:lnTo>
                  <a:lnTo>
                    <a:pt x="96" y="366"/>
                  </a:lnTo>
                  <a:lnTo>
                    <a:pt x="107" y="372"/>
                  </a:lnTo>
                  <a:lnTo>
                    <a:pt x="119" y="377"/>
                  </a:lnTo>
                  <a:lnTo>
                    <a:pt x="132" y="381"/>
                  </a:lnTo>
                  <a:lnTo>
                    <a:pt x="148" y="383"/>
                  </a:lnTo>
                  <a:lnTo>
                    <a:pt x="163" y="383"/>
                  </a:lnTo>
                  <a:lnTo>
                    <a:pt x="163" y="383"/>
                  </a:lnTo>
                  <a:lnTo>
                    <a:pt x="184" y="382"/>
                  </a:lnTo>
                  <a:lnTo>
                    <a:pt x="203" y="378"/>
                  </a:lnTo>
                  <a:lnTo>
                    <a:pt x="221" y="372"/>
                  </a:lnTo>
                  <a:lnTo>
                    <a:pt x="236" y="364"/>
                  </a:lnTo>
                  <a:lnTo>
                    <a:pt x="236" y="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2" name="Freeform 22"/>
            <p:cNvSpPr>
              <a:spLocks noEditPoints="1"/>
            </p:cNvSpPr>
            <p:nvPr/>
          </p:nvSpPr>
          <p:spPr bwMode="auto">
            <a:xfrm>
              <a:off x="3500" y="2672"/>
              <a:ext cx="294" cy="411"/>
            </a:xfrm>
            <a:custGeom>
              <a:avLst/>
              <a:gdLst>
                <a:gd name="T0" fmla="*/ 38 w 294"/>
                <a:gd name="T1" fmla="*/ 222 h 411"/>
                <a:gd name="T2" fmla="*/ 43 w 294"/>
                <a:gd name="T3" fmla="*/ 259 h 411"/>
                <a:gd name="T4" fmla="*/ 51 w 294"/>
                <a:gd name="T5" fmla="*/ 292 h 411"/>
                <a:gd name="T6" fmla="*/ 62 w 294"/>
                <a:gd name="T7" fmla="*/ 319 h 411"/>
                <a:gd name="T8" fmla="*/ 78 w 294"/>
                <a:gd name="T9" fmla="*/ 341 h 411"/>
                <a:gd name="T10" fmla="*/ 96 w 294"/>
                <a:gd name="T11" fmla="*/ 357 h 411"/>
                <a:gd name="T12" fmla="*/ 119 w 294"/>
                <a:gd name="T13" fmla="*/ 370 h 411"/>
                <a:gd name="T14" fmla="*/ 144 w 294"/>
                <a:gd name="T15" fmla="*/ 378 h 411"/>
                <a:gd name="T16" fmla="*/ 172 w 294"/>
                <a:gd name="T17" fmla="*/ 381 h 411"/>
                <a:gd name="T18" fmla="*/ 187 w 294"/>
                <a:gd name="T19" fmla="*/ 379 h 411"/>
                <a:gd name="T20" fmla="*/ 216 w 294"/>
                <a:gd name="T21" fmla="*/ 375 h 411"/>
                <a:gd name="T22" fmla="*/ 250 w 294"/>
                <a:gd name="T23" fmla="*/ 366 h 411"/>
                <a:gd name="T24" fmla="*/ 279 w 294"/>
                <a:gd name="T25" fmla="*/ 385 h 411"/>
                <a:gd name="T26" fmla="*/ 270 w 294"/>
                <a:gd name="T27" fmla="*/ 390 h 411"/>
                <a:gd name="T28" fmla="*/ 247 w 294"/>
                <a:gd name="T29" fmla="*/ 400 h 411"/>
                <a:gd name="T30" fmla="*/ 220 w 294"/>
                <a:gd name="T31" fmla="*/ 407 h 411"/>
                <a:gd name="T32" fmla="*/ 189 w 294"/>
                <a:gd name="T33" fmla="*/ 411 h 411"/>
                <a:gd name="T34" fmla="*/ 171 w 294"/>
                <a:gd name="T35" fmla="*/ 411 h 411"/>
                <a:gd name="T36" fmla="*/ 135 w 294"/>
                <a:gd name="T37" fmla="*/ 408 h 411"/>
                <a:gd name="T38" fmla="*/ 104 w 294"/>
                <a:gd name="T39" fmla="*/ 400 h 411"/>
                <a:gd name="T40" fmla="*/ 75 w 294"/>
                <a:gd name="T41" fmla="*/ 385 h 411"/>
                <a:gd name="T42" fmla="*/ 49 w 294"/>
                <a:gd name="T43" fmla="*/ 363 h 411"/>
                <a:gd name="T44" fmla="*/ 29 w 294"/>
                <a:gd name="T45" fmla="*/ 336 h 411"/>
                <a:gd name="T46" fmla="*/ 14 w 294"/>
                <a:gd name="T47" fmla="*/ 299 h 411"/>
                <a:gd name="T48" fmla="*/ 4 w 294"/>
                <a:gd name="T49" fmla="*/ 255 h 411"/>
                <a:gd name="T50" fmla="*/ 0 w 294"/>
                <a:gd name="T51" fmla="*/ 205 h 411"/>
                <a:gd name="T52" fmla="*/ 2 w 294"/>
                <a:gd name="T53" fmla="*/ 179 h 411"/>
                <a:gd name="T54" fmla="*/ 7 w 294"/>
                <a:gd name="T55" fmla="*/ 134 h 411"/>
                <a:gd name="T56" fmla="*/ 19 w 294"/>
                <a:gd name="T57" fmla="*/ 94 h 411"/>
                <a:gd name="T58" fmla="*/ 34 w 294"/>
                <a:gd name="T59" fmla="*/ 63 h 411"/>
                <a:gd name="T60" fmla="*/ 55 w 294"/>
                <a:gd name="T61" fmla="*/ 37 h 411"/>
                <a:gd name="T62" fmla="*/ 79 w 294"/>
                <a:gd name="T63" fmla="*/ 19 h 411"/>
                <a:gd name="T64" fmla="*/ 107 w 294"/>
                <a:gd name="T65" fmla="*/ 7 h 411"/>
                <a:gd name="T66" fmla="*/ 135 w 294"/>
                <a:gd name="T67" fmla="*/ 0 h 411"/>
                <a:gd name="T68" fmla="*/ 150 w 294"/>
                <a:gd name="T69" fmla="*/ 0 h 411"/>
                <a:gd name="T70" fmla="*/ 182 w 294"/>
                <a:gd name="T71" fmla="*/ 1 h 411"/>
                <a:gd name="T72" fmla="*/ 209 w 294"/>
                <a:gd name="T73" fmla="*/ 9 h 411"/>
                <a:gd name="T74" fmla="*/ 234 w 294"/>
                <a:gd name="T75" fmla="*/ 23 h 411"/>
                <a:gd name="T76" fmla="*/ 254 w 294"/>
                <a:gd name="T77" fmla="*/ 42 h 411"/>
                <a:gd name="T78" fmla="*/ 270 w 294"/>
                <a:gd name="T79" fmla="*/ 68 h 411"/>
                <a:gd name="T80" fmla="*/ 283 w 294"/>
                <a:gd name="T81" fmla="*/ 101 h 411"/>
                <a:gd name="T82" fmla="*/ 291 w 294"/>
                <a:gd name="T83" fmla="*/ 139 h 411"/>
                <a:gd name="T84" fmla="*/ 294 w 294"/>
                <a:gd name="T85" fmla="*/ 186 h 411"/>
                <a:gd name="T86" fmla="*/ 150 w 294"/>
                <a:gd name="T87" fmla="*/ 29 h 411"/>
                <a:gd name="T88" fmla="*/ 138 w 294"/>
                <a:gd name="T89" fmla="*/ 30 h 411"/>
                <a:gd name="T90" fmla="*/ 116 w 294"/>
                <a:gd name="T91" fmla="*/ 34 h 411"/>
                <a:gd name="T92" fmla="*/ 96 w 294"/>
                <a:gd name="T93" fmla="*/ 44 h 411"/>
                <a:gd name="T94" fmla="*/ 78 w 294"/>
                <a:gd name="T95" fmla="*/ 59 h 411"/>
                <a:gd name="T96" fmla="*/ 63 w 294"/>
                <a:gd name="T97" fmla="*/ 79 h 411"/>
                <a:gd name="T98" fmla="*/ 51 w 294"/>
                <a:gd name="T99" fmla="*/ 105 h 411"/>
                <a:gd name="T100" fmla="*/ 43 w 294"/>
                <a:gd name="T101" fmla="*/ 138 h 411"/>
                <a:gd name="T102" fmla="*/ 38 w 294"/>
                <a:gd name="T103" fmla="*/ 176 h 411"/>
                <a:gd name="T104" fmla="*/ 254 w 294"/>
                <a:gd name="T105" fmla="*/ 165 h 411"/>
                <a:gd name="T106" fmla="*/ 254 w 294"/>
                <a:gd name="T107" fmla="*/ 147 h 411"/>
                <a:gd name="T108" fmla="*/ 250 w 294"/>
                <a:gd name="T109" fmla="*/ 116 h 411"/>
                <a:gd name="T110" fmla="*/ 243 w 294"/>
                <a:gd name="T111" fmla="*/ 90 h 411"/>
                <a:gd name="T112" fmla="*/ 232 w 294"/>
                <a:gd name="T113" fmla="*/ 68 h 411"/>
                <a:gd name="T114" fmla="*/ 219 w 294"/>
                <a:gd name="T115" fmla="*/ 52 h 411"/>
                <a:gd name="T116" fmla="*/ 202 w 294"/>
                <a:gd name="T117" fmla="*/ 41 h 411"/>
                <a:gd name="T118" fmla="*/ 183 w 294"/>
                <a:gd name="T119" fmla="*/ 33 h 411"/>
                <a:gd name="T120" fmla="*/ 161 w 294"/>
                <a:gd name="T121" fmla="*/ 29 h 411"/>
                <a:gd name="T122" fmla="*/ 150 w 294"/>
                <a:gd name="T123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4" h="411">
                  <a:moveTo>
                    <a:pt x="38" y="222"/>
                  </a:moveTo>
                  <a:lnTo>
                    <a:pt x="38" y="222"/>
                  </a:lnTo>
                  <a:lnTo>
                    <a:pt x="40" y="241"/>
                  </a:lnTo>
                  <a:lnTo>
                    <a:pt x="43" y="259"/>
                  </a:lnTo>
                  <a:lnTo>
                    <a:pt x="45" y="276"/>
                  </a:lnTo>
                  <a:lnTo>
                    <a:pt x="51" y="292"/>
                  </a:lnTo>
                  <a:lnTo>
                    <a:pt x="56" y="306"/>
                  </a:lnTo>
                  <a:lnTo>
                    <a:pt x="62" y="319"/>
                  </a:lnTo>
                  <a:lnTo>
                    <a:pt x="70" y="330"/>
                  </a:lnTo>
                  <a:lnTo>
                    <a:pt x="78" y="341"/>
                  </a:lnTo>
                  <a:lnTo>
                    <a:pt x="86" y="351"/>
                  </a:lnTo>
                  <a:lnTo>
                    <a:pt x="96" y="357"/>
                  </a:lnTo>
                  <a:lnTo>
                    <a:pt x="107" y="364"/>
                  </a:lnTo>
                  <a:lnTo>
                    <a:pt x="119" y="370"/>
                  </a:lnTo>
                  <a:lnTo>
                    <a:pt x="130" y="375"/>
                  </a:lnTo>
                  <a:lnTo>
                    <a:pt x="144" y="378"/>
                  </a:lnTo>
                  <a:lnTo>
                    <a:pt x="157" y="379"/>
                  </a:lnTo>
                  <a:lnTo>
                    <a:pt x="172" y="381"/>
                  </a:lnTo>
                  <a:lnTo>
                    <a:pt x="172" y="381"/>
                  </a:lnTo>
                  <a:lnTo>
                    <a:pt x="187" y="379"/>
                  </a:lnTo>
                  <a:lnTo>
                    <a:pt x="202" y="378"/>
                  </a:lnTo>
                  <a:lnTo>
                    <a:pt x="216" y="375"/>
                  </a:lnTo>
                  <a:lnTo>
                    <a:pt x="228" y="372"/>
                  </a:lnTo>
                  <a:lnTo>
                    <a:pt x="250" y="366"/>
                  </a:lnTo>
                  <a:lnTo>
                    <a:pt x="266" y="356"/>
                  </a:lnTo>
                  <a:lnTo>
                    <a:pt x="279" y="385"/>
                  </a:lnTo>
                  <a:lnTo>
                    <a:pt x="279" y="385"/>
                  </a:lnTo>
                  <a:lnTo>
                    <a:pt x="270" y="390"/>
                  </a:lnTo>
                  <a:lnTo>
                    <a:pt x="259" y="396"/>
                  </a:lnTo>
                  <a:lnTo>
                    <a:pt x="247" y="400"/>
                  </a:lnTo>
                  <a:lnTo>
                    <a:pt x="235" y="404"/>
                  </a:lnTo>
                  <a:lnTo>
                    <a:pt x="220" y="407"/>
                  </a:lnTo>
                  <a:lnTo>
                    <a:pt x="205" y="409"/>
                  </a:lnTo>
                  <a:lnTo>
                    <a:pt x="189" y="411"/>
                  </a:lnTo>
                  <a:lnTo>
                    <a:pt x="171" y="411"/>
                  </a:lnTo>
                  <a:lnTo>
                    <a:pt x="171" y="411"/>
                  </a:lnTo>
                  <a:lnTo>
                    <a:pt x="153" y="411"/>
                  </a:lnTo>
                  <a:lnTo>
                    <a:pt x="135" y="408"/>
                  </a:lnTo>
                  <a:lnTo>
                    <a:pt x="119" y="405"/>
                  </a:lnTo>
                  <a:lnTo>
                    <a:pt x="104" y="400"/>
                  </a:lnTo>
                  <a:lnTo>
                    <a:pt x="89" y="393"/>
                  </a:lnTo>
                  <a:lnTo>
                    <a:pt x="75" y="385"/>
                  </a:lnTo>
                  <a:lnTo>
                    <a:pt x="62" y="375"/>
                  </a:lnTo>
                  <a:lnTo>
                    <a:pt x="49" y="363"/>
                  </a:lnTo>
                  <a:lnTo>
                    <a:pt x="38" y="351"/>
                  </a:lnTo>
                  <a:lnTo>
                    <a:pt x="29" y="336"/>
                  </a:lnTo>
                  <a:lnTo>
                    <a:pt x="21" y="318"/>
                  </a:lnTo>
                  <a:lnTo>
                    <a:pt x="14" y="299"/>
                  </a:lnTo>
                  <a:lnTo>
                    <a:pt x="8" y="278"/>
                  </a:lnTo>
                  <a:lnTo>
                    <a:pt x="4" y="255"/>
                  </a:lnTo>
                  <a:lnTo>
                    <a:pt x="2" y="231"/>
                  </a:lnTo>
                  <a:lnTo>
                    <a:pt x="0" y="205"/>
                  </a:lnTo>
                  <a:lnTo>
                    <a:pt x="0" y="205"/>
                  </a:lnTo>
                  <a:lnTo>
                    <a:pt x="2" y="179"/>
                  </a:lnTo>
                  <a:lnTo>
                    <a:pt x="4" y="156"/>
                  </a:lnTo>
                  <a:lnTo>
                    <a:pt x="7" y="134"/>
                  </a:lnTo>
                  <a:lnTo>
                    <a:pt x="13" y="113"/>
                  </a:lnTo>
                  <a:lnTo>
                    <a:pt x="19" y="94"/>
                  </a:lnTo>
                  <a:lnTo>
                    <a:pt x="26" y="78"/>
                  </a:lnTo>
                  <a:lnTo>
                    <a:pt x="34" y="63"/>
                  </a:lnTo>
                  <a:lnTo>
                    <a:pt x="44" y="49"/>
                  </a:lnTo>
                  <a:lnTo>
                    <a:pt x="55" y="37"/>
                  </a:lnTo>
                  <a:lnTo>
                    <a:pt x="67" y="27"/>
                  </a:lnTo>
                  <a:lnTo>
                    <a:pt x="79" y="19"/>
                  </a:lnTo>
                  <a:lnTo>
                    <a:pt x="92" y="12"/>
                  </a:lnTo>
                  <a:lnTo>
                    <a:pt x="107" y="7"/>
                  </a:lnTo>
                  <a:lnTo>
                    <a:pt x="120" y="3"/>
                  </a:lnTo>
                  <a:lnTo>
                    <a:pt x="135" y="0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67" y="0"/>
                  </a:lnTo>
                  <a:lnTo>
                    <a:pt x="182" y="1"/>
                  </a:lnTo>
                  <a:lnTo>
                    <a:pt x="195" y="5"/>
                  </a:lnTo>
                  <a:lnTo>
                    <a:pt x="209" y="9"/>
                  </a:lnTo>
                  <a:lnTo>
                    <a:pt x="221" y="16"/>
                  </a:lnTo>
                  <a:lnTo>
                    <a:pt x="234" y="23"/>
                  </a:lnTo>
                  <a:lnTo>
                    <a:pt x="244" y="33"/>
                  </a:lnTo>
                  <a:lnTo>
                    <a:pt x="254" y="42"/>
                  </a:lnTo>
                  <a:lnTo>
                    <a:pt x="262" y="55"/>
                  </a:lnTo>
                  <a:lnTo>
                    <a:pt x="270" y="68"/>
                  </a:lnTo>
                  <a:lnTo>
                    <a:pt x="277" y="83"/>
                  </a:lnTo>
                  <a:lnTo>
                    <a:pt x="283" y="101"/>
                  </a:lnTo>
                  <a:lnTo>
                    <a:pt x="287" y="119"/>
                  </a:lnTo>
                  <a:lnTo>
                    <a:pt x="291" y="139"/>
                  </a:lnTo>
                  <a:lnTo>
                    <a:pt x="292" y="161"/>
                  </a:lnTo>
                  <a:lnTo>
                    <a:pt x="294" y="186"/>
                  </a:lnTo>
                  <a:lnTo>
                    <a:pt x="38" y="222"/>
                  </a:lnTo>
                  <a:close/>
                  <a:moveTo>
                    <a:pt x="150" y="29"/>
                  </a:moveTo>
                  <a:lnTo>
                    <a:pt x="150" y="29"/>
                  </a:lnTo>
                  <a:lnTo>
                    <a:pt x="138" y="30"/>
                  </a:lnTo>
                  <a:lnTo>
                    <a:pt x="127" y="31"/>
                  </a:lnTo>
                  <a:lnTo>
                    <a:pt x="116" y="34"/>
                  </a:lnTo>
                  <a:lnTo>
                    <a:pt x="105" y="38"/>
                  </a:lnTo>
                  <a:lnTo>
                    <a:pt x="96" y="44"/>
                  </a:lnTo>
                  <a:lnTo>
                    <a:pt x="86" y="50"/>
                  </a:lnTo>
                  <a:lnTo>
                    <a:pt x="78" y="59"/>
                  </a:lnTo>
                  <a:lnTo>
                    <a:pt x="70" y="68"/>
                  </a:lnTo>
                  <a:lnTo>
                    <a:pt x="63" y="79"/>
                  </a:lnTo>
                  <a:lnTo>
                    <a:pt x="56" y="91"/>
                  </a:lnTo>
                  <a:lnTo>
                    <a:pt x="51" y="105"/>
                  </a:lnTo>
                  <a:lnTo>
                    <a:pt x="47" y="121"/>
                  </a:lnTo>
                  <a:lnTo>
                    <a:pt x="43" y="138"/>
                  </a:lnTo>
                  <a:lnTo>
                    <a:pt x="40" y="157"/>
                  </a:lnTo>
                  <a:lnTo>
                    <a:pt x="38" y="176"/>
                  </a:lnTo>
                  <a:lnTo>
                    <a:pt x="37" y="198"/>
                  </a:lnTo>
                  <a:lnTo>
                    <a:pt x="254" y="165"/>
                  </a:lnTo>
                  <a:lnTo>
                    <a:pt x="254" y="165"/>
                  </a:lnTo>
                  <a:lnTo>
                    <a:pt x="254" y="147"/>
                  </a:lnTo>
                  <a:lnTo>
                    <a:pt x="253" y="131"/>
                  </a:lnTo>
                  <a:lnTo>
                    <a:pt x="250" y="116"/>
                  </a:lnTo>
                  <a:lnTo>
                    <a:pt x="247" y="102"/>
                  </a:lnTo>
                  <a:lnTo>
                    <a:pt x="243" y="90"/>
                  </a:lnTo>
                  <a:lnTo>
                    <a:pt x="238" y="78"/>
                  </a:lnTo>
                  <a:lnTo>
                    <a:pt x="232" y="68"/>
                  </a:lnTo>
                  <a:lnTo>
                    <a:pt x="227" y="60"/>
                  </a:lnTo>
                  <a:lnTo>
                    <a:pt x="219" y="52"/>
                  </a:lnTo>
                  <a:lnTo>
                    <a:pt x="212" y="46"/>
                  </a:lnTo>
                  <a:lnTo>
                    <a:pt x="202" y="41"/>
                  </a:lnTo>
                  <a:lnTo>
                    <a:pt x="194" y="37"/>
                  </a:lnTo>
                  <a:lnTo>
                    <a:pt x="183" y="33"/>
                  </a:lnTo>
                  <a:lnTo>
                    <a:pt x="174" y="30"/>
                  </a:lnTo>
                  <a:lnTo>
                    <a:pt x="161" y="29"/>
                  </a:lnTo>
                  <a:lnTo>
                    <a:pt x="150" y="29"/>
                  </a:lnTo>
                  <a:lnTo>
                    <a:pt x="150" y="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3890" y="2672"/>
              <a:ext cx="264" cy="404"/>
            </a:xfrm>
            <a:custGeom>
              <a:avLst/>
              <a:gdLst>
                <a:gd name="T0" fmla="*/ 224 w 264"/>
                <a:gd name="T1" fmla="*/ 404 h 404"/>
                <a:gd name="T2" fmla="*/ 224 w 264"/>
                <a:gd name="T3" fmla="*/ 115 h 404"/>
                <a:gd name="T4" fmla="*/ 224 w 264"/>
                <a:gd name="T5" fmla="*/ 115 h 404"/>
                <a:gd name="T6" fmla="*/ 223 w 264"/>
                <a:gd name="T7" fmla="*/ 100 h 404"/>
                <a:gd name="T8" fmla="*/ 220 w 264"/>
                <a:gd name="T9" fmla="*/ 83 h 404"/>
                <a:gd name="T10" fmla="*/ 215 w 264"/>
                <a:gd name="T11" fmla="*/ 70 h 404"/>
                <a:gd name="T12" fmla="*/ 211 w 264"/>
                <a:gd name="T13" fmla="*/ 61 h 404"/>
                <a:gd name="T14" fmla="*/ 205 w 264"/>
                <a:gd name="T15" fmla="*/ 56 h 404"/>
                <a:gd name="T16" fmla="*/ 200 w 264"/>
                <a:gd name="T17" fmla="*/ 49 h 404"/>
                <a:gd name="T18" fmla="*/ 193 w 264"/>
                <a:gd name="T19" fmla="*/ 44 h 404"/>
                <a:gd name="T20" fmla="*/ 186 w 264"/>
                <a:gd name="T21" fmla="*/ 38 h 404"/>
                <a:gd name="T22" fmla="*/ 176 w 264"/>
                <a:gd name="T23" fmla="*/ 34 h 404"/>
                <a:gd name="T24" fmla="*/ 167 w 264"/>
                <a:gd name="T25" fmla="*/ 31 h 404"/>
                <a:gd name="T26" fmla="*/ 155 w 264"/>
                <a:gd name="T27" fmla="*/ 29 h 404"/>
                <a:gd name="T28" fmla="*/ 142 w 264"/>
                <a:gd name="T29" fmla="*/ 27 h 404"/>
                <a:gd name="T30" fmla="*/ 129 w 264"/>
                <a:gd name="T31" fmla="*/ 27 h 404"/>
                <a:gd name="T32" fmla="*/ 129 w 264"/>
                <a:gd name="T33" fmla="*/ 27 h 404"/>
                <a:gd name="T34" fmla="*/ 100 w 264"/>
                <a:gd name="T35" fmla="*/ 27 h 404"/>
                <a:gd name="T36" fmla="*/ 77 w 264"/>
                <a:gd name="T37" fmla="*/ 31 h 404"/>
                <a:gd name="T38" fmla="*/ 58 w 264"/>
                <a:gd name="T39" fmla="*/ 35 h 404"/>
                <a:gd name="T40" fmla="*/ 40 w 264"/>
                <a:gd name="T41" fmla="*/ 42 h 404"/>
                <a:gd name="T42" fmla="*/ 40 w 264"/>
                <a:gd name="T43" fmla="*/ 404 h 404"/>
                <a:gd name="T44" fmla="*/ 0 w 264"/>
                <a:gd name="T45" fmla="*/ 404 h 404"/>
                <a:gd name="T46" fmla="*/ 0 w 264"/>
                <a:gd name="T47" fmla="*/ 27 h 404"/>
                <a:gd name="T48" fmla="*/ 0 w 264"/>
                <a:gd name="T49" fmla="*/ 27 h 404"/>
                <a:gd name="T50" fmla="*/ 13 w 264"/>
                <a:gd name="T51" fmla="*/ 20 h 404"/>
                <a:gd name="T52" fmla="*/ 26 w 264"/>
                <a:gd name="T53" fmla="*/ 15 h 404"/>
                <a:gd name="T54" fmla="*/ 41 w 264"/>
                <a:gd name="T55" fmla="*/ 11 h 404"/>
                <a:gd name="T56" fmla="*/ 58 w 264"/>
                <a:gd name="T57" fmla="*/ 7 h 404"/>
                <a:gd name="T58" fmla="*/ 74 w 264"/>
                <a:gd name="T59" fmla="*/ 4 h 404"/>
                <a:gd name="T60" fmla="*/ 93 w 264"/>
                <a:gd name="T61" fmla="*/ 1 h 404"/>
                <a:gd name="T62" fmla="*/ 112 w 264"/>
                <a:gd name="T63" fmla="*/ 0 h 404"/>
                <a:gd name="T64" fmla="*/ 134 w 264"/>
                <a:gd name="T65" fmla="*/ 0 h 404"/>
                <a:gd name="T66" fmla="*/ 134 w 264"/>
                <a:gd name="T67" fmla="*/ 0 h 404"/>
                <a:gd name="T68" fmla="*/ 153 w 264"/>
                <a:gd name="T69" fmla="*/ 0 h 404"/>
                <a:gd name="T70" fmla="*/ 170 w 264"/>
                <a:gd name="T71" fmla="*/ 3 h 404"/>
                <a:gd name="T72" fmla="*/ 185 w 264"/>
                <a:gd name="T73" fmla="*/ 5 h 404"/>
                <a:gd name="T74" fmla="*/ 198 w 264"/>
                <a:gd name="T75" fmla="*/ 11 h 404"/>
                <a:gd name="T76" fmla="*/ 209 w 264"/>
                <a:gd name="T77" fmla="*/ 16 h 404"/>
                <a:gd name="T78" fmla="*/ 220 w 264"/>
                <a:gd name="T79" fmla="*/ 22 h 404"/>
                <a:gd name="T80" fmla="*/ 230 w 264"/>
                <a:gd name="T81" fmla="*/ 30 h 404"/>
                <a:gd name="T82" fmla="*/ 238 w 264"/>
                <a:gd name="T83" fmla="*/ 38 h 404"/>
                <a:gd name="T84" fmla="*/ 243 w 264"/>
                <a:gd name="T85" fmla="*/ 46 h 404"/>
                <a:gd name="T86" fmla="*/ 250 w 264"/>
                <a:gd name="T87" fmla="*/ 56 h 404"/>
                <a:gd name="T88" fmla="*/ 254 w 264"/>
                <a:gd name="T89" fmla="*/ 65 h 404"/>
                <a:gd name="T90" fmla="*/ 257 w 264"/>
                <a:gd name="T91" fmla="*/ 75 h 404"/>
                <a:gd name="T92" fmla="*/ 260 w 264"/>
                <a:gd name="T93" fmla="*/ 85 h 404"/>
                <a:gd name="T94" fmla="*/ 262 w 264"/>
                <a:gd name="T95" fmla="*/ 94 h 404"/>
                <a:gd name="T96" fmla="*/ 264 w 264"/>
                <a:gd name="T97" fmla="*/ 113 h 404"/>
                <a:gd name="T98" fmla="*/ 264 w 264"/>
                <a:gd name="T99" fmla="*/ 404 h 404"/>
                <a:gd name="T100" fmla="*/ 224 w 264"/>
                <a:gd name="T101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4" h="404">
                  <a:moveTo>
                    <a:pt x="224" y="404"/>
                  </a:moveTo>
                  <a:lnTo>
                    <a:pt x="224" y="115"/>
                  </a:lnTo>
                  <a:lnTo>
                    <a:pt x="224" y="115"/>
                  </a:lnTo>
                  <a:lnTo>
                    <a:pt x="223" y="100"/>
                  </a:lnTo>
                  <a:lnTo>
                    <a:pt x="220" y="83"/>
                  </a:lnTo>
                  <a:lnTo>
                    <a:pt x="215" y="70"/>
                  </a:lnTo>
                  <a:lnTo>
                    <a:pt x="211" y="61"/>
                  </a:lnTo>
                  <a:lnTo>
                    <a:pt x="205" y="56"/>
                  </a:lnTo>
                  <a:lnTo>
                    <a:pt x="200" y="49"/>
                  </a:lnTo>
                  <a:lnTo>
                    <a:pt x="193" y="44"/>
                  </a:lnTo>
                  <a:lnTo>
                    <a:pt x="186" y="38"/>
                  </a:lnTo>
                  <a:lnTo>
                    <a:pt x="176" y="34"/>
                  </a:lnTo>
                  <a:lnTo>
                    <a:pt x="167" y="31"/>
                  </a:lnTo>
                  <a:lnTo>
                    <a:pt x="155" y="29"/>
                  </a:lnTo>
                  <a:lnTo>
                    <a:pt x="142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00" y="27"/>
                  </a:lnTo>
                  <a:lnTo>
                    <a:pt x="77" y="31"/>
                  </a:lnTo>
                  <a:lnTo>
                    <a:pt x="58" y="35"/>
                  </a:lnTo>
                  <a:lnTo>
                    <a:pt x="40" y="42"/>
                  </a:lnTo>
                  <a:lnTo>
                    <a:pt x="40" y="404"/>
                  </a:lnTo>
                  <a:lnTo>
                    <a:pt x="0" y="404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3" y="20"/>
                  </a:lnTo>
                  <a:lnTo>
                    <a:pt x="26" y="15"/>
                  </a:lnTo>
                  <a:lnTo>
                    <a:pt x="41" y="11"/>
                  </a:lnTo>
                  <a:lnTo>
                    <a:pt x="58" y="7"/>
                  </a:lnTo>
                  <a:lnTo>
                    <a:pt x="74" y="4"/>
                  </a:lnTo>
                  <a:lnTo>
                    <a:pt x="93" y="1"/>
                  </a:lnTo>
                  <a:lnTo>
                    <a:pt x="112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53" y="0"/>
                  </a:lnTo>
                  <a:lnTo>
                    <a:pt x="170" y="3"/>
                  </a:lnTo>
                  <a:lnTo>
                    <a:pt x="185" y="5"/>
                  </a:lnTo>
                  <a:lnTo>
                    <a:pt x="198" y="11"/>
                  </a:lnTo>
                  <a:lnTo>
                    <a:pt x="209" y="16"/>
                  </a:lnTo>
                  <a:lnTo>
                    <a:pt x="220" y="22"/>
                  </a:lnTo>
                  <a:lnTo>
                    <a:pt x="230" y="30"/>
                  </a:lnTo>
                  <a:lnTo>
                    <a:pt x="238" y="38"/>
                  </a:lnTo>
                  <a:lnTo>
                    <a:pt x="243" y="46"/>
                  </a:lnTo>
                  <a:lnTo>
                    <a:pt x="250" y="56"/>
                  </a:lnTo>
                  <a:lnTo>
                    <a:pt x="254" y="65"/>
                  </a:lnTo>
                  <a:lnTo>
                    <a:pt x="257" y="75"/>
                  </a:lnTo>
                  <a:lnTo>
                    <a:pt x="260" y="85"/>
                  </a:lnTo>
                  <a:lnTo>
                    <a:pt x="262" y="94"/>
                  </a:lnTo>
                  <a:lnTo>
                    <a:pt x="264" y="113"/>
                  </a:lnTo>
                  <a:lnTo>
                    <a:pt x="264" y="404"/>
                  </a:lnTo>
                  <a:lnTo>
                    <a:pt x="224" y="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4" name="Freeform 24"/>
            <p:cNvSpPr>
              <a:spLocks noEditPoints="1"/>
            </p:cNvSpPr>
            <p:nvPr/>
          </p:nvSpPr>
          <p:spPr bwMode="auto">
            <a:xfrm>
              <a:off x="4267" y="2497"/>
              <a:ext cx="274" cy="586"/>
            </a:xfrm>
            <a:custGeom>
              <a:avLst/>
              <a:gdLst>
                <a:gd name="T0" fmla="*/ 106 w 274"/>
                <a:gd name="T1" fmla="*/ 586 h 586"/>
                <a:gd name="T2" fmla="*/ 72 w 274"/>
                <a:gd name="T3" fmla="*/ 584 h 586"/>
                <a:gd name="T4" fmla="*/ 44 w 274"/>
                <a:gd name="T5" fmla="*/ 578 h 586"/>
                <a:gd name="T6" fmla="*/ 19 w 274"/>
                <a:gd name="T7" fmla="*/ 569 h 586"/>
                <a:gd name="T8" fmla="*/ 0 w 274"/>
                <a:gd name="T9" fmla="*/ 558 h 586"/>
                <a:gd name="T10" fmla="*/ 38 w 274"/>
                <a:gd name="T11" fmla="*/ 0 h 586"/>
                <a:gd name="T12" fmla="*/ 38 w 274"/>
                <a:gd name="T13" fmla="*/ 197 h 586"/>
                <a:gd name="T14" fmla="*/ 72 w 274"/>
                <a:gd name="T15" fmla="*/ 183 h 586"/>
                <a:gd name="T16" fmla="*/ 96 w 274"/>
                <a:gd name="T17" fmla="*/ 179 h 586"/>
                <a:gd name="T18" fmla="*/ 124 w 274"/>
                <a:gd name="T19" fmla="*/ 178 h 586"/>
                <a:gd name="T20" fmla="*/ 141 w 274"/>
                <a:gd name="T21" fmla="*/ 178 h 586"/>
                <a:gd name="T22" fmla="*/ 171 w 274"/>
                <a:gd name="T23" fmla="*/ 186 h 586"/>
                <a:gd name="T24" fmla="*/ 198 w 274"/>
                <a:gd name="T25" fmla="*/ 198 h 586"/>
                <a:gd name="T26" fmla="*/ 222 w 274"/>
                <a:gd name="T27" fmla="*/ 219 h 586"/>
                <a:gd name="T28" fmla="*/ 242 w 274"/>
                <a:gd name="T29" fmla="*/ 245 h 586"/>
                <a:gd name="T30" fmla="*/ 258 w 274"/>
                <a:gd name="T31" fmla="*/ 276 h 586"/>
                <a:gd name="T32" fmla="*/ 269 w 274"/>
                <a:gd name="T33" fmla="*/ 311 h 586"/>
                <a:gd name="T34" fmla="*/ 274 w 274"/>
                <a:gd name="T35" fmla="*/ 354 h 586"/>
                <a:gd name="T36" fmla="*/ 274 w 274"/>
                <a:gd name="T37" fmla="*/ 376 h 586"/>
                <a:gd name="T38" fmla="*/ 272 w 274"/>
                <a:gd name="T39" fmla="*/ 419 h 586"/>
                <a:gd name="T40" fmla="*/ 263 w 274"/>
                <a:gd name="T41" fmla="*/ 460 h 586"/>
                <a:gd name="T42" fmla="*/ 251 w 274"/>
                <a:gd name="T43" fmla="*/ 496 h 586"/>
                <a:gd name="T44" fmla="*/ 232 w 274"/>
                <a:gd name="T45" fmla="*/ 527 h 586"/>
                <a:gd name="T46" fmla="*/ 209 w 274"/>
                <a:gd name="T47" fmla="*/ 552 h 586"/>
                <a:gd name="T48" fmla="*/ 179 w 274"/>
                <a:gd name="T49" fmla="*/ 571 h 586"/>
                <a:gd name="T50" fmla="*/ 145 w 274"/>
                <a:gd name="T51" fmla="*/ 582 h 586"/>
                <a:gd name="T52" fmla="*/ 106 w 274"/>
                <a:gd name="T53" fmla="*/ 586 h 586"/>
                <a:gd name="T54" fmla="*/ 116 w 274"/>
                <a:gd name="T55" fmla="*/ 202 h 586"/>
                <a:gd name="T56" fmla="*/ 91 w 274"/>
                <a:gd name="T57" fmla="*/ 202 h 586"/>
                <a:gd name="T58" fmla="*/ 55 w 274"/>
                <a:gd name="T59" fmla="*/ 212 h 586"/>
                <a:gd name="T60" fmla="*/ 38 w 274"/>
                <a:gd name="T61" fmla="*/ 546 h 586"/>
                <a:gd name="T62" fmla="*/ 53 w 274"/>
                <a:gd name="T63" fmla="*/ 552 h 586"/>
                <a:gd name="T64" fmla="*/ 87 w 274"/>
                <a:gd name="T65" fmla="*/ 557 h 586"/>
                <a:gd name="T66" fmla="*/ 105 w 274"/>
                <a:gd name="T67" fmla="*/ 558 h 586"/>
                <a:gd name="T68" fmla="*/ 136 w 274"/>
                <a:gd name="T69" fmla="*/ 554 h 586"/>
                <a:gd name="T70" fmla="*/ 165 w 274"/>
                <a:gd name="T71" fmla="*/ 545 h 586"/>
                <a:gd name="T72" fmla="*/ 187 w 274"/>
                <a:gd name="T73" fmla="*/ 528 h 586"/>
                <a:gd name="T74" fmla="*/ 205 w 274"/>
                <a:gd name="T75" fmla="*/ 507 h 586"/>
                <a:gd name="T76" fmla="*/ 218 w 274"/>
                <a:gd name="T77" fmla="*/ 479 h 586"/>
                <a:gd name="T78" fmla="*/ 228 w 274"/>
                <a:gd name="T79" fmla="*/ 448 h 586"/>
                <a:gd name="T80" fmla="*/ 233 w 274"/>
                <a:gd name="T81" fmla="*/ 414 h 586"/>
                <a:gd name="T82" fmla="*/ 235 w 274"/>
                <a:gd name="T83" fmla="*/ 376 h 586"/>
                <a:gd name="T84" fmla="*/ 235 w 274"/>
                <a:gd name="T85" fmla="*/ 358 h 586"/>
                <a:gd name="T86" fmla="*/ 231 w 274"/>
                <a:gd name="T87" fmla="*/ 325 h 586"/>
                <a:gd name="T88" fmla="*/ 224 w 274"/>
                <a:gd name="T89" fmla="*/ 295 h 586"/>
                <a:gd name="T90" fmla="*/ 213 w 274"/>
                <a:gd name="T91" fmla="*/ 266 h 586"/>
                <a:gd name="T92" fmla="*/ 198 w 274"/>
                <a:gd name="T93" fmla="*/ 243 h 586"/>
                <a:gd name="T94" fmla="*/ 179 w 274"/>
                <a:gd name="T95" fmla="*/ 224 h 586"/>
                <a:gd name="T96" fmla="*/ 157 w 274"/>
                <a:gd name="T97" fmla="*/ 210 h 586"/>
                <a:gd name="T98" fmla="*/ 130 w 274"/>
                <a:gd name="T99" fmla="*/ 202 h 586"/>
                <a:gd name="T100" fmla="*/ 116 w 274"/>
                <a:gd name="T101" fmla="*/ 20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4" h="586">
                  <a:moveTo>
                    <a:pt x="106" y="586"/>
                  </a:moveTo>
                  <a:lnTo>
                    <a:pt x="106" y="586"/>
                  </a:lnTo>
                  <a:lnTo>
                    <a:pt x="89" y="586"/>
                  </a:lnTo>
                  <a:lnTo>
                    <a:pt x="72" y="584"/>
                  </a:lnTo>
                  <a:lnTo>
                    <a:pt x="57" y="582"/>
                  </a:lnTo>
                  <a:lnTo>
                    <a:pt x="44" y="578"/>
                  </a:lnTo>
                  <a:lnTo>
                    <a:pt x="30" y="573"/>
                  </a:lnTo>
                  <a:lnTo>
                    <a:pt x="19" y="569"/>
                  </a:lnTo>
                  <a:lnTo>
                    <a:pt x="8" y="564"/>
                  </a:lnTo>
                  <a:lnTo>
                    <a:pt x="0" y="558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97"/>
                  </a:lnTo>
                  <a:lnTo>
                    <a:pt x="38" y="197"/>
                  </a:lnTo>
                  <a:lnTo>
                    <a:pt x="55" y="190"/>
                  </a:lnTo>
                  <a:lnTo>
                    <a:pt x="72" y="183"/>
                  </a:lnTo>
                  <a:lnTo>
                    <a:pt x="83" y="180"/>
                  </a:lnTo>
                  <a:lnTo>
                    <a:pt x="96" y="179"/>
                  </a:lnTo>
                  <a:lnTo>
                    <a:pt x="109" y="178"/>
                  </a:lnTo>
                  <a:lnTo>
                    <a:pt x="124" y="178"/>
                  </a:lnTo>
                  <a:lnTo>
                    <a:pt x="124" y="178"/>
                  </a:lnTo>
                  <a:lnTo>
                    <a:pt x="141" y="178"/>
                  </a:lnTo>
                  <a:lnTo>
                    <a:pt x="156" y="180"/>
                  </a:lnTo>
                  <a:lnTo>
                    <a:pt x="171" y="186"/>
                  </a:lnTo>
                  <a:lnTo>
                    <a:pt x="186" y="191"/>
                  </a:lnTo>
                  <a:lnTo>
                    <a:pt x="198" y="198"/>
                  </a:lnTo>
                  <a:lnTo>
                    <a:pt x="211" y="208"/>
                  </a:lnTo>
                  <a:lnTo>
                    <a:pt x="222" y="219"/>
                  </a:lnTo>
                  <a:lnTo>
                    <a:pt x="233" y="231"/>
                  </a:lnTo>
                  <a:lnTo>
                    <a:pt x="242" y="245"/>
                  </a:lnTo>
                  <a:lnTo>
                    <a:pt x="251" y="260"/>
                  </a:lnTo>
                  <a:lnTo>
                    <a:pt x="258" y="276"/>
                  </a:lnTo>
                  <a:lnTo>
                    <a:pt x="263" y="294"/>
                  </a:lnTo>
                  <a:lnTo>
                    <a:pt x="269" y="311"/>
                  </a:lnTo>
                  <a:lnTo>
                    <a:pt x="272" y="332"/>
                  </a:lnTo>
                  <a:lnTo>
                    <a:pt x="274" y="354"/>
                  </a:lnTo>
                  <a:lnTo>
                    <a:pt x="274" y="376"/>
                  </a:lnTo>
                  <a:lnTo>
                    <a:pt x="274" y="376"/>
                  </a:lnTo>
                  <a:lnTo>
                    <a:pt x="274" y="397"/>
                  </a:lnTo>
                  <a:lnTo>
                    <a:pt x="272" y="419"/>
                  </a:lnTo>
                  <a:lnTo>
                    <a:pt x="269" y="440"/>
                  </a:lnTo>
                  <a:lnTo>
                    <a:pt x="263" y="460"/>
                  </a:lnTo>
                  <a:lnTo>
                    <a:pt x="258" y="478"/>
                  </a:lnTo>
                  <a:lnTo>
                    <a:pt x="251" y="496"/>
                  </a:lnTo>
                  <a:lnTo>
                    <a:pt x="242" y="512"/>
                  </a:lnTo>
                  <a:lnTo>
                    <a:pt x="232" y="527"/>
                  </a:lnTo>
                  <a:lnTo>
                    <a:pt x="221" y="539"/>
                  </a:lnTo>
                  <a:lnTo>
                    <a:pt x="209" y="552"/>
                  </a:lnTo>
                  <a:lnTo>
                    <a:pt x="194" y="562"/>
                  </a:lnTo>
                  <a:lnTo>
                    <a:pt x="179" y="571"/>
                  </a:lnTo>
                  <a:lnTo>
                    <a:pt x="162" y="578"/>
                  </a:lnTo>
                  <a:lnTo>
                    <a:pt x="145" y="582"/>
                  </a:lnTo>
                  <a:lnTo>
                    <a:pt x="126" y="586"/>
                  </a:lnTo>
                  <a:lnTo>
                    <a:pt x="106" y="586"/>
                  </a:lnTo>
                  <a:lnTo>
                    <a:pt x="106" y="586"/>
                  </a:lnTo>
                  <a:close/>
                  <a:moveTo>
                    <a:pt x="116" y="202"/>
                  </a:moveTo>
                  <a:lnTo>
                    <a:pt x="116" y="202"/>
                  </a:lnTo>
                  <a:lnTo>
                    <a:pt x="91" y="202"/>
                  </a:lnTo>
                  <a:lnTo>
                    <a:pt x="72" y="206"/>
                  </a:lnTo>
                  <a:lnTo>
                    <a:pt x="55" y="212"/>
                  </a:lnTo>
                  <a:lnTo>
                    <a:pt x="38" y="219"/>
                  </a:lnTo>
                  <a:lnTo>
                    <a:pt x="38" y="546"/>
                  </a:lnTo>
                  <a:lnTo>
                    <a:pt x="38" y="546"/>
                  </a:lnTo>
                  <a:lnTo>
                    <a:pt x="53" y="552"/>
                  </a:lnTo>
                  <a:lnTo>
                    <a:pt x="70" y="556"/>
                  </a:lnTo>
                  <a:lnTo>
                    <a:pt x="87" y="557"/>
                  </a:lnTo>
                  <a:lnTo>
                    <a:pt x="105" y="558"/>
                  </a:lnTo>
                  <a:lnTo>
                    <a:pt x="105" y="558"/>
                  </a:lnTo>
                  <a:lnTo>
                    <a:pt x="121" y="557"/>
                  </a:lnTo>
                  <a:lnTo>
                    <a:pt x="136" y="554"/>
                  </a:lnTo>
                  <a:lnTo>
                    <a:pt x="151" y="550"/>
                  </a:lnTo>
                  <a:lnTo>
                    <a:pt x="165" y="545"/>
                  </a:lnTo>
                  <a:lnTo>
                    <a:pt x="176" y="537"/>
                  </a:lnTo>
                  <a:lnTo>
                    <a:pt x="187" y="528"/>
                  </a:lnTo>
                  <a:lnTo>
                    <a:pt x="196" y="517"/>
                  </a:lnTo>
                  <a:lnTo>
                    <a:pt x="205" y="507"/>
                  </a:lnTo>
                  <a:lnTo>
                    <a:pt x="213" y="493"/>
                  </a:lnTo>
                  <a:lnTo>
                    <a:pt x="218" y="479"/>
                  </a:lnTo>
                  <a:lnTo>
                    <a:pt x="224" y="464"/>
                  </a:lnTo>
                  <a:lnTo>
                    <a:pt x="228" y="448"/>
                  </a:lnTo>
                  <a:lnTo>
                    <a:pt x="231" y="431"/>
                  </a:lnTo>
                  <a:lnTo>
                    <a:pt x="233" y="414"/>
                  </a:lnTo>
                  <a:lnTo>
                    <a:pt x="235" y="395"/>
                  </a:lnTo>
                  <a:lnTo>
                    <a:pt x="235" y="376"/>
                  </a:lnTo>
                  <a:lnTo>
                    <a:pt x="235" y="376"/>
                  </a:lnTo>
                  <a:lnTo>
                    <a:pt x="235" y="358"/>
                  </a:lnTo>
                  <a:lnTo>
                    <a:pt x="233" y="341"/>
                  </a:lnTo>
                  <a:lnTo>
                    <a:pt x="231" y="325"/>
                  </a:lnTo>
                  <a:lnTo>
                    <a:pt x="228" y="310"/>
                  </a:lnTo>
                  <a:lnTo>
                    <a:pt x="224" y="295"/>
                  </a:lnTo>
                  <a:lnTo>
                    <a:pt x="218" y="280"/>
                  </a:lnTo>
                  <a:lnTo>
                    <a:pt x="213" y="266"/>
                  </a:lnTo>
                  <a:lnTo>
                    <a:pt x="206" y="254"/>
                  </a:lnTo>
                  <a:lnTo>
                    <a:pt x="198" y="243"/>
                  </a:lnTo>
                  <a:lnTo>
                    <a:pt x="190" y="232"/>
                  </a:lnTo>
                  <a:lnTo>
                    <a:pt x="179" y="224"/>
                  </a:lnTo>
                  <a:lnTo>
                    <a:pt x="169" y="216"/>
                  </a:lnTo>
                  <a:lnTo>
                    <a:pt x="157" y="210"/>
                  </a:lnTo>
                  <a:lnTo>
                    <a:pt x="145" y="205"/>
                  </a:lnTo>
                  <a:lnTo>
                    <a:pt x="130" y="202"/>
                  </a:lnTo>
                  <a:lnTo>
                    <a:pt x="116" y="202"/>
                  </a:lnTo>
                  <a:lnTo>
                    <a:pt x="116" y="20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4639" y="2679"/>
              <a:ext cx="254" cy="405"/>
            </a:xfrm>
            <a:custGeom>
              <a:avLst/>
              <a:gdLst>
                <a:gd name="T0" fmla="*/ 129 w 254"/>
                <a:gd name="T1" fmla="*/ 405 h 405"/>
                <a:gd name="T2" fmla="*/ 129 w 254"/>
                <a:gd name="T3" fmla="*/ 405 h 405"/>
                <a:gd name="T4" fmla="*/ 111 w 254"/>
                <a:gd name="T5" fmla="*/ 404 h 405"/>
                <a:gd name="T6" fmla="*/ 96 w 254"/>
                <a:gd name="T7" fmla="*/ 402 h 405"/>
                <a:gd name="T8" fmla="*/ 81 w 254"/>
                <a:gd name="T9" fmla="*/ 400 h 405"/>
                <a:gd name="T10" fmla="*/ 69 w 254"/>
                <a:gd name="T11" fmla="*/ 396 h 405"/>
                <a:gd name="T12" fmla="*/ 56 w 254"/>
                <a:gd name="T13" fmla="*/ 390 h 405"/>
                <a:gd name="T14" fmla="*/ 47 w 254"/>
                <a:gd name="T15" fmla="*/ 385 h 405"/>
                <a:gd name="T16" fmla="*/ 37 w 254"/>
                <a:gd name="T17" fmla="*/ 378 h 405"/>
                <a:gd name="T18" fmla="*/ 29 w 254"/>
                <a:gd name="T19" fmla="*/ 370 h 405"/>
                <a:gd name="T20" fmla="*/ 22 w 254"/>
                <a:gd name="T21" fmla="*/ 361 h 405"/>
                <a:gd name="T22" fmla="*/ 15 w 254"/>
                <a:gd name="T23" fmla="*/ 352 h 405"/>
                <a:gd name="T24" fmla="*/ 11 w 254"/>
                <a:gd name="T25" fmla="*/ 341 h 405"/>
                <a:gd name="T26" fmla="*/ 7 w 254"/>
                <a:gd name="T27" fmla="*/ 330 h 405"/>
                <a:gd name="T28" fmla="*/ 3 w 254"/>
                <a:gd name="T29" fmla="*/ 319 h 405"/>
                <a:gd name="T30" fmla="*/ 2 w 254"/>
                <a:gd name="T31" fmla="*/ 307 h 405"/>
                <a:gd name="T32" fmla="*/ 0 w 254"/>
                <a:gd name="T33" fmla="*/ 293 h 405"/>
                <a:gd name="T34" fmla="*/ 0 w 254"/>
                <a:gd name="T35" fmla="*/ 281 h 405"/>
                <a:gd name="T36" fmla="*/ 0 w 254"/>
                <a:gd name="T37" fmla="*/ 0 h 405"/>
                <a:gd name="T38" fmla="*/ 40 w 254"/>
                <a:gd name="T39" fmla="*/ 0 h 405"/>
                <a:gd name="T40" fmla="*/ 40 w 254"/>
                <a:gd name="T41" fmla="*/ 280 h 405"/>
                <a:gd name="T42" fmla="*/ 40 w 254"/>
                <a:gd name="T43" fmla="*/ 280 h 405"/>
                <a:gd name="T44" fmla="*/ 41 w 254"/>
                <a:gd name="T45" fmla="*/ 299 h 405"/>
                <a:gd name="T46" fmla="*/ 46 w 254"/>
                <a:gd name="T47" fmla="*/ 318 h 405"/>
                <a:gd name="T48" fmla="*/ 48 w 254"/>
                <a:gd name="T49" fmla="*/ 326 h 405"/>
                <a:gd name="T50" fmla="*/ 52 w 254"/>
                <a:gd name="T51" fmla="*/ 334 h 405"/>
                <a:gd name="T52" fmla="*/ 56 w 254"/>
                <a:gd name="T53" fmla="*/ 341 h 405"/>
                <a:gd name="T54" fmla="*/ 62 w 254"/>
                <a:gd name="T55" fmla="*/ 348 h 405"/>
                <a:gd name="T56" fmla="*/ 69 w 254"/>
                <a:gd name="T57" fmla="*/ 355 h 405"/>
                <a:gd name="T58" fmla="*/ 76 w 254"/>
                <a:gd name="T59" fmla="*/ 360 h 405"/>
                <a:gd name="T60" fmla="*/ 82 w 254"/>
                <a:gd name="T61" fmla="*/ 364 h 405"/>
                <a:gd name="T62" fmla="*/ 92 w 254"/>
                <a:gd name="T63" fmla="*/ 368 h 405"/>
                <a:gd name="T64" fmla="*/ 100 w 254"/>
                <a:gd name="T65" fmla="*/ 371 h 405"/>
                <a:gd name="T66" fmla="*/ 110 w 254"/>
                <a:gd name="T67" fmla="*/ 374 h 405"/>
                <a:gd name="T68" fmla="*/ 121 w 254"/>
                <a:gd name="T69" fmla="*/ 375 h 405"/>
                <a:gd name="T70" fmla="*/ 133 w 254"/>
                <a:gd name="T71" fmla="*/ 375 h 405"/>
                <a:gd name="T72" fmla="*/ 133 w 254"/>
                <a:gd name="T73" fmla="*/ 375 h 405"/>
                <a:gd name="T74" fmla="*/ 157 w 254"/>
                <a:gd name="T75" fmla="*/ 374 h 405"/>
                <a:gd name="T76" fmla="*/ 179 w 254"/>
                <a:gd name="T77" fmla="*/ 371 h 405"/>
                <a:gd name="T78" fmla="*/ 198 w 254"/>
                <a:gd name="T79" fmla="*/ 364 h 405"/>
                <a:gd name="T80" fmla="*/ 215 w 254"/>
                <a:gd name="T81" fmla="*/ 356 h 405"/>
                <a:gd name="T82" fmla="*/ 215 w 254"/>
                <a:gd name="T83" fmla="*/ 0 h 405"/>
                <a:gd name="T84" fmla="*/ 254 w 254"/>
                <a:gd name="T85" fmla="*/ 0 h 405"/>
                <a:gd name="T86" fmla="*/ 254 w 254"/>
                <a:gd name="T87" fmla="*/ 372 h 405"/>
                <a:gd name="T88" fmla="*/ 254 w 254"/>
                <a:gd name="T89" fmla="*/ 372 h 405"/>
                <a:gd name="T90" fmla="*/ 245 w 254"/>
                <a:gd name="T91" fmla="*/ 379 h 405"/>
                <a:gd name="T92" fmla="*/ 232 w 254"/>
                <a:gd name="T93" fmla="*/ 385 h 405"/>
                <a:gd name="T94" fmla="*/ 219 w 254"/>
                <a:gd name="T95" fmla="*/ 390 h 405"/>
                <a:gd name="T96" fmla="*/ 204 w 254"/>
                <a:gd name="T97" fmla="*/ 394 h 405"/>
                <a:gd name="T98" fmla="*/ 187 w 254"/>
                <a:gd name="T99" fmla="*/ 400 h 405"/>
                <a:gd name="T100" fmla="*/ 170 w 254"/>
                <a:gd name="T101" fmla="*/ 402 h 405"/>
                <a:gd name="T102" fmla="*/ 149 w 254"/>
                <a:gd name="T103" fmla="*/ 404 h 405"/>
                <a:gd name="T104" fmla="*/ 129 w 254"/>
                <a:gd name="T105" fmla="*/ 405 h 405"/>
                <a:gd name="T106" fmla="*/ 129 w 254"/>
                <a:gd name="T107" fmla="*/ 40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4" h="405">
                  <a:moveTo>
                    <a:pt x="129" y="405"/>
                  </a:moveTo>
                  <a:lnTo>
                    <a:pt x="129" y="405"/>
                  </a:lnTo>
                  <a:lnTo>
                    <a:pt x="111" y="404"/>
                  </a:lnTo>
                  <a:lnTo>
                    <a:pt x="96" y="402"/>
                  </a:lnTo>
                  <a:lnTo>
                    <a:pt x="81" y="400"/>
                  </a:lnTo>
                  <a:lnTo>
                    <a:pt x="69" y="396"/>
                  </a:lnTo>
                  <a:lnTo>
                    <a:pt x="56" y="390"/>
                  </a:lnTo>
                  <a:lnTo>
                    <a:pt x="47" y="385"/>
                  </a:lnTo>
                  <a:lnTo>
                    <a:pt x="37" y="378"/>
                  </a:lnTo>
                  <a:lnTo>
                    <a:pt x="29" y="370"/>
                  </a:lnTo>
                  <a:lnTo>
                    <a:pt x="22" y="361"/>
                  </a:lnTo>
                  <a:lnTo>
                    <a:pt x="15" y="352"/>
                  </a:lnTo>
                  <a:lnTo>
                    <a:pt x="11" y="341"/>
                  </a:lnTo>
                  <a:lnTo>
                    <a:pt x="7" y="330"/>
                  </a:lnTo>
                  <a:lnTo>
                    <a:pt x="3" y="319"/>
                  </a:lnTo>
                  <a:lnTo>
                    <a:pt x="2" y="307"/>
                  </a:lnTo>
                  <a:lnTo>
                    <a:pt x="0" y="293"/>
                  </a:lnTo>
                  <a:lnTo>
                    <a:pt x="0" y="281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280"/>
                  </a:lnTo>
                  <a:lnTo>
                    <a:pt x="40" y="280"/>
                  </a:lnTo>
                  <a:lnTo>
                    <a:pt x="41" y="299"/>
                  </a:lnTo>
                  <a:lnTo>
                    <a:pt x="46" y="318"/>
                  </a:lnTo>
                  <a:lnTo>
                    <a:pt x="48" y="326"/>
                  </a:lnTo>
                  <a:lnTo>
                    <a:pt x="52" y="334"/>
                  </a:lnTo>
                  <a:lnTo>
                    <a:pt x="56" y="341"/>
                  </a:lnTo>
                  <a:lnTo>
                    <a:pt x="62" y="348"/>
                  </a:lnTo>
                  <a:lnTo>
                    <a:pt x="69" y="355"/>
                  </a:lnTo>
                  <a:lnTo>
                    <a:pt x="76" y="360"/>
                  </a:lnTo>
                  <a:lnTo>
                    <a:pt x="82" y="364"/>
                  </a:lnTo>
                  <a:lnTo>
                    <a:pt x="92" y="368"/>
                  </a:lnTo>
                  <a:lnTo>
                    <a:pt x="100" y="371"/>
                  </a:lnTo>
                  <a:lnTo>
                    <a:pt x="110" y="374"/>
                  </a:lnTo>
                  <a:lnTo>
                    <a:pt x="121" y="375"/>
                  </a:lnTo>
                  <a:lnTo>
                    <a:pt x="133" y="375"/>
                  </a:lnTo>
                  <a:lnTo>
                    <a:pt x="133" y="375"/>
                  </a:lnTo>
                  <a:lnTo>
                    <a:pt x="157" y="374"/>
                  </a:lnTo>
                  <a:lnTo>
                    <a:pt x="179" y="371"/>
                  </a:lnTo>
                  <a:lnTo>
                    <a:pt x="198" y="364"/>
                  </a:lnTo>
                  <a:lnTo>
                    <a:pt x="215" y="356"/>
                  </a:lnTo>
                  <a:lnTo>
                    <a:pt x="215" y="0"/>
                  </a:lnTo>
                  <a:lnTo>
                    <a:pt x="254" y="0"/>
                  </a:lnTo>
                  <a:lnTo>
                    <a:pt x="254" y="372"/>
                  </a:lnTo>
                  <a:lnTo>
                    <a:pt x="254" y="372"/>
                  </a:lnTo>
                  <a:lnTo>
                    <a:pt x="245" y="379"/>
                  </a:lnTo>
                  <a:lnTo>
                    <a:pt x="232" y="385"/>
                  </a:lnTo>
                  <a:lnTo>
                    <a:pt x="219" y="390"/>
                  </a:lnTo>
                  <a:lnTo>
                    <a:pt x="204" y="394"/>
                  </a:lnTo>
                  <a:lnTo>
                    <a:pt x="187" y="400"/>
                  </a:lnTo>
                  <a:lnTo>
                    <a:pt x="170" y="402"/>
                  </a:lnTo>
                  <a:lnTo>
                    <a:pt x="149" y="404"/>
                  </a:lnTo>
                  <a:lnTo>
                    <a:pt x="129" y="405"/>
                  </a:lnTo>
                  <a:lnTo>
                    <a:pt x="129" y="4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5008" y="2672"/>
              <a:ext cx="149" cy="404"/>
            </a:xfrm>
            <a:custGeom>
              <a:avLst/>
              <a:gdLst>
                <a:gd name="T0" fmla="*/ 138 w 149"/>
                <a:gd name="T1" fmla="*/ 34 h 404"/>
                <a:gd name="T2" fmla="*/ 138 w 149"/>
                <a:gd name="T3" fmla="*/ 34 h 404"/>
                <a:gd name="T4" fmla="*/ 119 w 149"/>
                <a:gd name="T5" fmla="*/ 30 h 404"/>
                <a:gd name="T6" fmla="*/ 99 w 149"/>
                <a:gd name="T7" fmla="*/ 29 h 404"/>
                <a:gd name="T8" fmla="*/ 99 w 149"/>
                <a:gd name="T9" fmla="*/ 29 h 404"/>
                <a:gd name="T10" fmla="*/ 82 w 149"/>
                <a:gd name="T11" fmla="*/ 30 h 404"/>
                <a:gd name="T12" fmla="*/ 65 w 149"/>
                <a:gd name="T13" fmla="*/ 33 h 404"/>
                <a:gd name="T14" fmla="*/ 52 w 149"/>
                <a:gd name="T15" fmla="*/ 38 h 404"/>
                <a:gd name="T16" fmla="*/ 39 w 149"/>
                <a:gd name="T17" fmla="*/ 45 h 404"/>
                <a:gd name="T18" fmla="*/ 39 w 149"/>
                <a:gd name="T19" fmla="*/ 404 h 404"/>
                <a:gd name="T20" fmla="*/ 0 w 149"/>
                <a:gd name="T21" fmla="*/ 404 h 404"/>
                <a:gd name="T22" fmla="*/ 0 w 149"/>
                <a:gd name="T23" fmla="*/ 27 h 404"/>
                <a:gd name="T24" fmla="*/ 0 w 149"/>
                <a:gd name="T25" fmla="*/ 27 h 404"/>
                <a:gd name="T26" fmla="*/ 12 w 149"/>
                <a:gd name="T27" fmla="*/ 20 h 404"/>
                <a:gd name="T28" fmla="*/ 26 w 149"/>
                <a:gd name="T29" fmla="*/ 15 h 404"/>
                <a:gd name="T30" fmla="*/ 39 w 149"/>
                <a:gd name="T31" fmla="*/ 11 h 404"/>
                <a:gd name="T32" fmla="*/ 54 w 149"/>
                <a:gd name="T33" fmla="*/ 7 h 404"/>
                <a:gd name="T34" fmla="*/ 72 w 149"/>
                <a:gd name="T35" fmla="*/ 4 h 404"/>
                <a:gd name="T36" fmla="*/ 94 w 149"/>
                <a:gd name="T37" fmla="*/ 1 h 404"/>
                <a:gd name="T38" fmla="*/ 119 w 149"/>
                <a:gd name="T39" fmla="*/ 0 h 404"/>
                <a:gd name="T40" fmla="*/ 149 w 149"/>
                <a:gd name="T41" fmla="*/ 0 h 404"/>
                <a:gd name="T42" fmla="*/ 138 w 149"/>
                <a:gd name="T43" fmla="*/ 3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9" h="404">
                  <a:moveTo>
                    <a:pt x="138" y="34"/>
                  </a:moveTo>
                  <a:lnTo>
                    <a:pt x="138" y="34"/>
                  </a:lnTo>
                  <a:lnTo>
                    <a:pt x="119" y="30"/>
                  </a:lnTo>
                  <a:lnTo>
                    <a:pt x="99" y="29"/>
                  </a:lnTo>
                  <a:lnTo>
                    <a:pt x="99" y="29"/>
                  </a:lnTo>
                  <a:lnTo>
                    <a:pt x="82" y="30"/>
                  </a:lnTo>
                  <a:lnTo>
                    <a:pt x="65" y="33"/>
                  </a:lnTo>
                  <a:lnTo>
                    <a:pt x="52" y="38"/>
                  </a:lnTo>
                  <a:lnTo>
                    <a:pt x="39" y="45"/>
                  </a:lnTo>
                  <a:lnTo>
                    <a:pt x="39" y="404"/>
                  </a:lnTo>
                  <a:lnTo>
                    <a:pt x="0" y="404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2" y="20"/>
                  </a:lnTo>
                  <a:lnTo>
                    <a:pt x="26" y="15"/>
                  </a:lnTo>
                  <a:lnTo>
                    <a:pt x="39" y="11"/>
                  </a:lnTo>
                  <a:lnTo>
                    <a:pt x="54" y="7"/>
                  </a:lnTo>
                  <a:lnTo>
                    <a:pt x="72" y="4"/>
                  </a:lnTo>
                  <a:lnTo>
                    <a:pt x="94" y="1"/>
                  </a:lnTo>
                  <a:lnTo>
                    <a:pt x="119" y="0"/>
                  </a:lnTo>
                  <a:lnTo>
                    <a:pt x="149" y="0"/>
                  </a:lnTo>
                  <a:lnTo>
                    <a:pt x="138" y="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7" name="Freeform 27"/>
            <p:cNvSpPr>
              <a:spLocks noEditPoints="1"/>
            </p:cNvSpPr>
            <p:nvPr/>
          </p:nvSpPr>
          <p:spPr bwMode="auto">
            <a:xfrm>
              <a:off x="5207" y="2672"/>
              <a:ext cx="274" cy="569"/>
            </a:xfrm>
            <a:custGeom>
              <a:avLst/>
              <a:gdLst>
                <a:gd name="T0" fmla="*/ 116 w 274"/>
                <a:gd name="T1" fmla="*/ 569 h 569"/>
                <a:gd name="T2" fmla="*/ 68 w 274"/>
                <a:gd name="T3" fmla="*/ 562 h 569"/>
                <a:gd name="T4" fmla="*/ 33 w 274"/>
                <a:gd name="T5" fmla="*/ 550 h 569"/>
                <a:gd name="T6" fmla="*/ 38 w 274"/>
                <a:gd name="T7" fmla="*/ 516 h 569"/>
                <a:gd name="T8" fmla="*/ 89 w 274"/>
                <a:gd name="T9" fmla="*/ 535 h 569"/>
                <a:gd name="T10" fmla="*/ 127 w 274"/>
                <a:gd name="T11" fmla="*/ 539 h 569"/>
                <a:gd name="T12" fmla="*/ 154 w 274"/>
                <a:gd name="T13" fmla="*/ 538 h 569"/>
                <a:gd name="T14" fmla="*/ 187 w 274"/>
                <a:gd name="T15" fmla="*/ 525 h 569"/>
                <a:gd name="T16" fmla="*/ 212 w 274"/>
                <a:gd name="T17" fmla="*/ 505 h 569"/>
                <a:gd name="T18" fmla="*/ 227 w 274"/>
                <a:gd name="T19" fmla="*/ 478 h 569"/>
                <a:gd name="T20" fmla="*/ 235 w 274"/>
                <a:gd name="T21" fmla="*/ 445 h 569"/>
                <a:gd name="T22" fmla="*/ 236 w 274"/>
                <a:gd name="T23" fmla="*/ 390 h 569"/>
                <a:gd name="T24" fmla="*/ 201 w 274"/>
                <a:gd name="T25" fmla="*/ 404 h 569"/>
                <a:gd name="T26" fmla="*/ 153 w 274"/>
                <a:gd name="T27" fmla="*/ 409 h 569"/>
                <a:gd name="T28" fmla="*/ 102 w 274"/>
                <a:gd name="T29" fmla="*/ 403 h 569"/>
                <a:gd name="T30" fmla="*/ 63 w 274"/>
                <a:gd name="T31" fmla="*/ 379 h 569"/>
                <a:gd name="T32" fmla="*/ 31 w 274"/>
                <a:gd name="T33" fmla="*/ 342 h 569"/>
                <a:gd name="T34" fmla="*/ 11 w 274"/>
                <a:gd name="T35" fmla="*/ 293 h 569"/>
                <a:gd name="T36" fmla="*/ 0 w 274"/>
                <a:gd name="T37" fmla="*/ 233 h 569"/>
                <a:gd name="T38" fmla="*/ 0 w 274"/>
                <a:gd name="T39" fmla="*/ 188 h 569"/>
                <a:gd name="T40" fmla="*/ 11 w 274"/>
                <a:gd name="T41" fmla="*/ 125 h 569"/>
                <a:gd name="T42" fmla="*/ 33 w 274"/>
                <a:gd name="T43" fmla="*/ 74 h 569"/>
                <a:gd name="T44" fmla="*/ 67 w 274"/>
                <a:gd name="T45" fmla="*/ 34 h 569"/>
                <a:gd name="T46" fmla="*/ 112 w 274"/>
                <a:gd name="T47" fmla="*/ 8 h 569"/>
                <a:gd name="T48" fmla="*/ 169 w 274"/>
                <a:gd name="T49" fmla="*/ 0 h 569"/>
                <a:gd name="T50" fmla="*/ 205 w 274"/>
                <a:gd name="T51" fmla="*/ 1 h 569"/>
                <a:gd name="T52" fmla="*/ 246 w 274"/>
                <a:gd name="T53" fmla="*/ 12 h 569"/>
                <a:gd name="T54" fmla="*/ 274 w 274"/>
                <a:gd name="T55" fmla="*/ 26 h 569"/>
                <a:gd name="T56" fmla="*/ 274 w 274"/>
                <a:gd name="T57" fmla="*/ 433 h 569"/>
                <a:gd name="T58" fmla="*/ 265 w 274"/>
                <a:gd name="T59" fmla="*/ 479 h 569"/>
                <a:gd name="T60" fmla="*/ 247 w 274"/>
                <a:gd name="T61" fmla="*/ 517 h 569"/>
                <a:gd name="T62" fmla="*/ 218 w 274"/>
                <a:gd name="T63" fmla="*/ 546 h 569"/>
                <a:gd name="T64" fmla="*/ 180 w 274"/>
                <a:gd name="T65" fmla="*/ 564 h 569"/>
                <a:gd name="T66" fmla="*/ 134 w 274"/>
                <a:gd name="T67" fmla="*/ 569 h 569"/>
                <a:gd name="T68" fmla="*/ 236 w 274"/>
                <a:gd name="T69" fmla="*/ 38 h 569"/>
                <a:gd name="T70" fmla="*/ 188 w 274"/>
                <a:gd name="T71" fmla="*/ 24 h 569"/>
                <a:gd name="T72" fmla="*/ 153 w 274"/>
                <a:gd name="T73" fmla="*/ 26 h 569"/>
                <a:gd name="T74" fmla="*/ 111 w 274"/>
                <a:gd name="T75" fmla="*/ 38 h 569"/>
                <a:gd name="T76" fmla="*/ 79 w 274"/>
                <a:gd name="T77" fmla="*/ 65 h 569"/>
                <a:gd name="T78" fmla="*/ 57 w 274"/>
                <a:gd name="T79" fmla="*/ 104 h 569"/>
                <a:gd name="T80" fmla="*/ 44 w 274"/>
                <a:gd name="T81" fmla="*/ 153 h 569"/>
                <a:gd name="T82" fmla="*/ 40 w 274"/>
                <a:gd name="T83" fmla="*/ 211 h 569"/>
                <a:gd name="T84" fmla="*/ 41 w 274"/>
                <a:gd name="T85" fmla="*/ 250 h 569"/>
                <a:gd name="T86" fmla="*/ 51 w 274"/>
                <a:gd name="T87" fmla="*/ 299 h 569"/>
                <a:gd name="T88" fmla="*/ 70 w 274"/>
                <a:gd name="T89" fmla="*/ 338 h 569"/>
                <a:gd name="T90" fmla="*/ 97 w 274"/>
                <a:gd name="T91" fmla="*/ 366 h 569"/>
                <a:gd name="T92" fmla="*/ 132 w 274"/>
                <a:gd name="T93" fmla="*/ 381 h 569"/>
                <a:gd name="T94" fmla="*/ 162 w 274"/>
                <a:gd name="T95" fmla="*/ 383 h 569"/>
                <a:gd name="T96" fmla="*/ 221 w 274"/>
                <a:gd name="T97" fmla="*/ 372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4" h="569">
                  <a:moveTo>
                    <a:pt x="134" y="569"/>
                  </a:moveTo>
                  <a:lnTo>
                    <a:pt x="134" y="569"/>
                  </a:lnTo>
                  <a:lnTo>
                    <a:pt x="116" y="569"/>
                  </a:lnTo>
                  <a:lnTo>
                    <a:pt x="98" y="568"/>
                  </a:lnTo>
                  <a:lnTo>
                    <a:pt x="83" y="565"/>
                  </a:lnTo>
                  <a:lnTo>
                    <a:pt x="68" y="562"/>
                  </a:lnTo>
                  <a:lnTo>
                    <a:pt x="56" y="558"/>
                  </a:lnTo>
                  <a:lnTo>
                    <a:pt x="44" y="554"/>
                  </a:lnTo>
                  <a:lnTo>
                    <a:pt x="33" y="550"/>
                  </a:lnTo>
                  <a:lnTo>
                    <a:pt x="23" y="544"/>
                  </a:lnTo>
                  <a:lnTo>
                    <a:pt x="38" y="516"/>
                  </a:lnTo>
                  <a:lnTo>
                    <a:pt x="38" y="516"/>
                  </a:lnTo>
                  <a:lnTo>
                    <a:pt x="56" y="524"/>
                  </a:lnTo>
                  <a:lnTo>
                    <a:pt x="76" y="532"/>
                  </a:lnTo>
                  <a:lnTo>
                    <a:pt x="89" y="535"/>
                  </a:lnTo>
                  <a:lnTo>
                    <a:pt x="101" y="538"/>
                  </a:lnTo>
                  <a:lnTo>
                    <a:pt x="115" y="539"/>
                  </a:lnTo>
                  <a:lnTo>
                    <a:pt x="127" y="539"/>
                  </a:lnTo>
                  <a:lnTo>
                    <a:pt x="127" y="539"/>
                  </a:lnTo>
                  <a:lnTo>
                    <a:pt x="142" y="539"/>
                  </a:lnTo>
                  <a:lnTo>
                    <a:pt x="154" y="538"/>
                  </a:lnTo>
                  <a:lnTo>
                    <a:pt x="166" y="534"/>
                  </a:lnTo>
                  <a:lnTo>
                    <a:pt x="177" y="531"/>
                  </a:lnTo>
                  <a:lnTo>
                    <a:pt x="187" y="525"/>
                  </a:lnTo>
                  <a:lnTo>
                    <a:pt x="197" y="520"/>
                  </a:lnTo>
                  <a:lnTo>
                    <a:pt x="205" y="513"/>
                  </a:lnTo>
                  <a:lnTo>
                    <a:pt x="212" y="505"/>
                  </a:lnTo>
                  <a:lnTo>
                    <a:pt x="217" y="497"/>
                  </a:lnTo>
                  <a:lnTo>
                    <a:pt x="222" y="487"/>
                  </a:lnTo>
                  <a:lnTo>
                    <a:pt x="227" y="478"/>
                  </a:lnTo>
                  <a:lnTo>
                    <a:pt x="231" y="468"/>
                  </a:lnTo>
                  <a:lnTo>
                    <a:pt x="233" y="457"/>
                  </a:lnTo>
                  <a:lnTo>
                    <a:pt x="235" y="445"/>
                  </a:lnTo>
                  <a:lnTo>
                    <a:pt x="236" y="420"/>
                  </a:lnTo>
                  <a:lnTo>
                    <a:pt x="236" y="390"/>
                  </a:lnTo>
                  <a:lnTo>
                    <a:pt x="236" y="390"/>
                  </a:lnTo>
                  <a:lnTo>
                    <a:pt x="229" y="394"/>
                  </a:lnTo>
                  <a:lnTo>
                    <a:pt x="221" y="398"/>
                  </a:lnTo>
                  <a:lnTo>
                    <a:pt x="201" y="404"/>
                  </a:lnTo>
                  <a:lnTo>
                    <a:pt x="177" y="408"/>
                  </a:lnTo>
                  <a:lnTo>
                    <a:pt x="153" y="409"/>
                  </a:lnTo>
                  <a:lnTo>
                    <a:pt x="153" y="409"/>
                  </a:lnTo>
                  <a:lnTo>
                    <a:pt x="135" y="409"/>
                  </a:lnTo>
                  <a:lnTo>
                    <a:pt x="119" y="407"/>
                  </a:lnTo>
                  <a:lnTo>
                    <a:pt x="102" y="403"/>
                  </a:lnTo>
                  <a:lnTo>
                    <a:pt x="89" y="396"/>
                  </a:lnTo>
                  <a:lnTo>
                    <a:pt x="75" y="389"/>
                  </a:lnTo>
                  <a:lnTo>
                    <a:pt x="63" y="379"/>
                  </a:lnTo>
                  <a:lnTo>
                    <a:pt x="51" y="368"/>
                  </a:lnTo>
                  <a:lnTo>
                    <a:pt x="41" y="356"/>
                  </a:lnTo>
                  <a:lnTo>
                    <a:pt x="31" y="342"/>
                  </a:lnTo>
                  <a:lnTo>
                    <a:pt x="23" y="327"/>
                  </a:lnTo>
                  <a:lnTo>
                    <a:pt x="16" y="311"/>
                  </a:lnTo>
                  <a:lnTo>
                    <a:pt x="11" y="293"/>
                  </a:lnTo>
                  <a:lnTo>
                    <a:pt x="6" y="276"/>
                  </a:lnTo>
                  <a:lnTo>
                    <a:pt x="3" y="255"/>
                  </a:lnTo>
                  <a:lnTo>
                    <a:pt x="0" y="233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0" y="188"/>
                  </a:lnTo>
                  <a:lnTo>
                    <a:pt x="3" y="166"/>
                  </a:lnTo>
                  <a:lnTo>
                    <a:pt x="6" y="146"/>
                  </a:lnTo>
                  <a:lnTo>
                    <a:pt x="11" y="125"/>
                  </a:lnTo>
                  <a:lnTo>
                    <a:pt x="16" y="108"/>
                  </a:lnTo>
                  <a:lnTo>
                    <a:pt x="25" y="90"/>
                  </a:lnTo>
                  <a:lnTo>
                    <a:pt x="33" y="74"/>
                  </a:lnTo>
                  <a:lnTo>
                    <a:pt x="42" y="59"/>
                  </a:lnTo>
                  <a:lnTo>
                    <a:pt x="53" y="46"/>
                  </a:lnTo>
                  <a:lnTo>
                    <a:pt x="67" y="34"/>
                  </a:lnTo>
                  <a:lnTo>
                    <a:pt x="81" y="23"/>
                  </a:lnTo>
                  <a:lnTo>
                    <a:pt x="96" y="15"/>
                  </a:lnTo>
                  <a:lnTo>
                    <a:pt x="112" y="8"/>
                  </a:lnTo>
                  <a:lnTo>
                    <a:pt x="130" y="4"/>
                  </a:lnTo>
                  <a:lnTo>
                    <a:pt x="149" y="0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87" y="0"/>
                  </a:lnTo>
                  <a:lnTo>
                    <a:pt x="205" y="1"/>
                  </a:lnTo>
                  <a:lnTo>
                    <a:pt x="220" y="4"/>
                  </a:lnTo>
                  <a:lnTo>
                    <a:pt x="233" y="8"/>
                  </a:lnTo>
                  <a:lnTo>
                    <a:pt x="246" y="12"/>
                  </a:lnTo>
                  <a:lnTo>
                    <a:pt x="257" y="16"/>
                  </a:lnTo>
                  <a:lnTo>
                    <a:pt x="266" y="20"/>
                  </a:lnTo>
                  <a:lnTo>
                    <a:pt x="274" y="26"/>
                  </a:lnTo>
                  <a:lnTo>
                    <a:pt x="274" y="415"/>
                  </a:lnTo>
                  <a:lnTo>
                    <a:pt x="274" y="415"/>
                  </a:lnTo>
                  <a:lnTo>
                    <a:pt x="274" y="433"/>
                  </a:lnTo>
                  <a:lnTo>
                    <a:pt x="273" y="449"/>
                  </a:lnTo>
                  <a:lnTo>
                    <a:pt x="269" y="464"/>
                  </a:lnTo>
                  <a:lnTo>
                    <a:pt x="265" y="479"/>
                  </a:lnTo>
                  <a:lnTo>
                    <a:pt x="261" y="493"/>
                  </a:lnTo>
                  <a:lnTo>
                    <a:pt x="254" y="505"/>
                  </a:lnTo>
                  <a:lnTo>
                    <a:pt x="247" y="517"/>
                  </a:lnTo>
                  <a:lnTo>
                    <a:pt x="239" y="527"/>
                  </a:lnTo>
                  <a:lnTo>
                    <a:pt x="229" y="536"/>
                  </a:lnTo>
                  <a:lnTo>
                    <a:pt x="218" y="546"/>
                  </a:lnTo>
                  <a:lnTo>
                    <a:pt x="206" y="553"/>
                  </a:lnTo>
                  <a:lnTo>
                    <a:pt x="194" y="558"/>
                  </a:lnTo>
                  <a:lnTo>
                    <a:pt x="180" y="564"/>
                  </a:lnTo>
                  <a:lnTo>
                    <a:pt x="165" y="566"/>
                  </a:lnTo>
                  <a:lnTo>
                    <a:pt x="150" y="569"/>
                  </a:lnTo>
                  <a:lnTo>
                    <a:pt x="134" y="569"/>
                  </a:lnTo>
                  <a:lnTo>
                    <a:pt x="134" y="569"/>
                  </a:lnTo>
                  <a:close/>
                  <a:moveTo>
                    <a:pt x="236" y="38"/>
                  </a:moveTo>
                  <a:lnTo>
                    <a:pt x="236" y="38"/>
                  </a:lnTo>
                  <a:lnTo>
                    <a:pt x="222" y="31"/>
                  </a:lnTo>
                  <a:lnTo>
                    <a:pt x="206" y="27"/>
                  </a:lnTo>
                  <a:lnTo>
                    <a:pt x="188" y="24"/>
                  </a:lnTo>
                  <a:lnTo>
                    <a:pt x="169" y="24"/>
                  </a:lnTo>
                  <a:lnTo>
                    <a:pt x="169" y="24"/>
                  </a:lnTo>
                  <a:lnTo>
                    <a:pt x="153" y="26"/>
                  </a:lnTo>
                  <a:lnTo>
                    <a:pt x="138" y="29"/>
                  </a:lnTo>
                  <a:lnTo>
                    <a:pt x="124" y="33"/>
                  </a:lnTo>
                  <a:lnTo>
                    <a:pt x="111" y="38"/>
                  </a:lnTo>
                  <a:lnTo>
                    <a:pt x="100" y="45"/>
                  </a:lnTo>
                  <a:lnTo>
                    <a:pt x="89" y="55"/>
                  </a:lnTo>
                  <a:lnTo>
                    <a:pt x="79" y="65"/>
                  </a:lnTo>
                  <a:lnTo>
                    <a:pt x="71" y="76"/>
                  </a:lnTo>
                  <a:lnTo>
                    <a:pt x="63" y="90"/>
                  </a:lnTo>
                  <a:lnTo>
                    <a:pt x="57" y="104"/>
                  </a:lnTo>
                  <a:lnTo>
                    <a:pt x="52" y="119"/>
                  </a:lnTo>
                  <a:lnTo>
                    <a:pt x="48" y="135"/>
                  </a:lnTo>
                  <a:lnTo>
                    <a:pt x="44" y="153"/>
                  </a:lnTo>
                  <a:lnTo>
                    <a:pt x="41" y="172"/>
                  </a:lnTo>
                  <a:lnTo>
                    <a:pt x="40" y="191"/>
                  </a:lnTo>
                  <a:lnTo>
                    <a:pt x="40" y="211"/>
                  </a:lnTo>
                  <a:lnTo>
                    <a:pt x="40" y="211"/>
                  </a:lnTo>
                  <a:lnTo>
                    <a:pt x="40" y="231"/>
                  </a:lnTo>
                  <a:lnTo>
                    <a:pt x="41" y="250"/>
                  </a:lnTo>
                  <a:lnTo>
                    <a:pt x="44" y="267"/>
                  </a:lnTo>
                  <a:lnTo>
                    <a:pt x="46" y="284"/>
                  </a:lnTo>
                  <a:lnTo>
                    <a:pt x="51" y="299"/>
                  </a:lnTo>
                  <a:lnTo>
                    <a:pt x="56" y="314"/>
                  </a:lnTo>
                  <a:lnTo>
                    <a:pt x="63" y="326"/>
                  </a:lnTo>
                  <a:lnTo>
                    <a:pt x="70" y="338"/>
                  </a:lnTo>
                  <a:lnTo>
                    <a:pt x="78" y="348"/>
                  </a:lnTo>
                  <a:lnTo>
                    <a:pt x="86" y="357"/>
                  </a:lnTo>
                  <a:lnTo>
                    <a:pt x="97" y="366"/>
                  </a:lnTo>
                  <a:lnTo>
                    <a:pt x="108" y="372"/>
                  </a:lnTo>
                  <a:lnTo>
                    <a:pt x="120" y="377"/>
                  </a:lnTo>
                  <a:lnTo>
                    <a:pt x="132" y="381"/>
                  </a:lnTo>
                  <a:lnTo>
                    <a:pt x="147" y="383"/>
                  </a:lnTo>
                  <a:lnTo>
                    <a:pt x="162" y="383"/>
                  </a:lnTo>
                  <a:lnTo>
                    <a:pt x="162" y="383"/>
                  </a:lnTo>
                  <a:lnTo>
                    <a:pt x="184" y="382"/>
                  </a:lnTo>
                  <a:lnTo>
                    <a:pt x="203" y="378"/>
                  </a:lnTo>
                  <a:lnTo>
                    <a:pt x="221" y="372"/>
                  </a:lnTo>
                  <a:lnTo>
                    <a:pt x="236" y="364"/>
                  </a:lnTo>
                  <a:lnTo>
                    <a:pt x="236" y="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2114" y="1104"/>
              <a:ext cx="176" cy="327"/>
            </a:xfrm>
            <a:custGeom>
              <a:avLst/>
              <a:gdLst>
                <a:gd name="T0" fmla="*/ 116 w 176"/>
                <a:gd name="T1" fmla="*/ 327 h 327"/>
                <a:gd name="T2" fmla="*/ 91 w 176"/>
                <a:gd name="T3" fmla="*/ 325 h 327"/>
                <a:gd name="T4" fmla="*/ 68 w 176"/>
                <a:gd name="T5" fmla="*/ 315 h 327"/>
                <a:gd name="T6" fmla="*/ 48 w 176"/>
                <a:gd name="T7" fmla="*/ 300 h 327"/>
                <a:gd name="T8" fmla="*/ 31 w 176"/>
                <a:gd name="T9" fmla="*/ 281 h 327"/>
                <a:gd name="T10" fmla="*/ 18 w 176"/>
                <a:gd name="T11" fmla="*/ 256 h 327"/>
                <a:gd name="T12" fmla="*/ 8 w 176"/>
                <a:gd name="T13" fmla="*/ 228 h 327"/>
                <a:gd name="T14" fmla="*/ 3 w 176"/>
                <a:gd name="T15" fmla="*/ 198 h 327"/>
                <a:gd name="T16" fmla="*/ 0 w 176"/>
                <a:gd name="T17" fmla="*/ 164 h 327"/>
                <a:gd name="T18" fmla="*/ 0 w 176"/>
                <a:gd name="T19" fmla="*/ 147 h 327"/>
                <a:gd name="T20" fmla="*/ 4 w 176"/>
                <a:gd name="T21" fmla="*/ 115 h 327"/>
                <a:gd name="T22" fmla="*/ 12 w 176"/>
                <a:gd name="T23" fmla="*/ 86 h 327"/>
                <a:gd name="T24" fmla="*/ 25 w 176"/>
                <a:gd name="T25" fmla="*/ 59 h 327"/>
                <a:gd name="T26" fmla="*/ 40 w 176"/>
                <a:gd name="T27" fmla="*/ 37 h 327"/>
                <a:gd name="T28" fmla="*/ 57 w 176"/>
                <a:gd name="T29" fmla="*/ 19 h 327"/>
                <a:gd name="T30" fmla="*/ 79 w 176"/>
                <a:gd name="T31" fmla="*/ 7 h 327"/>
                <a:gd name="T32" fmla="*/ 102 w 176"/>
                <a:gd name="T33" fmla="*/ 0 h 327"/>
                <a:gd name="T34" fmla="*/ 116 w 176"/>
                <a:gd name="T35" fmla="*/ 0 h 327"/>
                <a:gd name="T36" fmla="*/ 152 w 176"/>
                <a:gd name="T37" fmla="*/ 4 h 327"/>
                <a:gd name="T38" fmla="*/ 176 w 176"/>
                <a:gd name="T39" fmla="*/ 16 h 327"/>
                <a:gd name="T40" fmla="*/ 168 w 176"/>
                <a:gd name="T41" fmla="*/ 31 h 327"/>
                <a:gd name="T42" fmla="*/ 147 w 176"/>
                <a:gd name="T43" fmla="*/ 22 h 327"/>
                <a:gd name="T44" fmla="*/ 120 w 176"/>
                <a:gd name="T45" fmla="*/ 18 h 327"/>
                <a:gd name="T46" fmla="*/ 108 w 176"/>
                <a:gd name="T47" fmla="*/ 19 h 327"/>
                <a:gd name="T48" fmla="*/ 86 w 176"/>
                <a:gd name="T49" fmla="*/ 24 h 327"/>
                <a:gd name="T50" fmla="*/ 68 w 176"/>
                <a:gd name="T51" fmla="*/ 37 h 327"/>
                <a:gd name="T52" fmla="*/ 55 w 176"/>
                <a:gd name="T53" fmla="*/ 53 h 327"/>
                <a:gd name="T54" fmla="*/ 44 w 176"/>
                <a:gd name="T55" fmla="*/ 74 h 327"/>
                <a:gd name="T56" fmla="*/ 36 w 176"/>
                <a:gd name="T57" fmla="*/ 97 h 327"/>
                <a:gd name="T58" fmla="*/ 29 w 176"/>
                <a:gd name="T59" fmla="*/ 136 h 327"/>
                <a:gd name="T60" fmla="*/ 27 w 176"/>
                <a:gd name="T61" fmla="*/ 164 h 327"/>
                <a:gd name="T62" fmla="*/ 33 w 176"/>
                <a:gd name="T63" fmla="*/ 218 h 327"/>
                <a:gd name="T64" fmla="*/ 40 w 176"/>
                <a:gd name="T65" fmla="*/ 243 h 327"/>
                <a:gd name="T66" fmla="*/ 49 w 176"/>
                <a:gd name="T67" fmla="*/ 265 h 327"/>
                <a:gd name="T68" fmla="*/ 61 w 176"/>
                <a:gd name="T69" fmla="*/ 282 h 327"/>
                <a:gd name="T70" fmla="*/ 78 w 176"/>
                <a:gd name="T71" fmla="*/ 296 h 327"/>
                <a:gd name="T72" fmla="*/ 97 w 176"/>
                <a:gd name="T73" fmla="*/ 306 h 327"/>
                <a:gd name="T74" fmla="*/ 119 w 176"/>
                <a:gd name="T75" fmla="*/ 308 h 327"/>
                <a:gd name="T76" fmla="*/ 134 w 176"/>
                <a:gd name="T77" fmla="*/ 307 h 327"/>
                <a:gd name="T78" fmla="*/ 157 w 176"/>
                <a:gd name="T79" fmla="*/ 300 h 327"/>
                <a:gd name="T80" fmla="*/ 176 w 176"/>
                <a:gd name="T81" fmla="*/ 311 h 327"/>
                <a:gd name="T82" fmla="*/ 164 w 176"/>
                <a:gd name="T83" fmla="*/ 318 h 327"/>
                <a:gd name="T84" fmla="*/ 134 w 176"/>
                <a:gd name="T85" fmla="*/ 326 h 327"/>
                <a:gd name="T86" fmla="*/ 116 w 176"/>
                <a:gd name="T87" fmla="*/ 327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327">
                  <a:moveTo>
                    <a:pt x="116" y="327"/>
                  </a:moveTo>
                  <a:lnTo>
                    <a:pt x="116" y="327"/>
                  </a:lnTo>
                  <a:lnTo>
                    <a:pt x="104" y="327"/>
                  </a:lnTo>
                  <a:lnTo>
                    <a:pt x="91" y="325"/>
                  </a:lnTo>
                  <a:lnTo>
                    <a:pt x="79" y="321"/>
                  </a:lnTo>
                  <a:lnTo>
                    <a:pt x="68" y="315"/>
                  </a:lnTo>
                  <a:lnTo>
                    <a:pt x="57" y="308"/>
                  </a:lnTo>
                  <a:lnTo>
                    <a:pt x="48" y="300"/>
                  </a:lnTo>
                  <a:lnTo>
                    <a:pt x="40" y="291"/>
                  </a:lnTo>
                  <a:lnTo>
                    <a:pt x="31" y="281"/>
                  </a:lnTo>
                  <a:lnTo>
                    <a:pt x="25" y="269"/>
                  </a:lnTo>
                  <a:lnTo>
                    <a:pt x="18" y="256"/>
                  </a:lnTo>
                  <a:lnTo>
                    <a:pt x="12" y="243"/>
                  </a:lnTo>
                  <a:lnTo>
                    <a:pt x="8" y="228"/>
                  </a:lnTo>
                  <a:lnTo>
                    <a:pt x="4" y="213"/>
                  </a:lnTo>
                  <a:lnTo>
                    <a:pt x="3" y="198"/>
                  </a:lnTo>
                  <a:lnTo>
                    <a:pt x="0" y="180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47"/>
                  </a:lnTo>
                  <a:lnTo>
                    <a:pt x="3" y="131"/>
                  </a:lnTo>
                  <a:lnTo>
                    <a:pt x="4" y="115"/>
                  </a:lnTo>
                  <a:lnTo>
                    <a:pt x="8" y="100"/>
                  </a:lnTo>
                  <a:lnTo>
                    <a:pt x="12" y="86"/>
                  </a:lnTo>
                  <a:lnTo>
                    <a:pt x="18" y="72"/>
                  </a:lnTo>
                  <a:lnTo>
                    <a:pt x="25" y="59"/>
                  </a:lnTo>
                  <a:lnTo>
                    <a:pt x="31" y="48"/>
                  </a:lnTo>
                  <a:lnTo>
                    <a:pt x="40" y="37"/>
                  </a:lnTo>
                  <a:lnTo>
                    <a:pt x="48" y="27"/>
                  </a:lnTo>
                  <a:lnTo>
                    <a:pt x="57" y="19"/>
                  </a:lnTo>
                  <a:lnTo>
                    <a:pt x="68" y="12"/>
                  </a:lnTo>
                  <a:lnTo>
                    <a:pt x="79" y="7"/>
                  </a:lnTo>
                  <a:lnTo>
                    <a:pt x="90" y="3"/>
                  </a:lnTo>
                  <a:lnTo>
                    <a:pt x="102" y="0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35" y="1"/>
                  </a:lnTo>
                  <a:lnTo>
                    <a:pt x="152" y="4"/>
                  </a:lnTo>
                  <a:lnTo>
                    <a:pt x="165" y="9"/>
                  </a:lnTo>
                  <a:lnTo>
                    <a:pt x="176" y="16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58" y="27"/>
                  </a:lnTo>
                  <a:lnTo>
                    <a:pt x="147" y="22"/>
                  </a:lnTo>
                  <a:lnTo>
                    <a:pt x="135" y="19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08" y="19"/>
                  </a:lnTo>
                  <a:lnTo>
                    <a:pt x="97" y="22"/>
                  </a:lnTo>
                  <a:lnTo>
                    <a:pt x="86" y="24"/>
                  </a:lnTo>
                  <a:lnTo>
                    <a:pt x="76" y="30"/>
                  </a:lnTo>
                  <a:lnTo>
                    <a:pt x="68" y="37"/>
                  </a:lnTo>
                  <a:lnTo>
                    <a:pt x="61" y="45"/>
                  </a:lnTo>
                  <a:lnTo>
                    <a:pt x="55" y="53"/>
                  </a:lnTo>
                  <a:lnTo>
                    <a:pt x="49" y="63"/>
                  </a:lnTo>
                  <a:lnTo>
                    <a:pt x="44" y="74"/>
                  </a:lnTo>
                  <a:lnTo>
                    <a:pt x="40" y="85"/>
                  </a:lnTo>
                  <a:lnTo>
                    <a:pt x="36" y="97"/>
                  </a:lnTo>
                  <a:lnTo>
                    <a:pt x="33" y="109"/>
                  </a:lnTo>
                  <a:lnTo>
                    <a:pt x="29" y="136"/>
                  </a:lnTo>
                  <a:lnTo>
                    <a:pt x="27" y="164"/>
                  </a:lnTo>
                  <a:lnTo>
                    <a:pt x="27" y="164"/>
                  </a:lnTo>
                  <a:lnTo>
                    <a:pt x="29" y="192"/>
                  </a:lnTo>
                  <a:lnTo>
                    <a:pt x="33" y="218"/>
                  </a:lnTo>
                  <a:lnTo>
                    <a:pt x="36" y="231"/>
                  </a:lnTo>
                  <a:lnTo>
                    <a:pt x="40" y="243"/>
                  </a:lnTo>
                  <a:lnTo>
                    <a:pt x="44" y="254"/>
                  </a:lnTo>
                  <a:lnTo>
                    <a:pt x="49" y="265"/>
                  </a:lnTo>
                  <a:lnTo>
                    <a:pt x="56" y="274"/>
                  </a:lnTo>
                  <a:lnTo>
                    <a:pt x="61" y="282"/>
                  </a:lnTo>
                  <a:lnTo>
                    <a:pt x="70" y="291"/>
                  </a:lnTo>
                  <a:lnTo>
                    <a:pt x="78" y="296"/>
                  </a:lnTo>
                  <a:lnTo>
                    <a:pt x="87" y="302"/>
                  </a:lnTo>
                  <a:lnTo>
                    <a:pt x="97" y="306"/>
                  </a:lnTo>
                  <a:lnTo>
                    <a:pt x="108" y="307"/>
                  </a:lnTo>
                  <a:lnTo>
                    <a:pt x="119" y="308"/>
                  </a:lnTo>
                  <a:lnTo>
                    <a:pt x="119" y="308"/>
                  </a:lnTo>
                  <a:lnTo>
                    <a:pt x="134" y="307"/>
                  </a:lnTo>
                  <a:lnTo>
                    <a:pt x="146" y="304"/>
                  </a:lnTo>
                  <a:lnTo>
                    <a:pt x="157" y="300"/>
                  </a:lnTo>
                  <a:lnTo>
                    <a:pt x="168" y="295"/>
                  </a:lnTo>
                  <a:lnTo>
                    <a:pt x="176" y="311"/>
                  </a:lnTo>
                  <a:lnTo>
                    <a:pt x="176" y="311"/>
                  </a:lnTo>
                  <a:lnTo>
                    <a:pt x="164" y="318"/>
                  </a:lnTo>
                  <a:lnTo>
                    <a:pt x="150" y="323"/>
                  </a:lnTo>
                  <a:lnTo>
                    <a:pt x="134" y="326"/>
                  </a:lnTo>
                  <a:lnTo>
                    <a:pt x="116" y="327"/>
                  </a:lnTo>
                  <a:lnTo>
                    <a:pt x="116" y="3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2342" y="1063"/>
              <a:ext cx="165" cy="364"/>
            </a:xfrm>
            <a:custGeom>
              <a:avLst/>
              <a:gdLst>
                <a:gd name="T0" fmla="*/ 140 w 165"/>
                <a:gd name="T1" fmla="*/ 364 h 364"/>
                <a:gd name="T2" fmla="*/ 140 w 165"/>
                <a:gd name="T3" fmla="*/ 186 h 364"/>
                <a:gd name="T4" fmla="*/ 140 w 165"/>
                <a:gd name="T5" fmla="*/ 186 h 364"/>
                <a:gd name="T6" fmla="*/ 139 w 165"/>
                <a:gd name="T7" fmla="*/ 175 h 364"/>
                <a:gd name="T8" fmla="*/ 138 w 165"/>
                <a:gd name="T9" fmla="*/ 164 h 364"/>
                <a:gd name="T10" fmla="*/ 134 w 165"/>
                <a:gd name="T11" fmla="*/ 154 h 364"/>
                <a:gd name="T12" fmla="*/ 128 w 165"/>
                <a:gd name="T13" fmla="*/ 146 h 364"/>
                <a:gd name="T14" fmla="*/ 120 w 165"/>
                <a:gd name="T15" fmla="*/ 139 h 364"/>
                <a:gd name="T16" fmla="*/ 110 w 165"/>
                <a:gd name="T17" fmla="*/ 134 h 364"/>
                <a:gd name="T18" fmla="*/ 98 w 165"/>
                <a:gd name="T19" fmla="*/ 130 h 364"/>
                <a:gd name="T20" fmla="*/ 82 w 165"/>
                <a:gd name="T21" fmla="*/ 128 h 364"/>
                <a:gd name="T22" fmla="*/ 82 w 165"/>
                <a:gd name="T23" fmla="*/ 128 h 364"/>
                <a:gd name="T24" fmla="*/ 67 w 165"/>
                <a:gd name="T25" fmla="*/ 130 h 364"/>
                <a:gd name="T26" fmla="*/ 52 w 165"/>
                <a:gd name="T27" fmla="*/ 132 h 364"/>
                <a:gd name="T28" fmla="*/ 38 w 165"/>
                <a:gd name="T29" fmla="*/ 138 h 364"/>
                <a:gd name="T30" fmla="*/ 24 w 165"/>
                <a:gd name="T31" fmla="*/ 145 h 364"/>
                <a:gd name="T32" fmla="*/ 24 w 165"/>
                <a:gd name="T33" fmla="*/ 364 h 364"/>
                <a:gd name="T34" fmla="*/ 0 w 165"/>
                <a:gd name="T35" fmla="*/ 364 h 364"/>
                <a:gd name="T36" fmla="*/ 0 w 165"/>
                <a:gd name="T37" fmla="*/ 0 h 364"/>
                <a:gd name="T38" fmla="*/ 24 w 165"/>
                <a:gd name="T39" fmla="*/ 0 h 364"/>
                <a:gd name="T40" fmla="*/ 24 w 165"/>
                <a:gd name="T41" fmla="*/ 130 h 364"/>
                <a:gd name="T42" fmla="*/ 24 w 165"/>
                <a:gd name="T43" fmla="*/ 130 h 364"/>
                <a:gd name="T44" fmla="*/ 41 w 165"/>
                <a:gd name="T45" fmla="*/ 121 h 364"/>
                <a:gd name="T46" fmla="*/ 56 w 165"/>
                <a:gd name="T47" fmla="*/ 116 h 364"/>
                <a:gd name="T48" fmla="*/ 70 w 165"/>
                <a:gd name="T49" fmla="*/ 113 h 364"/>
                <a:gd name="T50" fmla="*/ 85 w 165"/>
                <a:gd name="T51" fmla="*/ 112 h 364"/>
                <a:gd name="T52" fmla="*/ 85 w 165"/>
                <a:gd name="T53" fmla="*/ 112 h 364"/>
                <a:gd name="T54" fmla="*/ 95 w 165"/>
                <a:gd name="T55" fmla="*/ 113 h 364"/>
                <a:gd name="T56" fmla="*/ 105 w 165"/>
                <a:gd name="T57" fmla="*/ 115 h 364"/>
                <a:gd name="T58" fmla="*/ 115 w 165"/>
                <a:gd name="T59" fmla="*/ 116 h 364"/>
                <a:gd name="T60" fmla="*/ 123 w 165"/>
                <a:gd name="T61" fmla="*/ 119 h 364"/>
                <a:gd name="T62" fmla="*/ 131 w 165"/>
                <a:gd name="T63" fmla="*/ 123 h 364"/>
                <a:gd name="T64" fmla="*/ 138 w 165"/>
                <a:gd name="T65" fmla="*/ 127 h 364"/>
                <a:gd name="T66" fmla="*/ 143 w 165"/>
                <a:gd name="T67" fmla="*/ 131 h 364"/>
                <a:gd name="T68" fmla="*/ 149 w 165"/>
                <a:gd name="T69" fmla="*/ 136 h 364"/>
                <a:gd name="T70" fmla="*/ 155 w 165"/>
                <a:gd name="T71" fmla="*/ 147 h 364"/>
                <a:gd name="T72" fmla="*/ 161 w 165"/>
                <a:gd name="T73" fmla="*/ 160 h 364"/>
                <a:gd name="T74" fmla="*/ 164 w 165"/>
                <a:gd name="T75" fmla="*/ 172 h 364"/>
                <a:gd name="T76" fmla="*/ 165 w 165"/>
                <a:gd name="T77" fmla="*/ 184 h 364"/>
                <a:gd name="T78" fmla="*/ 165 w 165"/>
                <a:gd name="T79" fmla="*/ 364 h 364"/>
                <a:gd name="T80" fmla="*/ 140 w 165"/>
                <a:gd name="T81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5" h="364">
                  <a:moveTo>
                    <a:pt x="140" y="364"/>
                  </a:moveTo>
                  <a:lnTo>
                    <a:pt x="140" y="186"/>
                  </a:lnTo>
                  <a:lnTo>
                    <a:pt x="140" y="186"/>
                  </a:lnTo>
                  <a:lnTo>
                    <a:pt x="139" y="175"/>
                  </a:lnTo>
                  <a:lnTo>
                    <a:pt x="138" y="164"/>
                  </a:lnTo>
                  <a:lnTo>
                    <a:pt x="134" y="154"/>
                  </a:lnTo>
                  <a:lnTo>
                    <a:pt x="128" y="146"/>
                  </a:lnTo>
                  <a:lnTo>
                    <a:pt x="120" y="139"/>
                  </a:lnTo>
                  <a:lnTo>
                    <a:pt x="110" y="134"/>
                  </a:lnTo>
                  <a:lnTo>
                    <a:pt x="98" y="130"/>
                  </a:lnTo>
                  <a:lnTo>
                    <a:pt x="82" y="128"/>
                  </a:lnTo>
                  <a:lnTo>
                    <a:pt x="82" y="128"/>
                  </a:lnTo>
                  <a:lnTo>
                    <a:pt x="67" y="130"/>
                  </a:lnTo>
                  <a:lnTo>
                    <a:pt x="52" y="132"/>
                  </a:lnTo>
                  <a:lnTo>
                    <a:pt x="38" y="138"/>
                  </a:lnTo>
                  <a:lnTo>
                    <a:pt x="24" y="145"/>
                  </a:lnTo>
                  <a:lnTo>
                    <a:pt x="24" y="364"/>
                  </a:lnTo>
                  <a:lnTo>
                    <a:pt x="0" y="364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130"/>
                  </a:lnTo>
                  <a:lnTo>
                    <a:pt x="24" y="130"/>
                  </a:lnTo>
                  <a:lnTo>
                    <a:pt x="41" y="121"/>
                  </a:lnTo>
                  <a:lnTo>
                    <a:pt x="56" y="116"/>
                  </a:lnTo>
                  <a:lnTo>
                    <a:pt x="70" y="113"/>
                  </a:lnTo>
                  <a:lnTo>
                    <a:pt x="85" y="112"/>
                  </a:lnTo>
                  <a:lnTo>
                    <a:pt x="85" y="112"/>
                  </a:lnTo>
                  <a:lnTo>
                    <a:pt x="95" y="113"/>
                  </a:lnTo>
                  <a:lnTo>
                    <a:pt x="105" y="115"/>
                  </a:lnTo>
                  <a:lnTo>
                    <a:pt x="115" y="116"/>
                  </a:lnTo>
                  <a:lnTo>
                    <a:pt x="123" y="119"/>
                  </a:lnTo>
                  <a:lnTo>
                    <a:pt x="131" y="123"/>
                  </a:lnTo>
                  <a:lnTo>
                    <a:pt x="138" y="127"/>
                  </a:lnTo>
                  <a:lnTo>
                    <a:pt x="143" y="131"/>
                  </a:lnTo>
                  <a:lnTo>
                    <a:pt x="149" y="136"/>
                  </a:lnTo>
                  <a:lnTo>
                    <a:pt x="155" y="147"/>
                  </a:lnTo>
                  <a:lnTo>
                    <a:pt x="161" y="160"/>
                  </a:lnTo>
                  <a:lnTo>
                    <a:pt x="164" y="172"/>
                  </a:lnTo>
                  <a:lnTo>
                    <a:pt x="165" y="184"/>
                  </a:lnTo>
                  <a:lnTo>
                    <a:pt x="165" y="364"/>
                  </a:lnTo>
                  <a:lnTo>
                    <a:pt x="140" y="3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2578" y="1172"/>
              <a:ext cx="94" cy="255"/>
            </a:xfrm>
            <a:custGeom>
              <a:avLst/>
              <a:gdLst>
                <a:gd name="T0" fmla="*/ 87 w 94"/>
                <a:gd name="T1" fmla="*/ 22 h 255"/>
                <a:gd name="T2" fmla="*/ 87 w 94"/>
                <a:gd name="T3" fmla="*/ 22 h 255"/>
                <a:gd name="T4" fmla="*/ 75 w 94"/>
                <a:gd name="T5" fmla="*/ 19 h 255"/>
                <a:gd name="T6" fmla="*/ 64 w 94"/>
                <a:gd name="T7" fmla="*/ 19 h 255"/>
                <a:gd name="T8" fmla="*/ 64 w 94"/>
                <a:gd name="T9" fmla="*/ 19 h 255"/>
                <a:gd name="T10" fmla="*/ 53 w 94"/>
                <a:gd name="T11" fmla="*/ 19 h 255"/>
                <a:gd name="T12" fmla="*/ 42 w 94"/>
                <a:gd name="T13" fmla="*/ 22 h 255"/>
                <a:gd name="T14" fmla="*/ 33 w 94"/>
                <a:gd name="T15" fmla="*/ 25 h 255"/>
                <a:gd name="T16" fmla="*/ 26 w 94"/>
                <a:gd name="T17" fmla="*/ 29 h 255"/>
                <a:gd name="T18" fmla="*/ 26 w 94"/>
                <a:gd name="T19" fmla="*/ 255 h 255"/>
                <a:gd name="T20" fmla="*/ 0 w 94"/>
                <a:gd name="T21" fmla="*/ 255 h 255"/>
                <a:gd name="T22" fmla="*/ 0 w 94"/>
                <a:gd name="T23" fmla="*/ 18 h 255"/>
                <a:gd name="T24" fmla="*/ 0 w 94"/>
                <a:gd name="T25" fmla="*/ 18 h 255"/>
                <a:gd name="T26" fmla="*/ 18 w 94"/>
                <a:gd name="T27" fmla="*/ 11 h 255"/>
                <a:gd name="T28" fmla="*/ 26 w 94"/>
                <a:gd name="T29" fmla="*/ 7 h 255"/>
                <a:gd name="T30" fmla="*/ 35 w 94"/>
                <a:gd name="T31" fmla="*/ 4 h 255"/>
                <a:gd name="T32" fmla="*/ 46 w 94"/>
                <a:gd name="T33" fmla="*/ 3 h 255"/>
                <a:gd name="T34" fmla="*/ 60 w 94"/>
                <a:gd name="T35" fmla="*/ 2 h 255"/>
                <a:gd name="T36" fmla="*/ 94 w 94"/>
                <a:gd name="T37" fmla="*/ 0 h 255"/>
                <a:gd name="T38" fmla="*/ 87 w 94"/>
                <a:gd name="T39" fmla="*/ 22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" h="255">
                  <a:moveTo>
                    <a:pt x="87" y="22"/>
                  </a:moveTo>
                  <a:lnTo>
                    <a:pt x="87" y="22"/>
                  </a:lnTo>
                  <a:lnTo>
                    <a:pt x="75" y="19"/>
                  </a:lnTo>
                  <a:lnTo>
                    <a:pt x="64" y="19"/>
                  </a:lnTo>
                  <a:lnTo>
                    <a:pt x="64" y="19"/>
                  </a:lnTo>
                  <a:lnTo>
                    <a:pt x="53" y="19"/>
                  </a:lnTo>
                  <a:lnTo>
                    <a:pt x="42" y="22"/>
                  </a:lnTo>
                  <a:lnTo>
                    <a:pt x="33" y="25"/>
                  </a:lnTo>
                  <a:lnTo>
                    <a:pt x="26" y="29"/>
                  </a:lnTo>
                  <a:lnTo>
                    <a:pt x="26" y="255"/>
                  </a:lnTo>
                  <a:lnTo>
                    <a:pt x="0" y="255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8" y="11"/>
                  </a:lnTo>
                  <a:lnTo>
                    <a:pt x="26" y="7"/>
                  </a:lnTo>
                  <a:lnTo>
                    <a:pt x="35" y="4"/>
                  </a:lnTo>
                  <a:lnTo>
                    <a:pt x="46" y="3"/>
                  </a:lnTo>
                  <a:lnTo>
                    <a:pt x="60" y="2"/>
                  </a:lnTo>
                  <a:lnTo>
                    <a:pt x="94" y="0"/>
                  </a:lnTo>
                  <a:lnTo>
                    <a:pt x="87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1" name="Freeform 31"/>
            <p:cNvSpPr>
              <a:spLocks noEditPoints="1"/>
            </p:cNvSpPr>
            <p:nvPr/>
          </p:nvSpPr>
          <p:spPr bwMode="auto">
            <a:xfrm>
              <a:off x="2718" y="1090"/>
              <a:ext cx="33" cy="337"/>
            </a:xfrm>
            <a:custGeom>
              <a:avLst/>
              <a:gdLst>
                <a:gd name="T0" fmla="*/ 17 w 33"/>
                <a:gd name="T1" fmla="*/ 34 h 337"/>
                <a:gd name="T2" fmla="*/ 17 w 33"/>
                <a:gd name="T3" fmla="*/ 34 h 337"/>
                <a:gd name="T4" fmla="*/ 10 w 33"/>
                <a:gd name="T5" fmla="*/ 33 h 337"/>
                <a:gd name="T6" fmla="*/ 5 w 33"/>
                <a:gd name="T7" fmla="*/ 29 h 337"/>
                <a:gd name="T8" fmla="*/ 2 w 33"/>
                <a:gd name="T9" fmla="*/ 23 h 337"/>
                <a:gd name="T10" fmla="*/ 0 w 33"/>
                <a:gd name="T11" fmla="*/ 17 h 337"/>
                <a:gd name="T12" fmla="*/ 0 w 33"/>
                <a:gd name="T13" fmla="*/ 17 h 337"/>
                <a:gd name="T14" fmla="*/ 2 w 33"/>
                <a:gd name="T15" fmla="*/ 10 h 337"/>
                <a:gd name="T16" fmla="*/ 5 w 33"/>
                <a:gd name="T17" fmla="*/ 6 h 337"/>
                <a:gd name="T18" fmla="*/ 10 w 33"/>
                <a:gd name="T19" fmla="*/ 2 h 337"/>
                <a:gd name="T20" fmla="*/ 17 w 33"/>
                <a:gd name="T21" fmla="*/ 0 h 337"/>
                <a:gd name="T22" fmla="*/ 17 w 33"/>
                <a:gd name="T23" fmla="*/ 0 h 337"/>
                <a:gd name="T24" fmla="*/ 24 w 33"/>
                <a:gd name="T25" fmla="*/ 2 h 337"/>
                <a:gd name="T26" fmla="*/ 29 w 33"/>
                <a:gd name="T27" fmla="*/ 6 h 337"/>
                <a:gd name="T28" fmla="*/ 32 w 33"/>
                <a:gd name="T29" fmla="*/ 10 h 337"/>
                <a:gd name="T30" fmla="*/ 33 w 33"/>
                <a:gd name="T31" fmla="*/ 17 h 337"/>
                <a:gd name="T32" fmla="*/ 33 w 33"/>
                <a:gd name="T33" fmla="*/ 17 h 337"/>
                <a:gd name="T34" fmla="*/ 32 w 33"/>
                <a:gd name="T35" fmla="*/ 23 h 337"/>
                <a:gd name="T36" fmla="*/ 29 w 33"/>
                <a:gd name="T37" fmla="*/ 29 h 337"/>
                <a:gd name="T38" fmla="*/ 24 w 33"/>
                <a:gd name="T39" fmla="*/ 33 h 337"/>
                <a:gd name="T40" fmla="*/ 17 w 33"/>
                <a:gd name="T41" fmla="*/ 34 h 337"/>
                <a:gd name="T42" fmla="*/ 17 w 33"/>
                <a:gd name="T43" fmla="*/ 34 h 337"/>
                <a:gd name="T44" fmla="*/ 5 w 33"/>
                <a:gd name="T45" fmla="*/ 337 h 337"/>
                <a:gd name="T46" fmla="*/ 5 w 33"/>
                <a:gd name="T47" fmla="*/ 88 h 337"/>
                <a:gd name="T48" fmla="*/ 29 w 33"/>
                <a:gd name="T49" fmla="*/ 88 h 337"/>
                <a:gd name="T50" fmla="*/ 29 w 33"/>
                <a:gd name="T51" fmla="*/ 337 h 337"/>
                <a:gd name="T52" fmla="*/ 5 w 33"/>
                <a:gd name="T5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" h="337">
                  <a:moveTo>
                    <a:pt x="17" y="34"/>
                  </a:moveTo>
                  <a:lnTo>
                    <a:pt x="17" y="34"/>
                  </a:lnTo>
                  <a:lnTo>
                    <a:pt x="10" y="33"/>
                  </a:lnTo>
                  <a:lnTo>
                    <a:pt x="5" y="29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0"/>
                  </a:lnTo>
                  <a:lnTo>
                    <a:pt x="5" y="6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4" y="2"/>
                  </a:lnTo>
                  <a:lnTo>
                    <a:pt x="29" y="6"/>
                  </a:lnTo>
                  <a:lnTo>
                    <a:pt x="32" y="10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2" y="23"/>
                  </a:lnTo>
                  <a:lnTo>
                    <a:pt x="29" y="29"/>
                  </a:lnTo>
                  <a:lnTo>
                    <a:pt x="24" y="33"/>
                  </a:lnTo>
                  <a:lnTo>
                    <a:pt x="17" y="34"/>
                  </a:lnTo>
                  <a:lnTo>
                    <a:pt x="17" y="34"/>
                  </a:lnTo>
                  <a:close/>
                  <a:moveTo>
                    <a:pt x="5" y="337"/>
                  </a:moveTo>
                  <a:lnTo>
                    <a:pt x="5" y="88"/>
                  </a:lnTo>
                  <a:lnTo>
                    <a:pt x="29" y="88"/>
                  </a:lnTo>
                  <a:lnTo>
                    <a:pt x="29" y="337"/>
                  </a:lnTo>
                  <a:lnTo>
                    <a:pt x="5" y="3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2806" y="1172"/>
              <a:ext cx="138" cy="259"/>
            </a:xfrm>
            <a:custGeom>
              <a:avLst/>
              <a:gdLst>
                <a:gd name="T0" fmla="*/ 60 w 138"/>
                <a:gd name="T1" fmla="*/ 259 h 259"/>
                <a:gd name="T2" fmla="*/ 26 w 138"/>
                <a:gd name="T3" fmla="*/ 254 h 259"/>
                <a:gd name="T4" fmla="*/ 0 w 138"/>
                <a:gd name="T5" fmla="*/ 242 h 259"/>
                <a:gd name="T6" fmla="*/ 8 w 138"/>
                <a:gd name="T7" fmla="*/ 224 h 259"/>
                <a:gd name="T8" fmla="*/ 27 w 138"/>
                <a:gd name="T9" fmla="*/ 235 h 259"/>
                <a:gd name="T10" fmla="*/ 58 w 138"/>
                <a:gd name="T11" fmla="*/ 239 h 259"/>
                <a:gd name="T12" fmla="*/ 71 w 138"/>
                <a:gd name="T13" fmla="*/ 239 h 259"/>
                <a:gd name="T14" fmla="*/ 90 w 138"/>
                <a:gd name="T15" fmla="*/ 231 h 259"/>
                <a:gd name="T16" fmla="*/ 105 w 138"/>
                <a:gd name="T17" fmla="*/ 217 h 259"/>
                <a:gd name="T18" fmla="*/ 112 w 138"/>
                <a:gd name="T19" fmla="*/ 199 h 259"/>
                <a:gd name="T20" fmla="*/ 113 w 138"/>
                <a:gd name="T21" fmla="*/ 188 h 259"/>
                <a:gd name="T22" fmla="*/ 110 w 138"/>
                <a:gd name="T23" fmla="*/ 169 h 259"/>
                <a:gd name="T24" fmla="*/ 101 w 138"/>
                <a:gd name="T25" fmla="*/ 154 h 259"/>
                <a:gd name="T26" fmla="*/ 87 w 138"/>
                <a:gd name="T27" fmla="*/ 143 h 259"/>
                <a:gd name="T28" fmla="*/ 67 w 138"/>
                <a:gd name="T29" fmla="*/ 134 h 259"/>
                <a:gd name="T30" fmla="*/ 50 w 138"/>
                <a:gd name="T31" fmla="*/ 127 h 259"/>
                <a:gd name="T32" fmla="*/ 26 w 138"/>
                <a:gd name="T33" fmla="*/ 111 h 259"/>
                <a:gd name="T34" fmla="*/ 12 w 138"/>
                <a:gd name="T35" fmla="*/ 93 h 259"/>
                <a:gd name="T36" fmla="*/ 8 w 138"/>
                <a:gd name="T37" fmla="*/ 74 h 259"/>
                <a:gd name="T38" fmla="*/ 7 w 138"/>
                <a:gd name="T39" fmla="*/ 64 h 259"/>
                <a:gd name="T40" fmla="*/ 12 w 138"/>
                <a:gd name="T41" fmla="*/ 40 h 259"/>
                <a:gd name="T42" fmla="*/ 26 w 138"/>
                <a:gd name="T43" fmla="*/ 19 h 259"/>
                <a:gd name="T44" fmla="*/ 49 w 138"/>
                <a:gd name="T45" fmla="*/ 6 h 259"/>
                <a:gd name="T46" fmla="*/ 78 w 138"/>
                <a:gd name="T47" fmla="*/ 0 h 259"/>
                <a:gd name="T48" fmla="*/ 94 w 138"/>
                <a:gd name="T49" fmla="*/ 2 h 259"/>
                <a:gd name="T50" fmla="*/ 120 w 138"/>
                <a:gd name="T51" fmla="*/ 11 h 259"/>
                <a:gd name="T52" fmla="*/ 123 w 138"/>
                <a:gd name="T53" fmla="*/ 33 h 259"/>
                <a:gd name="T54" fmla="*/ 116 w 138"/>
                <a:gd name="T55" fmla="*/ 29 h 259"/>
                <a:gd name="T56" fmla="*/ 93 w 138"/>
                <a:gd name="T57" fmla="*/ 19 h 259"/>
                <a:gd name="T58" fmla="*/ 79 w 138"/>
                <a:gd name="T59" fmla="*/ 18 h 259"/>
                <a:gd name="T60" fmla="*/ 68 w 138"/>
                <a:gd name="T61" fmla="*/ 19 h 259"/>
                <a:gd name="T62" fmla="*/ 49 w 138"/>
                <a:gd name="T63" fmla="*/ 26 h 259"/>
                <a:gd name="T64" fmla="*/ 37 w 138"/>
                <a:gd name="T65" fmla="*/ 38 h 259"/>
                <a:gd name="T66" fmla="*/ 31 w 138"/>
                <a:gd name="T67" fmla="*/ 55 h 259"/>
                <a:gd name="T68" fmla="*/ 30 w 138"/>
                <a:gd name="T69" fmla="*/ 64 h 259"/>
                <a:gd name="T70" fmla="*/ 34 w 138"/>
                <a:gd name="T71" fmla="*/ 82 h 259"/>
                <a:gd name="T72" fmla="*/ 43 w 138"/>
                <a:gd name="T73" fmla="*/ 96 h 259"/>
                <a:gd name="T74" fmla="*/ 58 w 138"/>
                <a:gd name="T75" fmla="*/ 107 h 259"/>
                <a:gd name="T76" fmla="*/ 76 w 138"/>
                <a:gd name="T77" fmla="*/ 115 h 259"/>
                <a:gd name="T78" fmla="*/ 108 w 138"/>
                <a:gd name="T79" fmla="*/ 130 h 259"/>
                <a:gd name="T80" fmla="*/ 125 w 138"/>
                <a:gd name="T81" fmla="*/ 148 h 259"/>
                <a:gd name="T82" fmla="*/ 135 w 138"/>
                <a:gd name="T83" fmla="*/ 167 h 259"/>
                <a:gd name="T84" fmla="*/ 138 w 138"/>
                <a:gd name="T85" fmla="*/ 188 h 259"/>
                <a:gd name="T86" fmla="*/ 136 w 138"/>
                <a:gd name="T87" fmla="*/ 201 h 259"/>
                <a:gd name="T88" fmla="*/ 125 w 138"/>
                <a:gd name="T89" fmla="*/ 225 h 259"/>
                <a:gd name="T90" fmla="*/ 105 w 138"/>
                <a:gd name="T91" fmla="*/ 246 h 259"/>
                <a:gd name="T92" fmla="*/ 76 w 138"/>
                <a:gd name="T93" fmla="*/ 257 h 259"/>
                <a:gd name="T94" fmla="*/ 60 w 138"/>
                <a:gd name="T95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8" h="259">
                  <a:moveTo>
                    <a:pt x="60" y="259"/>
                  </a:moveTo>
                  <a:lnTo>
                    <a:pt x="60" y="259"/>
                  </a:lnTo>
                  <a:lnTo>
                    <a:pt x="42" y="258"/>
                  </a:lnTo>
                  <a:lnTo>
                    <a:pt x="26" y="254"/>
                  </a:lnTo>
                  <a:lnTo>
                    <a:pt x="12" y="249"/>
                  </a:lnTo>
                  <a:lnTo>
                    <a:pt x="0" y="242"/>
                  </a:lnTo>
                  <a:lnTo>
                    <a:pt x="8" y="224"/>
                  </a:lnTo>
                  <a:lnTo>
                    <a:pt x="8" y="224"/>
                  </a:lnTo>
                  <a:lnTo>
                    <a:pt x="16" y="229"/>
                  </a:lnTo>
                  <a:lnTo>
                    <a:pt x="27" y="235"/>
                  </a:lnTo>
                  <a:lnTo>
                    <a:pt x="42" y="238"/>
                  </a:lnTo>
                  <a:lnTo>
                    <a:pt x="58" y="239"/>
                  </a:lnTo>
                  <a:lnTo>
                    <a:pt x="58" y="239"/>
                  </a:lnTo>
                  <a:lnTo>
                    <a:pt x="71" y="239"/>
                  </a:lnTo>
                  <a:lnTo>
                    <a:pt x="80" y="235"/>
                  </a:lnTo>
                  <a:lnTo>
                    <a:pt x="90" y="231"/>
                  </a:lnTo>
                  <a:lnTo>
                    <a:pt x="98" y="224"/>
                  </a:lnTo>
                  <a:lnTo>
                    <a:pt x="105" y="217"/>
                  </a:lnTo>
                  <a:lnTo>
                    <a:pt x="109" y="209"/>
                  </a:lnTo>
                  <a:lnTo>
                    <a:pt x="112" y="199"/>
                  </a:lnTo>
                  <a:lnTo>
                    <a:pt x="113" y="188"/>
                  </a:lnTo>
                  <a:lnTo>
                    <a:pt x="113" y="188"/>
                  </a:lnTo>
                  <a:lnTo>
                    <a:pt x="112" y="178"/>
                  </a:lnTo>
                  <a:lnTo>
                    <a:pt x="110" y="169"/>
                  </a:lnTo>
                  <a:lnTo>
                    <a:pt x="106" y="161"/>
                  </a:lnTo>
                  <a:lnTo>
                    <a:pt x="101" y="154"/>
                  </a:lnTo>
                  <a:lnTo>
                    <a:pt x="94" y="149"/>
                  </a:lnTo>
                  <a:lnTo>
                    <a:pt x="87" y="143"/>
                  </a:lnTo>
                  <a:lnTo>
                    <a:pt x="78" y="139"/>
                  </a:lnTo>
                  <a:lnTo>
                    <a:pt x="67" y="134"/>
                  </a:lnTo>
                  <a:lnTo>
                    <a:pt x="67" y="134"/>
                  </a:lnTo>
                  <a:lnTo>
                    <a:pt x="50" y="127"/>
                  </a:lnTo>
                  <a:lnTo>
                    <a:pt x="37" y="119"/>
                  </a:lnTo>
                  <a:lnTo>
                    <a:pt x="26" y="111"/>
                  </a:lnTo>
                  <a:lnTo>
                    <a:pt x="18" y="102"/>
                  </a:lnTo>
                  <a:lnTo>
                    <a:pt x="12" y="93"/>
                  </a:lnTo>
                  <a:lnTo>
                    <a:pt x="9" y="83"/>
                  </a:lnTo>
                  <a:lnTo>
                    <a:pt x="8" y="74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8" y="52"/>
                  </a:lnTo>
                  <a:lnTo>
                    <a:pt x="12" y="40"/>
                  </a:lnTo>
                  <a:lnTo>
                    <a:pt x="18" y="29"/>
                  </a:lnTo>
                  <a:lnTo>
                    <a:pt x="26" y="19"/>
                  </a:lnTo>
                  <a:lnTo>
                    <a:pt x="37" y="11"/>
                  </a:lnTo>
                  <a:lnTo>
                    <a:pt x="49" y="6"/>
                  </a:lnTo>
                  <a:lnTo>
                    <a:pt x="63" y="2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4" y="2"/>
                  </a:lnTo>
                  <a:lnTo>
                    <a:pt x="109" y="6"/>
                  </a:lnTo>
                  <a:lnTo>
                    <a:pt x="120" y="11"/>
                  </a:lnTo>
                  <a:lnTo>
                    <a:pt x="129" y="17"/>
                  </a:lnTo>
                  <a:lnTo>
                    <a:pt x="123" y="33"/>
                  </a:lnTo>
                  <a:lnTo>
                    <a:pt x="123" y="33"/>
                  </a:lnTo>
                  <a:lnTo>
                    <a:pt x="116" y="29"/>
                  </a:lnTo>
                  <a:lnTo>
                    <a:pt x="105" y="23"/>
                  </a:lnTo>
                  <a:lnTo>
                    <a:pt x="93" y="19"/>
                  </a:lnTo>
                  <a:lnTo>
                    <a:pt x="86" y="18"/>
                  </a:lnTo>
                  <a:lnTo>
                    <a:pt x="79" y="18"/>
                  </a:lnTo>
                  <a:lnTo>
                    <a:pt x="79" y="18"/>
                  </a:lnTo>
                  <a:lnTo>
                    <a:pt x="68" y="19"/>
                  </a:lnTo>
                  <a:lnTo>
                    <a:pt x="57" y="22"/>
                  </a:lnTo>
                  <a:lnTo>
                    <a:pt x="49" y="26"/>
                  </a:lnTo>
                  <a:lnTo>
                    <a:pt x="42" y="32"/>
                  </a:lnTo>
                  <a:lnTo>
                    <a:pt x="37" y="38"/>
                  </a:lnTo>
                  <a:lnTo>
                    <a:pt x="34" y="47"/>
                  </a:lnTo>
                  <a:lnTo>
                    <a:pt x="31" y="55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31" y="74"/>
                  </a:lnTo>
                  <a:lnTo>
                    <a:pt x="34" y="82"/>
                  </a:lnTo>
                  <a:lnTo>
                    <a:pt x="38" y="90"/>
                  </a:lnTo>
                  <a:lnTo>
                    <a:pt x="43" y="96"/>
                  </a:lnTo>
                  <a:lnTo>
                    <a:pt x="50" y="101"/>
                  </a:lnTo>
                  <a:lnTo>
                    <a:pt x="58" y="107"/>
                  </a:lnTo>
                  <a:lnTo>
                    <a:pt x="76" y="115"/>
                  </a:lnTo>
                  <a:lnTo>
                    <a:pt x="76" y="115"/>
                  </a:lnTo>
                  <a:lnTo>
                    <a:pt x="94" y="122"/>
                  </a:lnTo>
                  <a:lnTo>
                    <a:pt x="108" y="130"/>
                  </a:lnTo>
                  <a:lnTo>
                    <a:pt x="117" y="138"/>
                  </a:lnTo>
                  <a:lnTo>
                    <a:pt x="125" y="148"/>
                  </a:lnTo>
                  <a:lnTo>
                    <a:pt x="132" y="157"/>
                  </a:lnTo>
                  <a:lnTo>
                    <a:pt x="135" y="167"/>
                  </a:lnTo>
                  <a:lnTo>
                    <a:pt x="138" y="178"/>
                  </a:lnTo>
                  <a:lnTo>
                    <a:pt x="138" y="188"/>
                  </a:lnTo>
                  <a:lnTo>
                    <a:pt x="138" y="188"/>
                  </a:lnTo>
                  <a:lnTo>
                    <a:pt x="136" y="201"/>
                  </a:lnTo>
                  <a:lnTo>
                    <a:pt x="132" y="214"/>
                  </a:lnTo>
                  <a:lnTo>
                    <a:pt x="125" y="225"/>
                  </a:lnTo>
                  <a:lnTo>
                    <a:pt x="116" y="236"/>
                  </a:lnTo>
                  <a:lnTo>
                    <a:pt x="105" y="246"/>
                  </a:lnTo>
                  <a:lnTo>
                    <a:pt x="91" y="253"/>
                  </a:lnTo>
                  <a:lnTo>
                    <a:pt x="76" y="257"/>
                  </a:lnTo>
                  <a:lnTo>
                    <a:pt x="68" y="258"/>
                  </a:lnTo>
                  <a:lnTo>
                    <a:pt x="60" y="259"/>
                  </a:lnTo>
                  <a:lnTo>
                    <a:pt x="60" y="2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2986" y="1108"/>
              <a:ext cx="101" cy="321"/>
            </a:xfrm>
            <a:custGeom>
              <a:avLst/>
              <a:gdLst>
                <a:gd name="T0" fmla="*/ 84 w 101"/>
                <a:gd name="T1" fmla="*/ 321 h 321"/>
                <a:gd name="T2" fmla="*/ 84 w 101"/>
                <a:gd name="T3" fmla="*/ 321 h 321"/>
                <a:gd name="T4" fmla="*/ 71 w 101"/>
                <a:gd name="T5" fmla="*/ 319 h 321"/>
                <a:gd name="T6" fmla="*/ 59 w 101"/>
                <a:gd name="T7" fmla="*/ 315 h 321"/>
                <a:gd name="T8" fmla="*/ 49 w 101"/>
                <a:gd name="T9" fmla="*/ 310 h 321"/>
                <a:gd name="T10" fmla="*/ 41 w 101"/>
                <a:gd name="T11" fmla="*/ 302 h 321"/>
                <a:gd name="T12" fmla="*/ 35 w 101"/>
                <a:gd name="T13" fmla="*/ 292 h 321"/>
                <a:gd name="T14" fmla="*/ 33 w 101"/>
                <a:gd name="T15" fmla="*/ 282 h 321"/>
                <a:gd name="T16" fmla="*/ 30 w 101"/>
                <a:gd name="T17" fmla="*/ 273 h 321"/>
                <a:gd name="T18" fmla="*/ 30 w 101"/>
                <a:gd name="T19" fmla="*/ 262 h 321"/>
                <a:gd name="T20" fmla="*/ 30 w 101"/>
                <a:gd name="T21" fmla="*/ 83 h 321"/>
                <a:gd name="T22" fmla="*/ 0 w 101"/>
                <a:gd name="T23" fmla="*/ 83 h 321"/>
                <a:gd name="T24" fmla="*/ 0 w 101"/>
                <a:gd name="T25" fmla="*/ 70 h 321"/>
                <a:gd name="T26" fmla="*/ 30 w 101"/>
                <a:gd name="T27" fmla="*/ 70 h 321"/>
                <a:gd name="T28" fmla="*/ 30 w 101"/>
                <a:gd name="T29" fmla="*/ 10 h 321"/>
                <a:gd name="T30" fmla="*/ 54 w 101"/>
                <a:gd name="T31" fmla="*/ 0 h 321"/>
                <a:gd name="T32" fmla="*/ 54 w 101"/>
                <a:gd name="T33" fmla="*/ 70 h 321"/>
                <a:gd name="T34" fmla="*/ 101 w 101"/>
                <a:gd name="T35" fmla="*/ 70 h 321"/>
                <a:gd name="T36" fmla="*/ 101 w 101"/>
                <a:gd name="T37" fmla="*/ 83 h 321"/>
                <a:gd name="T38" fmla="*/ 54 w 101"/>
                <a:gd name="T39" fmla="*/ 83 h 321"/>
                <a:gd name="T40" fmla="*/ 54 w 101"/>
                <a:gd name="T41" fmla="*/ 263 h 321"/>
                <a:gd name="T42" fmla="*/ 54 w 101"/>
                <a:gd name="T43" fmla="*/ 263 h 321"/>
                <a:gd name="T44" fmla="*/ 54 w 101"/>
                <a:gd name="T45" fmla="*/ 272 h 321"/>
                <a:gd name="T46" fmla="*/ 56 w 101"/>
                <a:gd name="T47" fmla="*/ 278 h 321"/>
                <a:gd name="T48" fmla="*/ 59 w 101"/>
                <a:gd name="T49" fmla="*/ 285 h 321"/>
                <a:gd name="T50" fmla="*/ 63 w 101"/>
                <a:gd name="T51" fmla="*/ 291 h 321"/>
                <a:gd name="T52" fmla="*/ 68 w 101"/>
                <a:gd name="T53" fmla="*/ 296 h 321"/>
                <a:gd name="T54" fmla="*/ 74 w 101"/>
                <a:gd name="T55" fmla="*/ 300 h 321"/>
                <a:gd name="T56" fmla="*/ 82 w 101"/>
                <a:gd name="T57" fmla="*/ 302 h 321"/>
                <a:gd name="T58" fmla="*/ 91 w 101"/>
                <a:gd name="T59" fmla="*/ 303 h 321"/>
                <a:gd name="T60" fmla="*/ 91 w 101"/>
                <a:gd name="T61" fmla="*/ 303 h 321"/>
                <a:gd name="T62" fmla="*/ 95 w 101"/>
                <a:gd name="T63" fmla="*/ 303 h 321"/>
                <a:gd name="T64" fmla="*/ 101 w 101"/>
                <a:gd name="T65" fmla="*/ 302 h 321"/>
                <a:gd name="T66" fmla="*/ 101 w 101"/>
                <a:gd name="T67" fmla="*/ 318 h 321"/>
                <a:gd name="T68" fmla="*/ 101 w 101"/>
                <a:gd name="T69" fmla="*/ 318 h 321"/>
                <a:gd name="T70" fmla="*/ 94 w 101"/>
                <a:gd name="T71" fmla="*/ 319 h 321"/>
                <a:gd name="T72" fmla="*/ 84 w 101"/>
                <a:gd name="T73" fmla="*/ 321 h 321"/>
                <a:gd name="T74" fmla="*/ 84 w 101"/>
                <a:gd name="T75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1" h="321">
                  <a:moveTo>
                    <a:pt x="84" y="321"/>
                  </a:moveTo>
                  <a:lnTo>
                    <a:pt x="84" y="321"/>
                  </a:lnTo>
                  <a:lnTo>
                    <a:pt x="71" y="319"/>
                  </a:lnTo>
                  <a:lnTo>
                    <a:pt x="59" y="315"/>
                  </a:lnTo>
                  <a:lnTo>
                    <a:pt x="49" y="310"/>
                  </a:lnTo>
                  <a:lnTo>
                    <a:pt x="41" y="302"/>
                  </a:lnTo>
                  <a:lnTo>
                    <a:pt x="35" y="292"/>
                  </a:lnTo>
                  <a:lnTo>
                    <a:pt x="33" y="282"/>
                  </a:lnTo>
                  <a:lnTo>
                    <a:pt x="30" y="273"/>
                  </a:lnTo>
                  <a:lnTo>
                    <a:pt x="30" y="262"/>
                  </a:lnTo>
                  <a:lnTo>
                    <a:pt x="30" y="83"/>
                  </a:lnTo>
                  <a:lnTo>
                    <a:pt x="0" y="83"/>
                  </a:lnTo>
                  <a:lnTo>
                    <a:pt x="0" y="70"/>
                  </a:lnTo>
                  <a:lnTo>
                    <a:pt x="30" y="70"/>
                  </a:lnTo>
                  <a:lnTo>
                    <a:pt x="30" y="10"/>
                  </a:lnTo>
                  <a:lnTo>
                    <a:pt x="54" y="0"/>
                  </a:lnTo>
                  <a:lnTo>
                    <a:pt x="54" y="70"/>
                  </a:lnTo>
                  <a:lnTo>
                    <a:pt x="101" y="70"/>
                  </a:lnTo>
                  <a:lnTo>
                    <a:pt x="101" y="83"/>
                  </a:lnTo>
                  <a:lnTo>
                    <a:pt x="54" y="83"/>
                  </a:lnTo>
                  <a:lnTo>
                    <a:pt x="54" y="263"/>
                  </a:lnTo>
                  <a:lnTo>
                    <a:pt x="54" y="263"/>
                  </a:lnTo>
                  <a:lnTo>
                    <a:pt x="54" y="272"/>
                  </a:lnTo>
                  <a:lnTo>
                    <a:pt x="56" y="278"/>
                  </a:lnTo>
                  <a:lnTo>
                    <a:pt x="59" y="285"/>
                  </a:lnTo>
                  <a:lnTo>
                    <a:pt x="63" y="291"/>
                  </a:lnTo>
                  <a:lnTo>
                    <a:pt x="68" y="296"/>
                  </a:lnTo>
                  <a:lnTo>
                    <a:pt x="74" y="300"/>
                  </a:lnTo>
                  <a:lnTo>
                    <a:pt x="82" y="302"/>
                  </a:lnTo>
                  <a:lnTo>
                    <a:pt x="91" y="303"/>
                  </a:lnTo>
                  <a:lnTo>
                    <a:pt x="91" y="303"/>
                  </a:lnTo>
                  <a:lnTo>
                    <a:pt x="95" y="303"/>
                  </a:lnTo>
                  <a:lnTo>
                    <a:pt x="101" y="302"/>
                  </a:lnTo>
                  <a:lnTo>
                    <a:pt x="101" y="318"/>
                  </a:lnTo>
                  <a:lnTo>
                    <a:pt x="101" y="318"/>
                  </a:lnTo>
                  <a:lnTo>
                    <a:pt x="94" y="319"/>
                  </a:lnTo>
                  <a:lnTo>
                    <a:pt x="84" y="321"/>
                  </a:lnTo>
                  <a:lnTo>
                    <a:pt x="84" y="3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4" name="Rectangle 34"/>
            <p:cNvSpPr>
              <a:spLocks noChangeArrowheads="1"/>
            </p:cNvSpPr>
            <p:nvPr/>
          </p:nvSpPr>
          <p:spPr bwMode="auto">
            <a:xfrm>
              <a:off x="3144" y="1063"/>
              <a:ext cx="26" cy="3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5" name="Freeform 35"/>
            <p:cNvSpPr>
              <a:spLocks noEditPoints="1"/>
            </p:cNvSpPr>
            <p:nvPr/>
          </p:nvSpPr>
          <p:spPr bwMode="auto">
            <a:xfrm>
              <a:off x="3244" y="1090"/>
              <a:ext cx="33" cy="337"/>
            </a:xfrm>
            <a:custGeom>
              <a:avLst/>
              <a:gdLst>
                <a:gd name="T0" fmla="*/ 16 w 33"/>
                <a:gd name="T1" fmla="*/ 34 h 337"/>
                <a:gd name="T2" fmla="*/ 16 w 33"/>
                <a:gd name="T3" fmla="*/ 34 h 337"/>
                <a:gd name="T4" fmla="*/ 9 w 33"/>
                <a:gd name="T5" fmla="*/ 33 h 337"/>
                <a:gd name="T6" fmla="*/ 4 w 33"/>
                <a:gd name="T7" fmla="*/ 29 h 337"/>
                <a:gd name="T8" fmla="*/ 1 w 33"/>
                <a:gd name="T9" fmla="*/ 23 h 337"/>
                <a:gd name="T10" fmla="*/ 0 w 33"/>
                <a:gd name="T11" fmla="*/ 17 h 337"/>
                <a:gd name="T12" fmla="*/ 0 w 33"/>
                <a:gd name="T13" fmla="*/ 17 h 337"/>
                <a:gd name="T14" fmla="*/ 1 w 33"/>
                <a:gd name="T15" fmla="*/ 10 h 337"/>
                <a:gd name="T16" fmla="*/ 4 w 33"/>
                <a:gd name="T17" fmla="*/ 6 h 337"/>
                <a:gd name="T18" fmla="*/ 9 w 33"/>
                <a:gd name="T19" fmla="*/ 2 h 337"/>
                <a:gd name="T20" fmla="*/ 16 w 33"/>
                <a:gd name="T21" fmla="*/ 0 h 337"/>
                <a:gd name="T22" fmla="*/ 16 w 33"/>
                <a:gd name="T23" fmla="*/ 0 h 337"/>
                <a:gd name="T24" fmla="*/ 23 w 33"/>
                <a:gd name="T25" fmla="*/ 2 h 337"/>
                <a:gd name="T26" fmla="*/ 28 w 33"/>
                <a:gd name="T27" fmla="*/ 6 h 337"/>
                <a:gd name="T28" fmla="*/ 31 w 33"/>
                <a:gd name="T29" fmla="*/ 10 h 337"/>
                <a:gd name="T30" fmla="*/ 33 w 33"/>
                <a:gd name="T31" fmla="*/ 17 h 337"/>
                <a:gd name="T32" fmla="*/ 33 w 33"/>
                <a:gd name="T33" fmla="*/ 17 h 337"/>
                <a:gd name="T34" fmla="*/ 31 w 33"/>
                <a:gd name="T35" fmla="*/ 23 h 337"/>
                <a:gd name="T36" fmla="*/ 28 w 33"/>
                <a:gd name="T37" fmla="*/ 29 h 337"/>
                <a:gd name="T38" fmla="*/ 23 w 33"/>
                <a:gd name="T39" fmla="*/ 33 h 337"/>
                <a:gd name="T40" fmla="*/ 16 w 33"/>
                <a:gd name="T41" fmla="*/ 34 h 337"/>
                <a:gd name="T42" fmla="*/ 16 w 33"/>
                <a:gd name="T43" fmla="*/ 34 h 337"/>
                <a:gd name="T44" fmla="*/ 4 w 33"/>
                <a:gd name="T45" fmla="*/ 337 h 337"/>
                <a:gd name="T46" fmla="*/ 4 w 33"/>
                <a:gd name="T47" fmla="*/ 88 h 337"/>
                <a:gd name="T48" fmla="*/ 28 w 33"/>
                <a:gd name="T49" fmla="*/ 88 h 337"/>
                <a:gd name="T50" fmla="*/ 28 w 33"/>
                <a:gd name="T51" fmla="*/ 337 h 337"/>
                <a:gd name="T52" fmla="*/ 4 w 33"/>
                <a:gd name="T5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" h="337">
                  <a:moveTo>
                    <a:pt x="16" y="34"/>
                  </a:moveTo>
                  <a:lnTo>
                    <a:pt x="16" y="34"/>
                  </a:lnTo>
                  <a:lnTo>
                    <a:pt x="9" y="33"/>
                  </a:lnTo>
                  <a:lnTo>
                    <a:pt x="4" y="29"/>
                  </a:lnTo>
                  <a:lnTo>
                    <a:pt x="1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0"/>
                  </a:lnTo>
                  <a:lnTo>
                    <a:pt x="4" y="6"/>
                  </a:lnTo>
                  <a:lnTo>
                    <a:pt x="9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3" y="2"/>
                  </a:lnTo>
                  <a:lnTo>
                    <a:pt x="28" y="6"/>
                  </a:lnTo>
                  <a:lnTo>
                    <a:pt x="31" y="10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1" y="23"/>
                  </a:lnTo>
                  <a:lnTo>
                    <a:pt x="28" y="29"/>
                  </a:lnTo>
                  <a:lnTo>
                    <a:pt x="23" y="33"/>
                  </a:lnTo>
                  <a:lnTo>
                    <a:pt x="16" y="34"/>
                  </a:lnTo>
                  <a:lnTo>
                    <a:pt x="16" y="34"/>
                  </a:lnTo>
                  <a:close/>
                  <a:moveTo>
                    <a:pt x="4" y="337"/>
                  </a:moveTo>
                  <a:lnTo>
                    <a:pt x="4" y="88"/>
                  </a:lnTo>
                  <a:lnTo>
                    <a:pt x="28" y="88"/>
                  </a:lnTo>
                  <a:lnTo>
                    <a:pt x="28" y="337"/>
                  </a:lnTo>
                  <a:lnTo>
                    <a:pt x="4" y="3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6" name="Freeform 36"/>
            <p:cNvSpPr>
              <a:spLocks/>
            </p:cNvSpPr>
            <p:nvPr/>
          </p:nvSpPr>
          <p:spPr bwMode="auto">
            <a:xfrm>
              <a:off x="3338" y="1172"/>
              <a:ext cx="145" cy="259"/>
            </a:xfrm>
            <a:custGeom>
              <a:avLst/>
              <a:gdLst>
                <a:gd name="T0" fmla="*/ 90 w 145"/>
                <a:gd name="T1" fmla="*/ 259 h 259"/>
                <a:gd name="T2" fmla="*/ 71 w 145"/>
                <a:gd name="T3" fmla="*/ 258 h 259"/>
                <a:gd name="T4" fmla="*/ 54 w 145"/>
                <a:gd name="T5" fmla="*/ 251 h 259"/>
                <a:gd name="T6" fmla="*/ 38 w 145"/>
                <a:gd name="T7" fmla="*/ 239 h 259"/>
                <a:gd name="T8" fmla="*/ 26 w 145"/>
                <a:gd name="T9" fmla="*/ 224 h 259"/>
                <a:gd name="T10" fmla="*/ 15 w 145"/>
                <a:gd name="T11" fmla="*/ 206 h 259"/>
                <a:gd name="T12" fmla="*/ 7 w 145"/>
                <a:gd name="T13" fmla="*/ 184 h 259"/>
                <a:gd name="T14" fmla="*/ 1 w 145"/>
                <a:gd name="T15" fmla="*/ 158 h 259"/>
                <a:gd name="T16" fmla="*/ 0 w 145"/>
                <a:gd name="T17" fmla="*/ 130 h 259"/>
                <a:gd name="T18" fmla="*/ 0 w 145"/>
                <a:gd name="T19" fmla="*/ 116 h 259"/>
                <a:gd name="T20" fmla="*/ 3 w 145"/>
                <a:gd name="T21" fmla="*/ 89 h 259"/>
                <a:gd name="T22" fmla="*/ 9 w 145"/>
                <a:gd name="T23" fmla="*/ 64 h 259"/>
                <a:gd name="T24" fmla="*/ 19 w 145"/>
                <a:gd name="T25" fmla="*/ 44 h 259"/>
                <a:gd name="T26" fmla="*/ 31 w 145"/>
                <a:gd name="T27" fmla="*/ 27 h 259"/>
                <a:gd name="T28" fmla="*/ 46 w 145"/>
                <a:gd name="T29" fmla="*/ 14 h 259"/>
                <a:gd name="T30" fmla="*/ 63 w 145"/>
                <a:gd name="T31" fmla="*/ 6 h 259"/>
                <a:gd name="T32" fmla="*/ 82 w 145"/>
                <a:gd name="T33" fmla="*/ 2 h 259"/>
                <a:gd name="T34" fmla="*/ 93 w 145"/>
                <a:gd name="T35" fmla="*/ 0 h 259"/>
                <a:gd name="T36" fmla="*/ 112 w 145"/>
                <a:gd name="T37" fmla="*/ 2 h 259"/>
                <a:gd name="T38" fmla="*/ 138 w 145"/>
                <a:gd name="T39" fmla="*/ 11 h 259"/>
                <a:gd name="T40" fmla="*/ 138 w 145"/>
                <a:gd name="T41" fmla="*/ 32 h 259"/>
                <a:gd name="T42" fmla="*/ 131 w 145"/>
                <a:gd name="T43" fmla="*/ 27 h 259"/>
                <a:gd name="T44" fmla="*/ 110 w 145"/>
                <a:gd name="T45" fmla="*/ 21 h 259"/>
                <a:gd name="T46" fmla="*/ 95 w 145"/>
                <a:gd name="T47" fmla="*/ 19 h 259"/>
                <a:gd name="T48" fmla="*/ 78 w 145"/>
                <a:gd name="T49" fmla="*/ 21 h 259"/>
                <a:gd name="T50" fmla="*/ 63 w 145"/>
                <a:gd name="T51" fmla="*/ 27 h 259"/>
                <a:gd name="T52" fmla="*/ 50 w 145"/>
                <a:gd name="T53" fmla="*/ 37 h 259"/>
                <a:gd name="T54" fmla="*/ 41 w 145"/>
                <a:gd name="T55" fmla="*/ 51 h 259"/>
                <a:gd name="T56" fmla="*/ 34 w 145"/>
                <a:gd name="T57" fmla="*/ 67 h 259"/>
                <a:gd name="T58" fmla="*/ 26 w 145"/>
                <a:gd name="T59" fmla="*/ 107 h 259"/>
                <a:gd name="T60" fmla="*/ 24 w 145"/>
                <a:gd name="T61" fmla="*/ 128 h 259"/>
                <a:gd name="T62" fmla="*/ 30 w 145"/>
                <a:gd name="T63" fmla="*/ 173 h 259"/>
                <a:gd name="T64" fmla="*/ 42 w 145"/>
                <a:gd name="T65" fmla="*/ 209 h 259"/>
                <a:gd name="T66" fmla="*/ 52 w 145"/>
                <a:gd name="T67" fmla="*/ 223 h 259"/>
                <a:gd name="T68" fmla="*/ 64 w 145"/>
                <a:gd name="T69" fmla="*/ 232 h 259"/>
                <a:gd name="T70" fmla="*/ 78 w 145"/>
                <a:gd name="T71" fmla="*/ 238 h 259"/>
                <a:gd name="T72" fmla="*/ 94 w 145"/>
                <a:gd name="T73" fmla="*/ 240 h 259"/>
                <a:gd name="T74" fmla="*/ 108 w 145"/>
                <a:gd name="T75" fmla="*/ 239 h 259"/>
                <a:gd name="T76" fmla="*/ 128 w 145"/>
                <a:gd name="T77" fmla="*/ 232 h 259"/>
                <a:gd name="T78" fmla="*/ 145 w 145"/>
                <a:gd name="T79" fmla="*/ 244 h 259"/>
                <a:gd name="T80" fmla="*/ 135 w 145"/>
                <a:gd name="T81" fmla="*/ 250 h 259"/>
                <a:gd name="T82" fmla="*/ 109 w 145"/>
                <a:gd name="T83" fmla="*/ 258 h 259"/>
                <a:gd name="T84" fmla="*/ 90 w 145"/>
                <a:gd name="T85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5" h="259">
                  <a:moveTo>
                    <a:pt x="90" y="259"/>
                  </a:moveTo>
                  <a:lnTo>
                    <a:pt x="90" y="259"/>
                  </a:lnTo>
                  <a:lnTo>
                    <a:pt x="80" y="259"/>
                  </a:lnTo>
                  <a:lnTo>
                    <a:pt x="71" y="258"/>
                  </a:lnTo>
                  <a:lnTo>
                    <a:pt x="63" y="254"/>
                  </a:lnTo>
                  <a:lnTo>
                    <a:pt x="54" y="251"/>
                  </a:lnTo>
                  <a:lnTo>
                    <a:pt x="46" y="246"/>
                  </a:lnTo>
                  <a:lnTo>
                    <a:pt x="38" y="239"/>
                  </a:lnTo>
                  <a:lnTo>
                    <a:pt x="31" y="232"/>
                  </a:lnTo>
                  <a:lnTo>
                    <a:pt x="26" y="224"/>
                  </a:lnTo>
                  <a:lnTo>
                    <a:pt x="19" y="216"/>
                  </a:lnTo>
                  <a:lnTo>
                    <a:pt x="15" y="206"/>
                  </a:lnTo>
                  <a:lnTo>
                    <a:pt x="9" y="195"/>
                  </a:lnTo>
                  <a:lnTo>
                    <a:pt x="7" y="184"/>
                  </a:lnTo>
                  <a:lnTo>
                    <a:pt x="3" y="172"/>
                  </a:lnTo>
                  <a:lnTo>
                    <a:pt x="1" y="158"/>
                  </a:lnTo>
                  <a:lnTo>
                    <a:pt x="0" y="145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0" y="116"/>
                  </a:lnTo>
                  <a:lnTo>
                    <a:pt x="1" y="101"/>
                  </a:lnTo>
                  <a:lnTo>
                    <a:pt x="3" y="89"/>
                  </a:lnTo>
                  <a:lnTo>
                    <a:pt x="5" y="75"/>
                  </a:lnTo>
                  <a:lnTo>
                    <a:pt x="9" y="64"/>
                  </a:lnTo>
                  <a:lnTo>
                    <a:pt x="14" y="53"/>
                  </a:lnTo>
                  <a:lnTo>
                    <a:pt x="19" y="44"/>
                  </a:lnTo>
                  <a:lnTo>
                    <a:pt x="24" y="34"/>
                  </a:lnTo>
                  <a:lnTo>
                    <a:pt x="31" y="27"/>
                  </a:lnTo>
                  <a:lnTo>
                    <a:pt x="38" y="21"/>
                  </a:lnTo>
                  <a:lnTo>
                    <a:pt x="46" y="14"/>
                  </a:lnTo>
                  <a:lnTo>
                    <a:pt x="54" y="10"/>
                  </a:lnTo>
                  <a:lnTo>
                    <a:pt x="63" y="6"/>
                  </a:lnTo>
                  <a:lnTo>
                    <a:pt x="72" y="3"/>
                  </a:lnTo>
                  <a:lnTo>
                    <a:pt x="82" y="2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102" y="2"/>
                  </a:lnTo>
                  <a:lnTo>
                    <a:pt x="112" y="2"/>
                  </a:lnTo>
                  <a:lnTo>
                    <a:pt x="127" y="7"/>
                  </a:lnTo>
                  <a:lnTo>
                    <a:pt x="138" y="11"/>
                  </a:lnTo>
                  <a:lnTo>
                    <a:pt x="145" y="17"/>
                  </a:lnTo>
                  <a:lnTo>
                    <a:pt x="138" y="32"/>
                  </a:lnTo>
                  <a:lnTo>
                    <a:pt x="138" y="32"/>
                  </a:lnTo>
                  <a:lnTo>
                    <a:pt x="131" y="27"/>
                  </a:lnTo>
                  <a:lnTo>
                    <a:pt x="121" y="23"/>
                  </a:lnTo>
                  <a:lnTo>
                    <a:pt x="110" y="21"/>
                  </a:lnTo>
                  <a:lnTo>
                    <a:pt x="95" y="19"/>
                  </a:lnTo>
                  <a:lnTo>
                    <a:pt x="95" y="19"/>
                  </a:lnTo>
                  <a:lnTo>
                    <a:pt x="86" y="19"/>
                  </a:lnTo>
                  <a:lnTo>
                    <a:pt x="78" y="21"/>
                  </a:lnTo>
                  <a:lnTo>
                    <a:pt x="69" y="23"/>
                  </a:lnTo>
                  <a:lnTo>
                    <a:pt x="63" y="27"/>
                  </a:lnTo>
                  <a:lnTo>
                    <a:pt x="56" y="32"/>
                  </a:lnTo>
                  <a:lnTo>
                    <a:pt x="50" y="37"/>
                  </a:lnTo>
                  <a:lnTo>
                    <a:pt x="45" y="44"/>
                  </a:lnTo>
                  <a:lnTo>
                    <a:pt x="41" y="51"/>
                  </a:lnTo>
                  <a:lnTo>
                    <a:pt x="37" y="57"/>
                  </a:lnTo>
                  <a:lnTo>
                    <a:pt x="34" y="67"/>
                  </a:lnTo>
                  <a:lnTo>
                    <a:pt x="29" y="85"/>
                  </a:lnTo>
                  <a:lnTo>
                    <a:pt x="26" y="107"/>
                  </a:lnTo>
                  <a:lnTo>
                    <a:pt x="24" y="128"/>
                  </a:lnTo>
                  <a:lnTo>
                    <a:pt x="24" y="128"/>
                  </a:lnTo>
                  <a:lnTo>
                    <a:pt x="26" y="152"/>
                  </a:lnTo>
                  <a:lnTo>
                    <a:pt x="30" y="173"/>
                  </a:lnTo>
                  <a:lnTo>
                    <a:pt x="35" y="193"/>
                  </a:lnTo>
                  <a:lnTo>
                    <a:pt x="42" y="209"/>
                  </a:lnTo>
                  <a:lnTo>
                    <a:pt x="48" y="216"/>
                  </a:lnTo>
                  <a:lnTo>
                    <a:pt x="52" y="223"/>
                  </a:lnTo>
                  <a:lnTo>
                    <a:pt x="59" y="228"/>
                  </a:lnTo>
                  <a:lnTo>
                    <a:pt x="64" y="232"/>
                  </a:lnTo>
                  <a:lnTo>
                    <a:pt x="71" y="235"/>
                  </a:lnTo>
                  <a:lnTo>
                    <a:pt x="78" y="238"/>
                  </a:lnTo>
                  <a:lnTo>
                    <a:pt x="86" y="240"/>
                  </a:lnTo>
                  <a:lnTo>
                    <a:pt x="94" y="240"/>
                  </a:lnTo>
                  <a:lnTo>
                    <a:pt x="94" y="240"/>
                  </a:lnTo>
                  <a:lnTo>
                    <a:pt x="108" y="239"/>
                  </a:lnTo>
                  <a:lnTo>
                    <a:pt x="119" y="236"/>
                  </a:lnTo>
                  <a:lnTo>
                    <a:pt x="128" y="232"/>
                  </a:lnTo>
                  <a:lnTo>
                    <a:pt x="136" y="227"/>
                  </a:lnTo>
                  <a:lnTo>
                    <a:pt x="145" y="244"/>
                  </a:lnTo>
                  <a:lnTo>
                    <a:pt x="145" y="244"/>
                  </a:lnTo>
                  <a:lnTo>
                    <a:pt x="135" y="250"/>
                  </a:lnTo>
                  <a:lnTo>
                    <a:pt x="124" y="255"/>
                  </a:lnTo>
                  <a:lnTo>
                    <a:pt x="109" y="258"/>
                  </a:lnTo>
                  <a:lnTo>
                    <a:pt x="90" y="259"/>
                  </a:lnTo>
                  <a:lnTo>
                    <a:pt x="90" y="2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3536" y="1063"/>
              <a:ext cx="166" cy="364"/>
            </a:xfrm>
            <a:custGeom>
              <a:avLst/>
              <a:gdLst>
                <a:gd name="T0" fmla="*/ 140 w 166"/>
                <a:gd name="T1" fmla="*/ 364 h 364"/>
                <a:gd name="T2" fmla="*/ 140 w 166"/>
                <a:gd name="T3" fmla="*/ 186 h 364"/>
                <a:gd name="T4" fmla="*/ 140 w 166"/>
                <a:gd name="T5" fmla="*/ 186 h 364"/>
                <a:gd name="T6" fmla="*/ 140 w 166"/>
                <a:gd name="T7" fmla="*/ 175 h 364"/>
                <a:gd name="T8" fmla="*/ 139 w 166"/>
                <a:gd name="T9" fmla="*/ 164 h 364"/>
                <a:gd name="T10" fmla="*/ 135 w 166"/>
                <a:gd name="T11" fmla="*/ 154 h 364"/>
                <a:gd name="T12" fmla="*/ 129 w 166"/>
                <a:gd name="T13" fmla="*/ 146 h 364"/>
                <a:gd name="T14" fmla="*/ 121 w 166"/>
                <a:gd name="T15" fmla="*/ 139 h 364"/>
                <a:gd name="T16" fmla="*/ 112 w 166"/>
                <a:gd name="T17" fmla="*/ 134 h 364"/>
                <a:gd name="T18" fmla="*/ 99 w 166"/>
                <a:gd name="T19" fmla="*/ 130 h 364"/>
                <a:gd name="T20" fmla="*/ 83 w 166"/>
                <a:gd name="T21" fmla="*/ 128 h 364"/>
                <a:gd name="T22" fmla="*/ 83 w 166"/>
                <a:gd name="T23" fmla="*/ 128 h 364"/>
                <a:gd name="T24" fmla="*/ 68 w 166"/>
                <a:gd name="T25" fmla="*/ 130 h 364"/>
                <a:gd name="T26" fmla="*/ 53 w 166"/>
                <a:gd name="T27" fmla="*/ 132 h 364"/>
                <a:gd name="T28" fmla="*/ 39 w 166"/>
                <a:gd name="T29" fmla="*/ 138 h 364"/>
                <a:gd name="T30" fmla="*/ 26 w 166"/>
                <a:gd name="T31" fmla="*/ 145 h 364"/>
                <a:gd name="T32" fmla="*/ 26 w 166"/>
                <a:gd name="T33" fmla="*/ 364 h 364"/>
                <a:gd name="T34" fmla="*/ 0 w 166"/>
                <a:gd name="T35" fmla="*/ 364 h 364"/>
                <a:gd name="T36" fmla="*/ 0 w 166"/>
                <a:gd name="T37" fmla="*/ 0 h 364"/>
                <a:gd name="T38" fmla="*/ 26 w 166"/>
                <a:gd name="T39" fmla="*/ 0 h 364"/>
                <a:gd name="T40" fmla="*/ 26 w 166"/>
                <a:gd name="T41" fmla="*/ 130 h 364"/>
                <a:gd name="T42" fmla="*/ 26 w 166"/>
                <a:gd name="T43" fmla="*/ 130 h 364"/>
                <a:gd name="T44" fmla="*/ 42 w 166"/>
                <a:gd name="T45" fmla="*/ 121 h 364"/>
                <a:gd name="T46" fmla="*/ 57 w 166"/>
                <a:gd name="T47" fmla="*/ 116 h 364"/>
                <a:gd name="T48" fmla="*/ 71 w 166"/>
                <a:gd name="T49" fmla="*/ 113 h 364"/>
                <a:gd name="T50" fmla="*/ 84 w 166"/>
                <a:gd name="T51" fmla="*/ 112 h 364"/>
                <a:gd name="T52" fmla="*/ 84 w 166"/>
                <a:gd name="T53" fmla="*/ 112 h 364"/>
                <a:gd name="T54" fmla="*/ 97 w 166"/>
                <a:gd name="T55" fmla="*/ 113 h 364"/>
                <a:gd name="T56" fmla="*/ 106 w 166"/>
                <a:gd name="T57" fmla="*/ 115 h 364"/>
                <a:gd name="T58" fmla="*/ 116 w 166"/>
                <a:gd name="T59" fmla="*/ 116 h 364"/>
                <a:gd name="T60" fmla="*/ 124 w 166"/>
                <a:gd name="T61" fmla="*/ 119 h 364"/>
                <a:gd name="T62" fmla="*/ 132 w 166"/>
                <a:gd name="T63" fmla="*/ 123 h 364"/>
                <a:gd name="T64" fmla="*/ 139 w 166"/>
                <a:gd name="T65" fmla="*/ 127 h 364"/>
                <a:gd name="T66" fmla="*/ 144 w 166"/>
                <a:gd name="T67" fmla="*/ 131 h 364"/>
                <a:gd name="T68" fmla="*/ 150 w 166"/>
                <a:gd name="T69" fmla="*/ 136 h 364"/>
                <a:gd name="T70" fmla="*/ 157 w 166"/>
                <a:gd name="T71" fmla="*/ 147 h 364"/>
                <a:gd name="T72" fmla="*/ 162 w 166"/>
                <a:gd name="T73" fmla="*/ 160 h 364"/>
                <a:gd name="T74" fmla="*/ 165 w 166"/>
                <a:gd name="T75" fmla="*/ 172 h 364"/>
                <a:gd name="T76" fmla="*/ 166 w 166"/>
                <a:gd name="T77" fmla="*/ 184 h 364"/>
                <a:gd name="T78" fmla="*/ 166 w 166"/>
                <a:gd name="T79" fmla="*/ 364 h 364"/>
                <a:gd name="T80" fmla="*/ 140 w 166"/>
                <a:gd name="T81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6" h="364">
                  <a:moveTo>
                    <a:pt x="140" y="364"/>
                  </a:moveTo>
                  <a:lnTo>
                    <a:pt x="140" y="186"/>
                  </a:lnTo>
                  <a:lnTo>
                    <a:pt x="140" y="186"/>
                  </a:lnTo>
                  <a:lnTo>
                    <a:pt x="140" y="175"/>
                  </a:lnTo>
                  <a:lnTo>
                    <a:pt x="139" y="164"/>
                  </a:lnTo>
                  <a:lnTo>
                    <a:pt x="135" y="154"/>
                  </a:lnTo>
                  <a:lnTo>
                    <a:pt x="129" y="146"/>
                  </a:lnTo>
                  <a:lnTo>
                    <a:pt x="121" y="139"/>
                  </a:lnTo>
                  <a:lnTo>
                    <a:pt x="112" y="134"/>
                  </a:lnTo>
                  <a:lnTo>
                    <a:pt x="99" y="130"/>
                  </a:lnTo>
                  <a:lnTo>
                    <a:pt x="83" y="128"/>
                  </a:lnTo>
                  <a:lnTo>
                    <a:pt x="83" y="128"/>
                  </a:lnTo>
                  <a:lnTo>
                    <a:pt x="68" y="130"/>
                  </a:lnTo>
                  <a:lnTo>
                    <a:pt x="53" y="132"/>
                  </a:lnTo>
                  <a:lnTo>
                    <a:pt x="39" y="138"/>
                  </a:lnTo>
                  <a:lnTo>
                    <a:pt x="26" y="145"/>
                  </a:lnTo>
                  <a:lnTo>
                    <a:pt x="26" y="364"/>
                  </a:lnTo>
                  <a:lnTo>
                    <a:pt x="0" y="364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130"/>
                  </a:lnTo>
                  <a:lnTo>
                    <a:pt x="26" y="130"/>
                  </a:lnTo>
                  <a:lnTo>
                    <a:pt x="42" y="121"/>
                  </a:lnTo>
                  <a:lnTo>
                    <a:pt x="57" y="116"/>
                  </a:lnTo>
                  <a:lnTo>
                    <a:pt x="71" y="113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97" y="113"/>
                  </a:lnTo>
                  <a:lnTo>
                    <a:pt x="106" y="115"/>
                  </a:lnTo>
                  <a:lnTo>
                    <a:pt x="116" y="116"/>
                  </a:lnTo>
                  <a:lnTo>
                    <a:pt x="124" y="119"/>
                  </a:lnTo>
                  <a:lnTo>
                    <a:pt x="132" y="123"/>
                  </a:lnTo>
                  <a:lnTo>
                    <a:pt x="139" y="127"/>
                  </a:lnTo>
                  <a:lnTo>
                    <a:pt x="144" y="131"/>
                  </a:lnTo>
                  <a:lnTo>
                    <a:pt x="150" y="136"/>
                  </a:lnTo>
                  <a:lnTo>
                    <a:pt x="157" y="147"/>
                  </a:lnTo>
                  <a:lnTo>
                    <a:pt x="162" y="160"/>
                  </a:lnTo>
                  <a:lnTo>
                    <a:pt x="165" y="172"/>
                  </a:lnTo>
                  <a:lnTo>
                    <a:pt x="166" y="184"/>
                  </a:lnTo>
                  <a:lnTo>
                    <a:pt x="166" y="364"/>
                  </a:lnTo>
                  <a:lnTo>
                    <a:pt x="140" y="3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8" name="Freeform 38"/>
            <p:cNvSpPr>
              <a:spLocks noEditPoints="1"/>
            </p:cNvSpPr>
            <p:nvPr/>
          </p:nvSpPr>
          <p:spPr bwMode="auto">
            <a:xfrm>
              <a:off x="3764" y="1172"/>
              <a:ext cx="184" cy="259"/>
            </a:xfrm>
            <a:custGeom>
              <a:avLst/>
              <a:gdLst>
                <a:gd name="T0" fmla="*/ 23 w 184"/>
                <a:gd name="T1" fmla="*/ 141 h 259"/>
                <a:gd name="T2" fmla="*/ 31 w 184"/>
                <a:gd name="T3" fmla="*/ 184 h 259"/>
                <a:gd name="T4" fmla="*/ 38 w 184"/>
                <a:gd name="T5" fmla="*/ 202 h 259"/>
                <a:gd name="T6" fmla="*/ 47 w 184"/>
                <a:gd name="T7" fmla="*/ 216 h 259"/>
                <a:gd name="T8" fmla="*/ 60 w 184"/>
                <a:gd name="T9" fmla="*/ 227 h 259"/>
                <a:gd name="T10" fmla="*/ 73 w 184"/>
                <a:gd name="T11" fmla="*/ 234 h 259"/>
                <a:gd name="T12" fmla="*/ 90 w 184"/>
                <a:gd name="T13" fmla="*/ 239 h 259"/>
                <a:gd name="T14" fmla="*/ 107 w 184"/>
                <a:gd name="T15" fmla="*/ 240 h 259"/>
                <a:gd name="T16" fmla="*/ 143 w 184"/>
                <a:gd name="T17" fmla="*/ 236 h 259"/>
                <a:gd name="T18" fmla="*/ 166 w 184"/>
                <a:gd name="T19" fmla="*/ 225 h 259"/>
                <a:gd name="T20" fmla="*/ 174 w 184"/>
                <a:gd name="T21" fmla="*/ 243 h 259"/>
                <a:gd name="T22" fmla="*/ 147 w 184"/>
                <a:gd name="T23" fmla="*/ 255 h 259"/>
                <a:gd name="T24" fmla="*/ 106 w 184"/>
                <a:gd name="T25" fmla="*/ 259 h 259"/>
                <a:gd name="T26" fmla="*/ 95 w 184"/>
                <a:gd name="T27" fmla="*/ 259 h 259"/>
                <a:gd name="T28" fmla="*/ 75 w 184"/>
                <a:gd name="T29" fmla="*/ 255 h 259"/>
                <a:gd name="T30" fmla="*/ 54 w 184"/>
                <a:gd name="T31" fmla="*/ 249 h 259"/>
                <a:gd name="T32" fmla="*/ 38 w 184"/>
                <a:gd name="T33" fmla="*/ 238 h 259"/>
                <a:gd name="T34" fmla="*/ 23 w 184"/>
                <a:gd name="T35" fmla="*/ 221 h 259"/>
                <a:gd name="T36" fmla="*/ 12 w 184"/>
                <a:gd name="T37" fmla="*/ 201 h 259"/>
                <a:gd name="T38" fmla="*/ 4 w 184"/>
                <a:gd name="T39" fmla="*/ 176 h 259"/>
                <a:gd name="T40" fmla="*/ 0 w 184"/>
                <a:gd name="T41" fmla="*/ 146 h 259"/>
                <a:gd name="T42" fmla="*/ 0 w 184"/>
                <a:gd name="T43" fmla="*/ 130 h 259"/>
                <a:gd name="T44" fmla="*/ 1 w 184"/>
                <a:gd name="T45" fmla="*/ 98 h 259"/>
                <a:gd name="T46" fmla="*/ 6 w 184"/>
                <a:gd name="T47" fmla="*/ 72 h 259"/>
                <a:gd name="T48" fmla="*/ 16 w 184"/>
                <a:gd name="T49" fmla="*/ 49 h 259"/>
                <a:gd name="T50" fmla="*/ 27 w 184"/>
                <a:gd name="T51" fmla="*/ 32 h 259"/>
                <a:gd name="T52" fmla="*/ 41 w 184"/>
                <a:gd name="T53" fmla="*/ 18 h 259"/>
                <a:gd name="T54" fmla="*/ 57 w 184"/>
                <a:gd name="T55" fmla="*/ 8 h 259"/>
                <a:gd name="T56" fmla="*/ 75 w 184"/>
                <a:gd name="T57" fmla="*/ 3 h 259"/>
                <a:gd name="T58" fmla="*/ 94 w 184"/>
                <a:gd name="T59" fmla="*/ 0 h 259"/>
                <a:gd name="T60" fmla="*/ 103 w 184"/>
                <a:gd name="T61" fmla="*/ 2 h 259"/>
                <a:gd name="T62" fmla="*/ 122 w 184"/>
                <a:gd name="T63" fmla="*/ 4 h 259"/>
                <a:gd name="T64" fmla="*/ 139 w 184"/>
                <a:gd name="T65" fmla="*/ 11 h 259"/>
                <a:gd name="T66" fmla="*/ 152 w 184"/>
                <a:gd name="T67" fmla="*/ 21 h 259"/>
                <a:gd name="T68" fmla="*/ 165 w 184"/>
                <a:gd name="T69" fmla="*/ 36 h 259"/>
                <a:gd name="T70" fmla="*/ 173 w 184"/>
                <a:gd name="T71" fmla="*/ 53 h 259"/>
                <a:gd name="T72" fmla="*/ 180 w 184"/>
                <a:gd name="T73" fmla="*/ 75 h 259"/>
                <a:gd name="T74" fmla="*/ 182 w 184"/>
                <a:gd name="T75" fmla="*/ 102 h 259"/>
                <a:gd name="T76" fmla="*/ 23 w 184"/>
                <a:gd name="T77" fmla="*/ 141 h 259"/>
                <a:gd name="T78" fmla="*/ 94 w 184"/>
                <a:gd name="T79" fmla="*/ 19 h 259"/>
                <a:gd name="T80" fmla="*/ 72 w 184"/>
                <a:gd name="T81" fmla="*/ 22 h 259"/>
                <a:gd name="T82" fmla="*/ 60 w 184"/>
                <a:gd name="T83" fmla="*/ 29 h 259"/>
                <a:gd name="T84" fmla="*/ 47 w 184"/>
                <a:gd name="T85" fmla="*/ 38 h 259"/>
                <a:gd name="T86" fmla="*/ 38 w 184"/>
                <a:gd name="T87" fmla="*/ 51 h 259"/>
                <a:gd name="T88" fmla="*/ 31 w 184"/>
                <a:gd name="T89" fmla="*/ 67 h 259"/>
                <a:gd name="T90" fmla="*/ 24 w 184"/>
                <a:gd name="T91" fmla="*/ 100 h 259"/>
                <a:gd name="T92" fmla="*/ 159 w 184"/>
                <a:gd name="T93" fmla="*/ 105 h 259"/>
                <a:gd name="T94" fmla="*/ 158 w 184"/>
                <a:gd name="T95" fmla="*/ 83 h 259"/>
                <a:gd name="T96" fmla="*/ 148 w 184"/>
                <a:gd name="T97" fmla="*/ 51 h 259"/>
                <a:gd name="T98" fmla="*/ 141 w 184"/>
                <a:gd name="T99" fmla="*/ 38 h 259"/>
                <a:gd name="T100" fmla="*/ 132 w 184"/>
                <a:gd name="T101" fmla="*/ 30 h 259"/>
                <a:gd name="T102" fmla="*/ 107 w 184"/>
                <a:gd name="T103" fmla="*/ 21 h 259"/>
                <a:gd name="T104" fmla="*/ 94 w 184"/>
                <a:gd name="T105" fmla="*/ 1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4" h="259">
                  <a:moveTo>
                    <a:pt x="23" y="141"/>
                  </a:moveTo>
                  <a:lnTo>
                    <a:pt x="23" y="141"/>
                  </a:lnTo>
                  <a:lnTo>
                    <a:pt x="25" y="164"/>
                  </a:lnTo>
                  <a:lnTo>
                    <a:pt x="31" y="184"/>
                  </a:lnTo>
                  <a:lnTo>
                    <a:pt x="34" y="194"/>
                  </a:lnTo>
                  <a:lnTo>
                    <a:pt x="38" y="202"/>
                  </a:lnTo>
                  <a:lnTo>
                    <a:pt x="42" y="209"/>
                  </a:lnTo>
                  <a:lnTo>
                    <a:pt x="47" y="216"/>
                  </a:lnTo>
                  <a:lnTo>
                    <a:pt x="53" y="221"/>
                  </a:lnTo>
                  <a:lnTo>
                    <a:pt x="60" y="227"/>
                  </a:lnTo>
                  <a:lnTo>
                    <a:pt x="66" y="231"/>
                  </a:lnTo>
                  <a:lnTo>
                    <a:pt x="73" y="234"/>
                  </a:lnTo>
                  <a:lnTo>
                    <a:pt x="81" y="236"/>
                  </a:lnTo>
                  <a:lnTo>
                    <a:pt x="90" y="239"/>
                  </a:lnTo>
                  <a:lnTo>
                    <a:pt x="107" y="240"/>
                  </a:lnTo>
                  <a:lnTo>
                    <a:pt x="107" y="240"/>
                  </a:lnTo>
                  <a:lnTo>
                    <a:pt x="126" y="239"/>
                  </a:lnTo>
                  <a:lnTo>
                    <a:pt x="143" y="236"/>
                  </a:lnTo>
                  <a:lnTo>
                    <a:pt x="156" y="231"/>
                  </a:lnTo>
                  <a:lnTo>
                    <a:pt x="166" y="225"/>
                  </a:lnTo>
                  <a:lnTo>
                    <a:pt x="174" y="243"/>
                  </a:lnTo>
                  <a:lnTo>
                    <a:pt x="174" y="243"/>
                  </a:lnTo>
                  <a:lnTo>
                    <a:pt x="162" y="250"/>
                  </a:lnTo>
                  <a:lnTo>
                    <a:pt x="147" y="255"/>
                  </a:lnTo>
                  <a:lnTo>
                    <a:pt x="128" y="258"/>
                  </a:lnTo>
                  <a:lnTo>
                    <a:pt x="106" y="259"/>
                  </a:lnTo>
                  <a:lnTo>
                    <a:pt x="106" y="259"/>
                  </a:lnTo>
                  <a:lnTo>
                    <a:pt x="95" y="259"/>
                  </a:lnTo>
                  <a:lnTo>
                    <a:pt x="84" y="258"/>
                  </a:lnTo>
                  <a:lnTo>
                    <a:pt x="75" y="255"/>
                  </a:lnTo>
                  <a:lnTo>
                    <a:pt x="64" y="253"/>
                  </a:lnTo>
                  <a:lnTo>
                    <a:pt x="54" y="249"/>
                  </a:lnTo>
                  <a:lnTo>
                    <a:pt x="46" y="243"/>
                  </a:lnTo>
                  <a:lnTo>
                    <a:pt x="38" y="238"/>
                  </a:lnTo>
                  <a:lnTo>
                    <a:pt x="30" y="229"/>
                  </a:lnTo>
                  <a:lnTo>
                    <a:pt x="23" y="221"/>
                  </a:lnTo>
                  <a:lnTo>
                    <a:pt x="17" y="212"/>
                  </a:lnTo>
                  <a:lnTo>
                    <a:pt x="12" y="201"/>
                  </a:lnTo>
                  <a:lnTo>
                    <a:pt x="8" y="190"/>
                  </a:lnTo>
                  <a:lnTo>
                    <a:pt x="4" y="176"/>
                  </a:lnTo>
                  <a:lnTo>
                    <a:pt x="1" y="163"/>
                  </a:lnTo>
                  <a:lnTo>
                    <a:pt x="0" y="146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0" y="113"/>
                  </a:lnTo>
                  <a:lnTo>
                    <a:pt x="1" y="98"/>
                  </a:lnTo>
                  <a:lnTo>
                    <a:pt x="4" y="85"/>
                  </a:lnTo>
                  <a:lnTo>
                    <a:pt x="6" y="72"/>
                  </a:lnTo>
                  <a:lnTo>
                    <a:pt x="10" y="60"/>
                  </a:lnTo>
                  <a:lnTo>
                    <a:pt x="16" y="49"/>
                  </a:lnTo>
                  <a:lnTo>
                    <a:pt x="21" y="40"/>
                  </a:lnTo>
                  <a:lnTo>
                    <a:pt x="27" y="32"/>
                  </a:lnTo>
                  <a:lnTo>
                    <a:pt x="34" y="25"/>
                  </a:lnTo>
                  <a:lnTo>
                    <a:pt x="41" y="18"/>
                  </a:lnTo>
                  <a:lnTo>
                    <a:pt x="49" y="12"/>
                  </a:lnTo>
                  <a:lnTo>
                    <a:pt x="57" y="8"/>
                  </a:lnTo>
                  <a:lnTo>
                    <a:pt x="65" y="4"/>
                  </a:lnTo>
                  <a:lnTo>
                    <a:pt x="75" y="3"/>
                  </a:lnTo>
                  <a:lnTo>
                    <a:pt x="84" y="2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103" y="2"/>
                  </a:lnTo>
                  <a:lnTo>
                    <a:pt x="113" y="2"/>
                  </a:lnTo>
                  <a:lnTo>
                    <a:pt x="122" y="4"/>
                  </a:lnTo>
                  <a:lnTo>
                    <a:pt x="131" y="7"/>
                  </a:lnTo>
                  <a:lnTo>
                    <a:pt x="139" y="11"/>
                  </a:lnTo>
                  <a:lnTo>
                    <a:pt x="146" y="15"/>
                  </a:lnTo>
                  <a:lnTo>
                    <a:pt x="152" y="21"/>
                  </a:lnTo>
                  <a:lnTo>
                    <a:pt x="159" y="27"/>
                  </a:lnTo>
                  <a:lnTo>
                    <a:pt x="165" y="36"/>
                  </a:lnTo>
                  <a:lnTo>
                    <a:pt x="169" y="44"/>
                  </a:lnTo>
                  <a:lnTo>
                    <a:pt x="173" y="53"/>
                  </a:lnTo>
                  <a:lnTo>
                    <a:pt x="177" y="64"/>
                  </a:lnTo>
                  <a:lnTo>
                    <a:pt x="180" y="75"/>
                  </a:lnTo>
                  <a:lnTo>
                    <a:pt x="181" y="89"/>
                  </a:lnTo>
                  <a:lnTo>
                    <a:pt x="182" y="102"/>
                  </a:lnTo>
                  <a:lnTo>
                    <a:pt x="184" y="118"/>
                  </a:lnTo>
                  <a:lnTo>
                    <a:pt x="23" y="141"/>
                  </a:lnTo>
                  <a:close/>
                  <a:moveTo>
                    <a:pt x="94" y="19"/>
                  </a:moveTo>
                  <a:lnTo>
                    <a:pt x="94" y="19"/>
                  </a:lnTo>
                  <a:lnTo>
                    <a:pt x="79" y="21"/>
                  </a:lnTo>
                  <a:lnTo>
                    <a:pt x="72" y="22"/>
                  </a:lnTo>
                  <a:lnTo>
                    <a:pt x="65" y="25"/>
                  </a:lnTo>
                  <a:lnTo>
                    <a:pt x="60" y="29"/>
                  </a:lnTo>
                  <a:lnTo>
                    <a:pt x="53" y="33"/>
                  </a:lnTo>
                  <a:lnTo>
                    <a:pt x="47" y="38"/>
                  </a:lnTo>
                  <a:lnTo>
                    <a:pt x="43" y="44"/>
                  </a:lnTo>
                  <a:lnTo>
                    <a:pt x="38" y="51"/>
                  </a:lnTo>
                  <a:lnTo>
                    <a:pt x="34" y="59"/>
                  </a:lnTo>
                  <a:lnTo>
                    <a:pt x="31" y="67"/>
                  </a:lnTo>
                  <a:lnTo>
                    <a:pt x="28" y="77"/>
                  </a:lnTo>
                  <a:lnTo>
                    <a:pt x="24" y="100"/>
                  </a:lnTo>
                  <a:lnTo>
                    <a:pt x="23" y="126"/>
                  </a:lnTo>
                  <a:lnTo>
                    <a:pt x="159" y="105"/>
                  </a:lnTo>
                  <a:lnTo>
                    <a:pt x="159" y="105"/>
                  </a:lnTo>
                  <a:lnTo>
                    <a:pt x="158" y="83"/>
                  </a:lnTo>
                  <a:lnTo>
                    <a:pt x="154" y="66"/>
                  </a:lnTo>
                  <a:lnTo>
                    <a:pt x="148" y="51"/>
                  </a:lnTo>
                  <a:lnTo>
                    <a:pt x="146" y="44"/>
                  </a:lnTo>
                  <a:lnTo>
                    <a:pt x="141" y="38"/>
                  </a:lnTo>
                  <a:lnTo>
                    <a:pt x="137" y="34"/>
                  </a:lnTo>
                  <a:lnTo>
                    <a:pt x="132" y="30"/>
                  </a:lnTo>
                  <a:lnTo>
                    <a:pt x="121" y="23"/>
                  </a:lnTo>
                  <a:lnTo>
                    <a:pt x="107" y="21"/>
                  </a:lnTo>
                  <a:lnTo>
                    <a:pt x="94" y="19"/>
                  </a:lnTo>
                  <a:lnTo>
                    <a:pt x="94" y="1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3990" y="1172"/>
              <a:ext cx="138" cy="259"/>
            </a:xfrm>
            <a:custGeom>
              <a:avLst/>
              <a:gdLst>
                <a:gd name="T0" fmla="*/ 60 w 138"/>
                <a:gd name="T1" fmla="*/ 259 h 259"/>
                <a:gd name="T2" fmla="*/ 26 w 138"/>
                <a:gd name="T3" fmla="*/ 254 h 259"/>
                <a:gd name="T4" fmla="*/ 0 w 138"/>
                <a:gd name="T5" fmla="*/ 242 h 259"/>
                <a:gd name="T6" fmla="*/ 8 w 138"/>
                <a:gd name="T7" fmla="*/ 224 h 259"/>
                <a:gd name="T8" fmla="*/ 27 w 138"/>
                <a:gd name="T9" fmla="*/ 235 h 259"/>
                <a:gd name="T10" fmla="*/ 59 w 138"/>
                <a:gd name="T11" fmla="*/ 239 h 259"/>
                <a:gd name="T12" fmla="*/ 71 w 138"/>
                <a:gd name="T13" fmla="*/ 239 h 259"/>
                <a:gd name="T14" fmla="*/ 90 w 138"/>
                <a:gd name="T15" fmla="*/ 231 h 259"/>
                <a:gd name="T16" fmla="*/ 105 w 138"/>
                <a:gd name="T17" fmla="*/ 217 h 259"/>
                <a:gd name="T18" fmla="*/ 112 w 138"/>
                <a:gd name="T19" fmla="*/ 199 h 259"/>
                <a:gd name="T20" fmla="*/ 113 w 138"/>
                <a:gd name="T21" fmla="*/ 188 h 259"/>
                <a:gd name="T22" fmla="*/ 111 w 138"/>
                <a:gd name="T23" fmla="*/ 169 h 259"/>
                <a:gd name="T24" fmla="*/ 101 w 138"/>
                <a:gd name="T25" fmla="*/ 154 h 259"/>
                <a:gd name="T26" fmla="*/ 87 w 138"/>
                <a:gd name="T27" fmla="*/ 143 h 259"/>
                <a:gd name="T28" fmla="*/ 67 w 138"/>
                <a:gd name="T29" fmla="*/ 134 h 259"/>
                <a:gd name="T30" fmla="*/ 51 w 138"/>
                <a:gd name="T31" fmla="*/ 127 h 259"/>
                <a:gd name="T32" fmla="*/ 26 w 138"/>
                <a:gd name="T33" fmla="*/ 111 h 259"/>
                <a:gd name="T34" fmla="*/ 14 w 138"/>
                <a:gd name="T35" fmla="*/ 93 h 259"/>
                <a:gd name="T36" fmla="*/ 8 w 138"/>
                <a:gd name="T37" fmla="*/ 74 h 259"/>
                <a:gd name="T38" fmla="*/ 7 w 138"/>
                <a:gd name="T39" fmla="*/ 64 h 259"/>
                <a:gd name="T40" fmla="*/ 12 w 138"/>
                <a:gd name="T41" fmla="*/ 40 h 259"/>
                <a:gd name="T42" fmla="*/ 26 w 138"/>
                <a:gd name="T43" fmla="*/ 19 h 259"/>
                <a:gd name="T44" fmla="*/ 49 w 138"/>
                <a:gd name="T45" fmla="*/ 6 h 259"/>
                <a:gd name="T46" fmla="*/ 78 w 138"/>
                <a:gd name="T47" fmla="*/ 0 h 259"/>
                <a:gd name="T48" fmla="*/ 94 w 138"/>
                <a:gd name="T49" fmla="*/ 2 h 259"/>
                <a:gd name="T50" fmla="*/ 120 w 138"/>
                <a:gd name="T51" fmla="*/ 11 h 259"/>
                <a:gd name="T52" fmla="*/ 123 w 138"/>
                <a:gd name="T53" fmla="*/ 33 h 259"/>
                <a:gd name="T54" fmla="*/ 116 w 138"/>
                <a:gd name="T55" fmla="*/ 29 h 259"/>
                <a:gd name="T56" fmla="*/ 93 w 138"/>
                <a:gd name="T57" fmla="*/ 19 h 259"/>
                <a:gd name="T58" fmla="*/ 79 w 138"/>
                <a:gd name="T59" fmla="*/ 18 h 259"/>
                <a:gd name="T60" fmla="*/ 68 w 138"/>
                <a:gd name="T61" fmla="*/ 19 h 259"/>
                <a:gd name="T62" fmla="*/ 49 w 138"/>
                <a:gd name="T63" fmla="*/ 26 h 259"/>
                <a:gd name="T64" fmla="*/ 38 w 138"/>
                <a:gd name="T65" fmla="*/ 38 h 259"/>
                <a:gd name="T66" fmla="*/ 31 w 138"/>
                <a:gd name="T67" fmla="*/ 55 h 259"/>
                <a:gd name="T68" fmla="*/ 30 w 138"/>
                <a:gd name="T69" fmla="*/ 64 h 259"/>
                <a:gd name="T70" fmla="*/ 34 w 138"/>
                <a:gd name="T71" fmla="*/ 82 h 259"/>
                <a:gd name="T72" fmla="*/ 44 w 138"/>
                <a:gd name="T73" fmla="*/ 96 h 259"/>
                <a:gd name="T74" fmla="*/ 59 w 138"/>
                <a:gd name="T75" fmla="*/ 107 h 259"/>
                <a:gd name="T76" fmla="*/ 76 w 138"/>
                <a:gd name="T77" fmla="*/ 115 h 259"/>
                <a:gd name="T78" fmla="*/ 108 w 138"/>
                <a:gd name="T79" fmla="*/ 130 h 259"/>
                <a:gd name="T80" fmla="*/ 126 w 138"/>
                <a:gd name="T81" fmla="*/ 148 h 259"/>
                <a:gd name="T82" fmla="*/ 135 w 138"/>
                <a:gd name="T83" fmla="*/ 167 h 259"/>
                <a:gd name="T84" fmla="*/ 138 w 138"/>
                <a:gd name="T85" fmla="*/ 188 h 259"/>
                <a:gd name="T86" fmla="*/ 136 w 138"/>
                <a:gd name="T87" fmla="*/ 201 h 259"/>
                <a:gd name="T88" fmla="*/ 126 w 138"/>
                <a:gd name="T89" fmla="*/ 225 h 259"/>
                <a:gd name="T90" fmla="*/ 105 w 138"/>
                <a:gd name="T91" fmla="*/ 246 h 259"/>
                <a:gd name="T92" fmla="*/ 76 w 138"/>
                <a:gd name="T93" fmla="*/ 257 h 259"/>
                <a:gd name="T94" fmla="*/ 60 w 138"/>
                <a:gd name="T95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8" h="259">
                  <a:moveTo>
                    <a:pt x="60" y="259"/>
                  </a:moveTo>
                  <a:lnTo>
                    <a:pt x="60" y="259"/>
                  </a:lnTo>
                  <a:lnTo>
                    <a:pt x="42" y="258"/>
                  </a:lnTo>
                  <a:lnTo>
                    <a:pt x="26" y="254"/>
                  </a:lnTo>
                  <a:lnTo>
                    <a:pt x="12" y="249"/>
                  </a:lnTo>
                  <a:lnTo>
                    <a:pt x="0" y="242"/>
                  </a:lnTo>
                  <a:lnTo>
                    <a:pt x="8" y="224"/>
                  </a:lnTo>
                  <a:lnTo>
                    <a:pt x="8" y="224"/>
                  </a:lnTo>
                  <a:lnTo>
                    <a:pt x="16" y="229"/>
                  </a:lnTo>
                  <a:lnTo>
                    <a:pt x="27" y="235"/>
                  </a:lnTo>
                  <a:lnTo>
                    <a:pt x="42" y="238"/>
                  </a:lnTo>
                  <a:lnTo>
                    <a:pt x="59" y="239"/>
                  </a:lnTo>
                  <a:lnTo>
                    <a:pt x="59" y="239"/>
                  </a:lnTo>
                  <a:lnTo>
                    <a:pt x="71" y="239"/>
                  </a:lnTo>
                  <a:lnTo>
                    <a:pt x="81" y="235"/>
                  </a:lnTo>
                  <a:lnTo>
                    <a:pt x="90" y="231"/>
                  </a:lnTo>
                  <a:lnTo>
                    <a:pt x="98" y="224"/>
                  </a:lnTo>
                  <a:lnTo>
                    <a:pt x="105" y="217"/>
                  </a:lnTo>
                  <a:lnTo>
                    <a:pt x="109" y="209"/>
                  </a:lnTo>
                  <a:lnTo>
                    <a:pt x="112" y="199"/>
                  </a:lnTo>
                  <a:lnTo>
                    <a:pt x="113" y="188"/>
                  </a:lnTo>
                  <a:lnTo>
                    <a:pt x="113" y="188"/>
                  </a:lnTo>
                  <a:lnTo>
                    <a:pt x="112" y="178"/>
                  </a:lnTo>
                  <a:lnTo>
                    <a:pt x="111" y="169"/>
                  </a:lnTo>
                  <a:lnTo>
                    <a:pt x="106" y="161"/>
                  </a:lnTo>
                  <a:lnTo>
                    <a:pt x="101" y="154"/>
                  </a:lnTo>
                  <a:lnTo>
                    <a:pt x="94" y="149"/>
                  </a:lnTo>
                  <a:lnTo>
                    <a:pt x="87" y="143"/>
                  </a:lnTo>
                  <a:lnTo>
                    <a:pt x="78" y="139"/>
                  </a:lnTo>
                  <a:lnTo>
                    <a:pt x="67" y="134"/>
                  </a:lnTo>
                  <a:lnTo>
                    <a:pt x="67" y="134"/>
                  </a:lnTo>
                  <a:lnTo>
                    <a:pt x="51" y="127"/>
                  </a:lnTo>
                  <a:lnTo>
                    <a:pt x="37" y="119"/>
                  </a:lnTo>
                  <a:lnTo>
                    <a:pt x="26" y="111"/>
                  </a:lnTo>
                  <a:lnTo>
                    <a:pt x="18" y="102"/>
                  </a:lnTo>
                  <a:lnTo>
                    <a:pt x="14" y="93"/>
                  </a:lnTo>
                  <a:lnTo>
                    <a:pt x="10" y="83"/>
                  </a:lnTo>
                  <a:lnTo>
                    <a:pt x="8" y="74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8" y="52"/>
                  </a:lnTo>
                  <a:lnTo>
                    <a:pt x="12" y="40"/>
                  </a:lnTo>
                  <a:lnTo>
                    <a:pt x="18" y="29"/>
                  </a:lnTo>
                  <a:lnTo>
                    <a:pt x="26" y="19"/>
                  </a:lnTo>
                  <a:lnTo>
                    <a:pt x="37" y="11"/>
                  </a:lnTo>
                  <a:lnTo>
                    <a:pt x="49" y="6"/>
                  </a:lnTo>
                  <a:lnTo>
                    <a:pt x="63" y="2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4" y="2"/>
                  </a:lnTo>
                  <a:lnTo>
                    <a:pt x="109" y="6"/>
                  </a:lnTo>
                  <a:lnTo>
                    <a:pt x="120" y="11"/>
                  </a:lnTo>
                  <a:lnTo>
                    <a:pt x="130" y="17"/>
                  </a:lnTo>
                  <a:lnTo>
                    <a:pt x="123" y="33"/>
                  </a:lnTo>
                  <a:lnTo>
                    <a:pt x="123" y="33"/>
                  </a:lnTo>
                  <a:lnTo>
                    <a:pt x="116" y="29"/>
                  </a:lnTo>
                  <a:lnTo>
                    <a:pt x="105" y="23"/>
                  </a:lnTo>
                  <a:lnTo>
                    <a:pt x="93" y="19"/>
                  </a:lnTo>
                  <a:lnTo>
                    <a:pt x="86" y="18"/>
                  </a:lnTo>
                  <a:lnTo>
                    <a:pt x="79" y="18"/>
                  </a:lnTo>
                  <a:lnTo>
                    <a:pt x="79" y="18"/>
                  </a:lnTo>
                  <a:lnTo>
                    <a:pt x="68" y="19"/>
                  </a:lnTo>
                  <a:lnTo>
                    <a:pt x="57" y="22"/>
                  </a:lnTo>
                  <a:lnTo>
                    <a:pt x="49" y="26"/>
                  </a:lnTo>
                  <a:lnTo>
                    <a:pt x="42" y="32"/>
                  </a:lnTo>
                  <a:lnTo>
                    <a:pt x="38" y="38"/>
                  </a:lnTo>
                  <a:lnTo>
                    <a:pt x="34" y="47"/>
                  </a:lnTo>
                  <a:lnTo>
                    <a:pt x="31" y="55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31" y="74"/>
                  </a:lnTo>
                  <a:lnTo>
                    <a:pt x="34" y="82"/>
                  </a:lnTo>
                  <a:lnTo>
                    <a:pt x="38" y="90"/>
                  </a:lnTo>
                  <a:lnTo>
                    <a:pt x="44" y="96"/>
                  </a:lnTo>
                  <a:lnTo>
                    <a:pt x="51" y="101"/>
                  </a:lnTo>
                  <a:lnTo>
                    <a:pt x="59" y="107"/>
                  </a:lnTo>
                  <a:lnTo>
                    <a:pt x="76" y="115"/>
                  </a:lnTo>
                  <a:lnTo>
                    <a:pt x="76" y="115"/>
                  </a:lnTo>
                  <a:lnTo>
                    <a:pt x="94" y="122"/>
                  </a:lnTo>
                  <a:lnTo>
                    <a:pt x="108" y="130"/>
                  </a:lnTo>
                  <a:lnTo>
                    <a:pt x="117" y="138"/>
                  </a:lnTo>
                  <a:lnTo>
                    <a:pt x="126" y="148"/>
                  </a:lnTo>
                  <a:lnTo>
                    <a:pt x="132" y="157"/>
                  </a:lnTo>
                  <a:lnTo>
                    <a:pt x="135" y="167"/>
                  </a:lnTo>
                  <a:lnTo>
                    <a:pt x="138" y="178"/>
                  </a:lnTo>
                  <a:lnTo>
                    <a:pt x="138" y="188"/>
                  </a:lnTo>
                  <a:lnTo>
                    <a:pt x="138" y="188"/>
                  </a:lnTo>
                  <a:lnTo>
                    <a:pt x="136" y="201"/>
                  </a:lnTo>
                  <a:lnTo>
                    <a:pt x="132" y="214"/>
                  </a:lnTo>
                  <a:lnTo>
                    <a:pt x="126" y="225"/>
                  </a:lnTo>
                  <a:lnTo>
                    <a:pt x="116" y="236"/>
                  </a:lnTo>
                  <a:lnTo>
                    <a:pt x="105" y="246"/>
                  </a:lnTo>
                  <a:lnTo>
                    <a:pt x="91" y="253"/>
                  </a:lnTo>
                  <a:lnTo>
                    <a:pt x="76" y="257"/>
                  </a:lnTo>
                  <a:lnTo>
                    <a:pt x="68" y="258"/>
                  </a:lnTo>
                  <a:lnTo>
                    <a:pt x="60" y="259"/>
                  </a:lnTo>
                  <a:lnTo>
                    <a:pt x="60" y="2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883" y="977"/>
              <a:ext cx="174" cy="173"/>
            </a:xfrm>
            <a:custGeom>
              <a:avLst/>
              <a:gdLst>
                <a:gd name="T0" fmla="*/ 174 w 174"/>
                <a:gd name="T1" fmla="*/ 87 h 173"/>
                <a:gd name="T2" fmla="*/ 174 w 174"/>
                <a:gd name="T3" fmla="*/ 87 h 173"/>
                <a:gd name="T4" fmla="*/ 174 w 174"/>
                <a:gd name="T5" fmla="*/ 78 h 173"/>
                <a:gd name="T6" fmla="*/ 172 w 174"/>
                <a:gd name="T7" fmla="*/ 70 h 173"/>
                <a:gd name="T8" fmla="*/ 171 w 174"/>
                <a:gd name="T9" fmla="*/ 61 h 173"/>
                <a:gd name="T10" fmla="*/ 167 w 174"/>
                <a:gd name="T11" fmla="*/ 53 h 173"/>
                <a:gd name="T12" fmla="*/ 164 w 174"/>
                <a:gd name="T13" fmla="*/ 45 h 173"/>
                <a:gd name="T14" fmla="*/ 160 w 174"/>
                <a:gd name="T15" fmla="*/ 38 h 173"/>
                <a:gd name="T16" fmla="*/ 149 w 174"/>
                <a:gd name="T17" fmla="*/ 26 h 173"/>
                <a:gd name="T18" fmla="*/ 136 w 174"/>
                <a:gd name="T19" fmla="*/ 15 h 173"/>
                <a:gd name="T20" fmla="*/ 129 w 174"/>
                <a:gd name="T21" fmla="*/ 11 h 173"/>
                <a:gd name="T22" fmla="*/ 121 w 174"/>
                <a:gd name="T23" fmla="*/ 7 h 173"/>
                <a:gd name="T24" fmla="*/ 114 w 174"/>
                <a:gd name="T25" fmla="*/ 4 h 173"/>
                <a:gd name="T26" fmla="*/ 106 w 174"/>
                <a:gd name="T27" fmla="*/ 1 h 173"/>
                <a:gd name="T28" fmla="*/ 96 w 174"/>
                <a:gd name="T29" fmla="*/ 0 h 173"/>
                <a:gd name="T30" fmla="*/ 88 w 174"/>
                <a:gd name="T31" fmla="*/ 0 h 173"/>
                <a:gd name="T32" fmla="*/ 88 w 174"/>
                <a:gd name="T33" fmla="*/ 0 h 173"/>
                <a:gd name="T34" fmla="*/ 78 w 174"/>
                <a:gd name="T35" fmla="*/ 0 h 173"/>
                <a:gd name="T36" fmla="*/ 70 w 174"/>
                <a:gd name="T37" fmla="*/ 1 h 173"/>
                <a:gd name="T38" fmla="*/ 62 w 174"/>
                <a:gd name="T39" fmla="*/ 4 h 173"/>
                <a:gd name="T40" fmla="*/ 54 w 174"/>
                <a:gd name="T41" fmla="*/ 7 h 173"/>
                <a:gd name="T42" fmla="*/ 45 w 174"/>
                <a:gd name="T43" fmla="*/ 11 h 173"/>
                <a:gd name="T44" fmla="*/ 39 w 174"/>
                <a:gd name="T45" fmla="*/ 15 h 173"/>
                <a:gd name="T46" fmla="*/ 26 w 174"/>
                <a:gd name="T47" fmla="*/ 26 h 173"/>
                <a:gd name="T48" fmla="*/ 15 w 174"/>
                <a:gd name="T49" fmla="*/ 38 h 173"/>
                <a:gd name="T50" fmla="*/ 11 w 174"/>
                <a:gd name="T51" fmla="*/ 45 h 173"/>
                <a:gd name="T52" fmla="*/ 7 w 174"/>
                <a:gd name="T53" fmla="*/ 53 h 173"/>
                <a:gd name="T54" fmla="*/ 5 w 174"/>
                <a:gd name="T55" fmla="*/ 61 h 173"/>
                <a:gd name="T56" fmla="*/ 2 w 174"/>
                <a:gd name="T57" fmla="*/ 70 h 173"/>
                <a:gd name="T58" fmla="*/ 0 w 174"/>
                <a:gd name="T59" fmla="*/ 78 h 173"/>
                <a:gd name="T60" fmla="*/ 0 w 174"/>
                <a:gd name="T61" fmla="*/ 87 h 173"/>
                <a:gd name="T62" fmla="*/ 0 w 174"/>
                <a:gd name="T63" fmla="*/ 87 h 173"/>
                <a:gd name="T64" fmla="*/ 0 w 174"/>
                <a:gd name="T65" fmla="*/ 96 h 173"/>
                <a:gd name="T66" fmla="*/ 2 w 174"/>
                <a:gd name="T67" fmla="*/ 105 h 173"/>
                <a:gd name="T68" fmla="*/ 5 w 174"/>
                <a:gd name="T69" fmla="*/ 113 h 173"/>
                <a:gd name="T70" fmla="*/ 7 w 174"/>
                <a:gd name="T71" fmla="*/ 121 h 173"/>
                <a:gd name="T72" fmla="*/ 11 w 174"/>
                <a:gd name="T73" fmla="*/ 128 h 173"/>
                <a:gd name="T74" fmla="*/ 15 w 174"/>
                <a:gd name="T75" fmla="*/ 135 h 173"/>
                <a:gd name="T76" fmla="*/ 26 w 174"/>
                <a:gd name="T77" fmla="*/ 149 h 173"/>
                <a:gd name="T78" fmla="*/ 39 w 174"/>
                <a:gd name="T79" fmla="*/ 160 h 173"/>
                <a:gd name="T80" fmla="*/ 45 w 174"/>
                <a:gd name="T81" fmla="*/ 164 h 173"/>
                <a:gd name="T82" fmla="*/ 54 w 174"/>
                <a:gd name="T83" fmla="*/ 166 h 173"/>
                <a:gd name="T84" fmla="*/ 62 w 174"/>
                <a:gd name="T85" fmla="*/ 171 h 173"/>
                <a:gd name="T86" fmla="*/ 70 w 174"/>
                <a:gd name="T87" fmla="*/ 172 h 173"/>
                <a:gd name="T88" fmla="*/ 78 w 174"/>
                <a:gd name="T89" fmla="*/ 173 h 173"/>
                <a:gd name="T90" fmla="*/ 88 w 174"/>
                <a:gd name="T91" fmla="*/ 173 h 173"/>
                <a:gd name="T92" fmla="*/ 88 w 174"/>
                <a:gd name="T93" fmla="*/ 173 h 173"/>
                <a:gd name="T94" fmla="*/ 96 w 174"/>
                <a:gd name="T95" fmla="*/ 173 h 173"/>
                <a:gd name="T96" fmla="*/ 106 w 174"/>
                <a:gd name="T97" fmla="*/ 172 h 173"/>
                <a:gd name="T98" fmla="*/ 114 w 174"/>
                <a:gd name="T99" fmla="*/ 171 h 173"/>
                <a:gd name="T100" fmla="*/ 121 w 174"/>
                <a:gd name="T101" fmla="*/ 166 h 173"/>
                <a:gd name="T102" fmla="*/ 129 w 174"/>
                <a:gd name="T103" fmla="*/ 164 h 173"/>
                <a:gd name="T104" fmla="*/ 136 w 174"/>
                <a:gd name="T105" fmla="*/ 160 h 173"/>
                <a:gd name="T106" fmla="*/ 149 w 174"/>
                <a:gd name="T107" fmla="*/ 149 h 173"/>
                <a:gd name="T108" fmla="*/ 160 w 174"/>
                <a:gd name="T109" fmla="*/ 135 h 173"/>
                <a:gd name="T110" fmla="*/ 164 w 174"/>
                <a:gd name="T111" fmla="*/ 128 h 173"/>
                <a:gd name="T112" fmla="*/ 167 w 174"/>
                <a:gd name="T113" fmla="*/ 121 h 173"/>
                <a:gd name="T114" fmla="*/ 171 w 174"/>
                <a:gd name="T115" fmla="*/ 113 h 173"/>
                <a:gd name="T116" fmla="*/ 172 w 174"/>
                <a:gd name="T117" fmla="*/ 105 h 173"/>
                <a:gd name="T118" fmla="*/ 174 w 174"/>
                <a:gd name="T119" fmla="*/ 96 h 173"/>
                <a:gd name="T120" fmla="*/ 174 w 174"/>
                <a:gd name="T121" fmla="*/ 87 h 173"/>
                <a:gd name="T122" fmla="*/ 174 w 174"/>
                <a:gd name="T123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3">
                  <a:moveTo>
                    <a:pt x="174" y="87"/>
                  </a:moveTo>
                  <a:lnTo>
                    <a:pt x="174" y="87"/>
                  </a:lnTo>
                  <a:lnTo>
                    <a:pt x="174" y="78"/>
                  </a:lnTo>
                  <a:lnTo>
                    <a:pt x="172" y="70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5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9" y="11"/>
                  </a:lnTo>
                  <a:lnTo>
                    <a:pt x="121" y="7"/>
                  </a:lnTo>
                  <a:lnTo>
                    <a:pt x="114" y="4"/>
                  </a:lnTo>
                  <a:lnTo>
                    <a:pt x="106" y="1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0"/>
                  </a:lnTo>
                  <a:lnTo>
                    <a:pt x="70" y="1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5"/>
                  </a:lnTo>
                  <a:lnTo>
                    <a:pt x="7" y="53"/>
                  </a:lnTo>
                  <a:lnTo>
                    <a:pt x="5" y="61"/>
                  </a:lnTo>
                  <a:lnTo>
                    <a:pt x="2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6"/>
                  </a:lnTo>
                  <a:lnTo>
                    <a:pt x="2" y="105"/>
                  </a:lnTo>
                  <a:lnTo>
                    <a:pt x="5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5"/>
                  </a:lnTo>
                  <a:lnTo>
                    <a:pt x="26" y="149"/>
                  </a:lnTo>
                  <a:lnTo>
                    <a:pt x="39" y="160"/>
                  </a:lnTo>
                  <a:lnTo>
                    <a:pt x="45" y="164"/>
                  </a:lnTo>
                  <a:lnTo>
                    <a:pt x="54" y="166"/>
                  </a:lnTo>
                  <a:lnTo>
                    <a:pt x="62" y="171"/>
                  </a:lnTo>
                  <a:lnTo>
                    <a:pt x="70" y="172"/>
                  </a:lnTo>
                  <a:lnTo>
                    <a:pt x="78" y="173"/>
                  </a:lnTo>
                  <a:lnTo>
                    <a:pt x="88" y="173"/>
                  </a:lnTo>
                  <a:lnTo>
                    <a:pt x="88" y="173"/>
                  </a:lnTo>
                  <a:lnTo>
                    <a:pt x="96" y="173"/>
                  </a:lnTo>
                  <a:lnTo>
                    <a:pt x="106" y="172"/>
                  </a:lnTo>
                  <a:lnTo>
                    <a:pt x="114" y="171"/>
                  </a:lnTo>
                  <a:lnTo>
                    <a:pt x="121" y="166"/>
                  </a:lnTo>
                  <a:lnTo>
                    <a:pt x="129" y="164"/>
                  </a:lnTo>
                  <a:lnTo>
                    <a:pt x="136" y="160"/>
                  </a:lnTo>
                  <a:lnTo>
                    <a:pt x="149" y="149"/>
                  </a:lnTo>
                  <a:lnTo>
                    <a:pt x="160" y="135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6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883" y="1209"/>
              <a:ext cx="174" cy="173"/>
            </a:xfrm>
            <a:custGeom>
              <a:avLst/>
              <a:gdLst>
                <a:gd name="T0" fmla="*/ 174 w 174"/>
                <a:gd name="T1" fmla="*/ 87 h 173"/>
                <a:gd name="T2" fmla="*/ 174 w 174"/>
                <a:gd name="T3" fmla="*/ 87 h 173"/>
                <a:gd name="T4" fmla="*/ 174 w 174"/>
                <a:gd name="T5" fmla="*/ 78 h 173"/>
                <a:gd name="T6" fmla="*/ 172 w 174"/>
                <a:gd name="T7" fmla="*/ 70 h 173"/>
                <a:gd name="T8" fmla="*/ 171 w 174"/>
                <a:gd name="T9" fmla="*/ 61 h 173"/>
                <a:gd name="T10" fmla="*/ 167 w 174"/>
                <a:gd name="T11" fmla="*/ 53 h 173"/>
                <a:gd name="T12" fmla="*/ 164 w 174"/>
                <a:gd name="T13" fmla="*/ 45 h 173"/>
                <a:gd name="T14" fmla="*/ 160 w 174"/>
                <a:gd name="T15" fmla="*/ 38 h 173"/>
                <a:gd name="T16" fmla="*/ 149 w 174"/>
                <a:gd name="T17" fmla="*/ 26 h 173"/>
                <a:gd name="T18" fmla="*/ 136 w 174"/>
                <a:gd name="T19" fmla="*/ 15 h 173"/>
                <a:gd name="T20" fmla="*/ 129 w 174"/>
                <a:gd name="T21" fmla="*/ 11 h 173"/>
                <a:gd name="T22" fmla="*/ 121 w 174"/>
                <a:gd name="T23" fmla="*/ 7 h 173"/>
                <a:gd name="T24" fmla="*/ 114 w 174"/>
                <a:gd name="T25" fmla="*/ 4 h 173"/>
                <a:gd name="T26" fmla="*/ 106 w 174"/>
                <a:gd name="T27" fmla="*/ 1 h 173"/>
                <a:gd name="T28" fmla="*/ 96 w 174"/>
                <a:gd name="T29" fmla="*/ 0 h 173"/>
                <a:gd name="T30" fmla="*/ 88 w 174"/>
                <a:gd name="T31" fmla="*/ 0 h 173"/>
                <a:gd name="T32" fmla="*/ 88 w 174"/>
                <a:gd name="T33" fmla="*/ 0 h 173"/>
                <a:gd name="T34" fmla="*/ 78 w 174"/>
                <a:gd name="T35" fmla="*/ 0 h 173"/>
                <a:gd name="T36" fmla="*/ 70 w 174"/>
                <a:gd name="T37" fmla="*/ 1 h 173"/>
                <a:gd name="T38" fmla="*/ 62 w 174"/>
                <a:gd name="T39" fmla="*/ 4 h 173"/>
                <a:gd name="T40" fmla="*/ 54 w 174"/>
                <a:gd name="T41" fmla="*/ 7 h 173"/>
                <a:gd name="T42" fmla="*/ 45 w 174"/>
                <a:gd name="T43" fmla="*/ 11 h 173"/>
                <a:gd name="T44" fmla="*/ 39 w 174"/>
                <a:gd name="T45" fmla="*/ 15 h 173"/>
                <a:gd name="T46" fmla="*/ 26 w 174"/>
                <a:gd name="T47" fmla="*/ 26 h 173"/>
                <a:gd name="T48" fmla="*/ 15 w 174"/>
                <a:gd name="T49" fmla="*/ 38 h 173"/>
                <a:gd name="T50" fmla="*/ 11 w 174"/>
                <a:gd name="T51" fmla="*/ 45 h 173"/>
                <a:gd name="T52" fmla="*/ 7 w 174"/>
                <a:gd name="T53" fmla="*/ 53 h 173"/>
                <a:gd name="T54" fmla="*/ 5 w 174"/>
                <a:gd name="T55" fmla="*/ 61 h 173"/>
                <a:gd name="T56" fmla="*/ 2 w 174"/>
                <a:gd name="T57" fmla="*/ 70 h 173"/>
                <a:gd name="T58" fmla="*/ 0 w 174"/>
                <a:gd name="T59" fmla="*/ 78 h 173"/>
                <a:gd name="T60" fmla="*/ 0 w 174"/>
                <a:gd name="T61" fmla="*/ 87 h 173"/>
                <a:gd name="T62" fmla="*/ 0 w 174"/>
                <a:gd name="T63" fmla="*/ 87 h 173"/>
                <a:gd name="T64" fmla="*/ 0 w 174"/>
                <a:gd name="T65" fmla="*/ 96 h 173"/>
                <a:gd name="T66" fmla="*/ 2 w 174"/>
                <a:gd name="T67" fmla="*/ 105 h 173"/>
                <a:gd name="T68" fmla="*/ 5 w 174"/>
                <a:gd name="T69" fmla="*/ 113 h 173"/>
                <a:gd name="T70" fmla="*/ 7 w 174"/>
                <a:gd name="T71" fmla="*/ 121 h 173"/>
                <a:gd name="T72" fmla="*/ 11 w 174"/>
                <a:gd name="T73" fmla="*/ 128 h 173"/>
                <a:gd name="T74" fmla="*/ 15 w 174"/>
                <a:gd name="T75" fmla="*/ 135 h 173"/>
                <a:gd name="T76" fmla="*/ 26 w 174"/>
                <a:gd name="T77" fmla="*/ 149 h 173"/>
                <a:gd name="T78" fmla="*/ 39 w 174"/>
                <a:gd name="T79" fmla="*/ 160 h 173"/>
                <a:gd name="T80" fmla="*/ 45 w 174"/>
                <a:gd name="T81" fmla="*/ 164 h 173"/>
                <a:gd name="T82" fmla="*/ 54 w 174"/>
                <a:gd name="T83" fmla="*/ 166 h 173"/>
                <a:gd name="T84" fmla="*/ 62 w 174"/>
                <a:gd name="T85" fmla="*/ 171 h 173"/>
                <a:gd name="T86" fmla="*/ 70 w 174"/>
                <a:gd name="T87" fmla="*/ 172 h 173"/>
                <a:gd name="T88" fmla="*/ 78 w 174"/>
                <a:gd name="T89" fmla="*/ 173 h 173"/>
                <a:gd name="T90" fmla="*/ 88 w 174"/>
                <a:gd name="T91" fmla="*/ 173 h 173"/>
                <a:gd name="T92" fmla="*/ 88 w 174"/>
                <a:gd name="T93" fmla="*/ 173 h 173"/>
                <a:gd name="T94" fmla="*/ 96 w 174"/>
                <a:gd name="T95" fmla="*/ 173 h 173"/>
                <a:gd name="T96" fmla="*/ 106 w 174"/>
                <a:gd name="T97" fmla="*/ 172 h 173"/>
                <a:gd name="T98" fmla="*/ 114 w 174"/>
                <a:gd name="T99" fmla="*/ 171 h 173"/>
                <a:gd name="T100" fmla="*/ 121 w 174"/>
                <a:gd name="T101" fmla="*/ 166 h 173"/>
                <a:gd name="T102" fmla="*/ 129 w 174"/>
                <a:gd name="T103" fmla="*/ 164 h 173"/>
                <a:gd name="T104" fmla="*/ 136 w 174"/>
                <a:gd name="T105" fmla="*/ 160 h 173"/>
                <a:gd name="T106" fmla="*/ 149 w 174"/>
                <a:gd name="T107" fmla="*/ 149 h 173"/>
                <a:gd name="T108" fmla="*/ 160 w 174"/>
                <a:gd name="T109" fmla="*/ 135 h 173"/>
                <a:gd name="T110" fmla="*/ 164 w 174"/>
                <a:gd name="T111" fmla="*/ 128 h 173"/>
                <a:gd name="T112" fmla="*/ 167 w 174"/>
                <a:gd name="T113" fmla="*/ 121 h 173"/>
                <a:gd name="T114" fmla="*/ 171 w 174"/>
                <a:gd name="T115" fmla="*/ 113 h 173"/>
                <a:gd name="T116" fmla="*/ 172 w 174"/>
                <a:gd name="T117" fmla="*/ 105 h 173"/>
                <a:gd name="T118" fmla="*/ 174 w 174"/>
                <a:gd name="T119" fmla="*/ 96 h 173"/>
                <a:gd name="T120" fmla="*/ 174 w 174"/>
                <a:gd name="T121" fmla="*/ 87 h 173"/>
                <a:gd name="T122" fmla="*/ 174 w 174"/>
                <a:gd name="T123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3">
                  <a:moveTo>
                    <a:pt x="174" y="87"/>
                  </a:moveTo>
                  <a:lnTo>
                    <a:pt x="174" y="87"/>
                  </a:lnTo>
                  <a:lnTo>
                    <a:pt x="174" y="78"/>
                  </a:lnTo>
                  <a:lnTo>
                    <a:pt x="172" y="70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5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9" y="11"/>
                  </a:lnTo>
                  <a:lnTo>
                    <a:pt x="121" y="7"/>
                  </a:lnTo>
                  <a:lnTo>
                    <a:pt x="114" y="4"/>
                  </a:lnTo>
                  <a:lnTo>
                    <a:pt x="106" y="1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0"/>
                  </a:lnTo>
                  <a:lnTo>
                    <a:pt x="70" y="1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5"/>
                  </a:lnTo>
                  <a:lnTo>
                    <a:pt x="7" y="53"/>
                  </a:lnTo>
                  <a:lnTo>
                    <a:pt x="5" y="61"/>
                  </a:lnTo>
                  <a:lnTo>
                    <a:pt x="2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6"/>
                  </a:lnTo>
                  <a:lnTo>
                    <a:pt x="2" y="105"/>
                  </a:lnTo>
                  <a:lnTo>
                    <a:pt x="5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5"/>
                  </a:lnTo>
                  <a:lnTo>
                    <a:pt x="26" y="149"/>
                  </a:lnTo>
                  <a:lnTo>
                    <a:pt x="39" y="160"/>
                  </a:lnTo>
                  <a:lnTo>
                    <a:pt x="45" y="164"/>
                  </a:lnTo>
                  <a:lnTo>
                    <a:pt x="54" y="166"/>
                  </a:lnTo>
                  <a:lnTo>
                    <a:pt x="62" y="171"/>
                  </a:lnTo>
                  <a:lnTo>
                    <a:pt x="70" y="172"/>
                  </a:lnTo>
                  <a:lnTo>
                    <a:pt x="78" y="173"/>
                  </a:lnTo>
                  <a:lnTo>
                    <a:pt x="88" y="173"/>
                  </a:lnTo>
                  <a:lnTo>
                    <a:pt x="88" y="173"/>
                  </a:lnTo>
                  <a:lnTo>
                    <a:pt x="96" y="173"/>
                  </a:lnTo>
                  <a:lnTo>
                    <a:pt x="106" y="172"/>
                  </a:lnTo>
                  <a:lnTo>
                    <a:pt x="114" y="171"/>
                  </a:lnTo>
                  <a:lnTo>
                    <a:pt x="121" y="166"/>
                  </a:lnTo>
                  <a:lnTo>
                    <a:pt x="129" y="164"/>
                  </a:lnTo>
                  <a:lnTo>
                    <a:pt x="136" y="160"/>
                  </a:lnTo>
                  <a:lnTo>
                    <a:pt x="149" y="149"/>
                  </a:lnTo>
                  <a:lnTo>
                    <a:pt x="160" y="135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6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883" y="1441"/>
              <a:ext cx="174" cy="173"/>
            </a:xfrm>
            <a:custGeom>
              <a:avLst/>
              <a:gdLst>
                <a:gd name="T0" fmla="*/ 174 w 174"/>
                <a:gd name="T1" fmla="*/ 87 h 173"/>
                <a:gd name="T2" fmla="*/ 174 w 174"/>
                <a:gd name="T3" fmla="*/ 87 h 173"/>
                <a:gd name="T4" fmla="*/ 174 w 174"/>
                <a:gd name="T5" fmla="*/ 78 h 173"/>
                <a:gd name="T6" fmla="*/ 172 w 174"/>
                <a:gd name="T7" fmla="*/ 70 h 173"/>
                <a:gd name="T8" fmla="*/ 171 w 174"/>
                <a:gd name="T9" fmla="*/ 61 h 173"/>
                <a:gd name="T10" fmla="*/ 167 w 174"/>
                <a:gd name="T11" fmla="*/ 53 h 173"/>
                <a:gd name="T12" fmla="*/ 164 w 174"/>
                <a:gd name="T13" fmla="*/ 45 h 173"/>
                <a:gd name="T14" fmla="*/ 160 w 174"/>
                <a:gd name="T15" fmla="*/ 38 h 173"/>
                <a:gd name="T16" fmla="*/ 149 w 174"/>
                <a:gd name="T17" fmla="*/ 26 h 173"/>
                <a:gd name="T18" fmla="*/ 136 w 174"/>
                <a:gd name="T19" fmla="*/ 15 h 173"/>
                <a:gd name="T20" fmla="*/ 129 w 174"/>
                <a:gd name="T21" fmla="*/ 11 h 173"/>
                <a:gd name="T22" fmla="*/ 121 w 174"/>
                <a:gd name="T23" fmla="*/ 7 h 173"/>
                <a:gd name="T24" fmla="*/ 114 w 174"/>
                <a:gd name="T25" fmla="*/ 4 h 173"/>
                <a:gd name="T26" fmla="*/ 106 w 174"/>
                <a:gd name="T27" fmla="*/ 1 h 173"/>
                <a:gd name="T28" fmla="*/ 96 w 174"/>
                <a:gd name="T29" fmla="*/ 0 h 173"/>
                <a:gd name="T30" fmla="*/ 88 w 174"/>
                <a:gd name="T31" fmla="*/ 0 h 173"/>
                <a:gd name="T32" fmla="*/ 88 w 174"/>
                <a:gd name="T33" fmla="*/ 0 h 173"/>
                <a:gd name="T34" fmla="*/ 78 w 174"/>
                <a:gd name="T35" fmla="*/ 0 h 173"/>
                <a:gd name="T36" fmla="*/ 70 w 174"/>
                <a:gd name="T37" fmla="*/ 1 h 173"/>
                <a:gd name="T38" fmla="*/ 62 w 174"/>
                <a:gd name="T39" fmla="*/ 4 h 173"/>
                <a:gd name="T40" fmla="*/ 54 w 174"/>
                <a:gd name="T41" fmla="*/ 7 h 173"/>
                <a:gd name="T42" fmla="*/ 45 w 174"/>
                <a:gd name="T43" fmla="*/ 11 h 173"/>
                <a:gd name="T44" fmla="*/ 39 w 174"/>
                <a:gd name="T45" fmla="*/ 15 h 173"/>
                <a:gd name="T46" fmla="*/ 26 w 174"/>
                <a:gd name="T47" fmla="*/ 26 h 173"/>
                <a:gd name="T48" fmla="*/ 15 w 174"/>
                <a:gd name="T49" fmla="*/ 38 h 173"/>
                <a:gd name="T50" fmla="*/ 11 w 174"/>
                <a:gd name="T51" fmla="*/ 45 h 173"/>
                <a:gd name="T52" fmla="*/ 7 w 174"/>
                <a:gd name="T53" fmla="*/ 53 h 173"/>
                <a:gd name="T54" fmla="*/ 5 w 174"/>
                <a:gd name="T55" fmla="*/ 61 h 173"/>
                <a:gd name="T56" fmla="*/ 2 w 174"/>
                <a:gd name="T57" fmla="*/ 70 h 173"/>
                <a:gd name="T58" fmla="*/ 0 w 174"/>
                <a:gd name="T59" fmla="*/ 78 h 173"/>
                <a:gd name="T60" fmla="*/ 0 w 174"/>
                <a:gd name="T61" fmla="*/ 87 h 173"/>
                <a:gd name="T62" fmla="*/ 0 w 174"/>
                <a:gd name="T63" fmla="*/ 87 h 173"/>
                <a:gd name="T64" fmla="*/ 0 w 174"/>
                <a:gd name="T65" fmla="*/ 96 h 173"/>
                <a:gd name="T66" fmla="*/ 2 w 174"/>
                <a:gd name="T67" fmla="*/ 105 h 173"/>
                <a:gd name="T68" fmla="*/ 5 w 174"/>
                <a:gd name="T69" fmla="*/ 113 h 173"/>
                <a:gd name="T70" fmla="*/ 7 w 174"/>
                <a:gd name="T71" fmla="*/ 121 h 173"/>
                <a:gd name="T72" fmla="*/ 11 w 174"/>
                <a:gd name="T73" fmla="*/ 128 h 173"/>
                <a:gd name="T74" fmla="*/ 15 w 174"/>
                <a:gd name="T75" fmla="*/ 135 h 173"/>
                <a:gd name="T76" fmla="*/ 26 w 174"/>
                <a:gd name="T77" fmla="*/ 149 h 173"/>
                <a:gd name="T78" fmla="*/ 39 w 174"/>
                <a:gd name="T79" fmla="*/ 160 h 173"/>
                <a:gd name="T80" fmla="*/ 45 w 174"/>
                <a:gd name="T81" fmla="*/ 164 h 173"/>
                <a:gd name="T82" fmla="*/ 54 w 174"/>
                <a:gd name="T83" fmla="*/ 166 h 173"/>
                <a:gd name="T84" fmla="*/ 62 w 174"/>
                <a:gd name="T85" fmla="*/ 171 h 173"/>
                <a:gd name="T86" fmla="*/ 70 w 174"/>
                <a:gd name="T87" fmla="*/ 172 h 173"/>
                <a:gd name="T88" fmla="*/ 78 w 174"/>
                <a:gd name="T89" fmla="*/ 173 h 173"/>
                <a:gd name="T90" fmla="*/ 88 w 174"/>
                <a:gd name="T91" fmla="*/ 173 h 173"/>
                <a:gd name="T92" fmla="*/ 88 w 174"/>
                <a:gd name="T93" fmla="*/ 173 h 173"/>
                <a:gd name="T94" fmla="*/ 96 w 174"/>
                <a:gd name="T95" fmla="*/ 173 h 173"/>
                <a:gd name="T96" fmla="*/ 106 w 174"/>
                <a:gd name="T97" fmla="*/ 172 h 173"/>
                <a:gd name="T98" fmla="*/ 114 w 174"/>
                <a:gd name="T99" fmla="*/ 171 h 173"/>
                <a:gd name="T100" fmla="*/ 121 w 174"/>
                <a:gd name="T101" fmla="*/ 166 h 173"/>
                <a:gd name="T102" fmla="*/ 129 w 174"/>
                <a:gd name="T103" fmla="*/ 164 h 173"/>
                <a:gd name="T104" fmla="*/ 136 w 174"/>
                <a:gd name="T105" fmla="*/ 160 h 173"/>
                <a:gd name="T106" fmla="*/ 149 w 174"/>
                <a:gd name="T107" fmla="*/ 149 h 173"/>
                <a:gd name="T108" fmla="*/ 160 w 174"/>
                <a:gd name="T109" fmla="*/ 135 h 173"/>
                <a:gd name="T110" fmla="*/ 164 w 174"/>
                <a:gd name="T111" fmla="*/ 128 h 173"/>
                <a:gd name="T112" fmla="*/ 167 w 174"/>
                <a:gd name="T113" fmla="*/ 121 h 173"/>
                <a:gd name="T114" fmla="*/ 171 w 174"/>
                <a:gd name="T115" fmla="*/ 113 h 173"/>
                <a:gd name="T116" fmla="*/ 172 w 174"/>
                <a:gd name="T117" fmla="*/ 105 h 173"/>
                <a:gd name="T118" fmla="*/ 174 w 174"/>
                <a:gd name="T119" fmla="*/ 96 h 173"/>
                <a:gd name="T120" fmla="*/ 174 w 174"/>
                <a:gd name="T121" fmla="*/ 87 h 173"/>
                <a:gd name="T122" fmla="*/ 174 w 174"/>
                <a:gd name="T123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3">
                  <a:moveTo>
                    <a:pt x="174" y="87"/>
                  </a:moveTo>
                  <a:lnTo>
                    <a:pt x="174" y="87"/>
                  </a:lnTo>
                  <a:lnTo>
                    <a:pt x="174" y="78"/>
                  </a:lnTo>
                  <a:lnTo>
                    <a:pt x="172" y="70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5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9" y="11"/>
                  </a:lnTo>
                  <a:lnTo>
                    <a:pt x="121" y="7"/>
                  </a:lnTo>
                  <a:lnTo>
                    <a:pt x="114" y="4"/>
                  </a:lnTo>
                  <a:lnTo>
                    <a:pt x="106" y="1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0"/>
                  </a:lnTo>
                  <a:lnTo>
                    <a:pt x="70" y="1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5"/>
                  </a:lnTo>
                  <a:lnTo>
                    <a:pt x="7" y="53"/>
                  </a:lnTo>
                  <a:lnTo>
                    <a:pt x="5" y="61"/>
                  </a:lnTo>
                  <a:lnTo>
                    <a:pt x="2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6"/>
                  </a:lnTo>
                  <a:lnTo>
                    <a:pt x="2" y="105"/>
                  </a:lnTo>
                  <a:lnTo>
                    <a:pt x="5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5"/>
                  </a:lnTo>
                  <a:lnTo>
                    <a:pt x="26" y="149"/>
                  </a:lnTo>
                  <a:lnTo>
                    <a:pt x="39" y="160"/>
                  </a:lnTo>
                  <a:lnTo>
                    <a:pt x="45" y="164"/>
                  </a:lnTo>
                  <a:lnTo>
                    <a:pt x="54" y="166"/>
                  </a:lnTo>
                  <a:lnTo>
                    <a:pt x="62" y="171"/>
                  </a:lnTo>
                  <a:lnTo>
                    <a:pt x="70" y="172"/>
                  </a:lnTo>
                  <a:lnTo>
                    <a:pt x="78" y="173"/>
                  </a:lnTo>
                  <a:lnTo>
                    <a:pt x="88" y="173"/>
                  </a:lnTo>
                  <a:lnTo>
                    <a:pt x="88" y="173"/>
                  </a:lnTo>
                  <a:lnTo>
                    <a:pt x="96" y="173"/>
                  </a:lnTo>
                  <a:lnTo>
                    <a:pt x="106" y="172"/>
                  </a:lnTo>
                  <a:lnTo>
                    <a:pt x="114" y="171"/>
                  </a:lnTo>
                  <a:lnTo>
                    <a:pt x="121" y="166"/>
                  </a:lnTo>
                  <a:lnTo>
                    <a:pt x="129" y="164"/>
                  </a:lnTo>
                  <a:lnTo>
                    <a:pt x="136" y="160"/>
                  </a:lnTo>
                  <a:lnTo>
                    <a:pt x="149" y="149"/>
                  </a:lnTo>
                  <a:lnTo>
                    <a:pt x="160" y="135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6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883" y="1673"/>
              <a:ext cx="174" cy="173"/>
            </a:xfrm>
            <a:custGeom>
              <a:avLst/>
              <a:gdLst>
                <a:gd name="T0" fmla="*/ 174 w 174"/>
                <a:gd name="T1" fmla="*/ 87 h 173"/>
                <a:gd name="T2" fmla="*/ 174 w 174"/>
                <a:gd name="T3" fmla="*/ 87 h 173"/>
                <a:gd name="T4" fmla="*/ 174 w 174"/>
                <a:gd name="T5" fmla="*/ 78 h 173"/>
                <a:gd name="T6" fmla="*/ 172 w 174"/>
                <a:gd name="T7" fmla="*/ 70 h 173"/>
                <a:gd name="T8" fmla="*/ 171 w 174"/>
                <a:gd name="T9" fmla="*/ 61 h 173"/>
                <a:gd name="T10" fmla="*/ 167 w 174"/>
                <a:gd name="T11" fmla="*/ 53 h 173"/>
                <a:gd name="T12" fmla="*/ 164 w 174"/>
                <a:gd name="T13" fmla="*/ 45 h 173"/>
                <a:gd name="T14" fmla="*/ 160 w 174"/>
                <a:gd name="T15" fmla="*/ 38 h 173"/>
                <a:gd name="T16" fmla="*/ 149 w 174"/>
                <a:gd name="T17" fmla="*/ 26 h 173"/>
                <a:gd name="T18" fmla="*/ 136 w 174"/>
                <a:gd name="T19" fmla="*/ 15 h 173"/>
                <a:gd name="T20" fmla="*/ 129 w 174"/>
                <a:gd name="T21" fmla="*/ 11 h 173"/>
                <a:gd name="T22" fmla="*/ 121 w 174"/>
                <a:gd name="T23" fmla="*/ 7 h 173"/>
                <a:gd name="T24" fmla="*/ 114 w 174"/>
                <a:gd name="T25" fmla="*/ 4 h 173"/>
                <a:gd name="T26" fmla="*/ 106 w 174"/>
                <a:gd name="T27" fmla="*/ 1 h 173"/>
                <a:gd name="T28" fmla="*/ 96 w 174"/>
                <a:gd name="T29" fmla="*/ 0 h 173"/>
                <a:gd name="T30" fmla="*/ 88 w 174"/>
                <a:gd name="T31" fmla="*/ 0 h 173"/>
                <a:gd name="T32" fmla="*/ 88 w 174"/>
                <a:gd name="T33" fmla="*/ 0 h 173"/>
                <a:gd name="T34" fmla="*/ 78 w 174"/>
                <a:gd name="T35" fmla="*/ 0 h 173"/>
                <a:gd name="T36" fmla="*/ 70 w 174"/>
                <a:gd name="T37" fmla="*/ 1 h 173"/>
                <a:gd name="T38" fmla="*/ 62 w 174"/>
                <a:gd name="T39" fmla="*/ 4 h 173"/>
                <a:gd name="T40" fmla="*/ 54 w 174"/>
                <a:gd name="T41" fmla="*/ 7 h 173"/>
                <a:gd name="T42" fmla="*/ 45 w 174"/>
                <a:gd name="T43" fmla="*/ 11 h 173"/>
                <a:gd name="T44" fmla="*/ 39 w 174"/>
                <a:gd name="T45" fmla="*/ 15 h 173"/>
                <a:gd name="T46" fmla="*/ 26 w 174"/>
                <a:gd name="T47" fmla="*/ 26 h 173"/>
                <a:gd name="T48" fmla="*/ 15 w 174"/>
                <a:gd name="T49" fmla="*/ 38 h 173"/>
                <a:gd name="T50" fmla="*/ 11 w 174"/>
                <a:gd name="T51" fmla="*/ 45 h 173"/>
                <a:gd name="T52" fmla="*/ 7 w 174"/>
                <a:gd name="T53" fmla="*/ 53 h 173"/>
                <a:gd name="T54" fmla="*/ 5 w 174"/>
                <a:gd name="T55" fmla="*/ 61 h 173"/>
                <a:gd name="T56" fmla="*/ 2 w 174"/>
                <a:gd name="T57" fmla="*/ 70 h 173"/>
                <a:gd name="T58" fmla="*/ 0 w 174"/>
                <a:gd name="T59" fmla="*/ 78 h 173"/>
                <a:gd name="T60" fmla="*/ 0 w 174"/>
                <a:gd name="T61" fmla="*/ 87 h 173"/>
                <a:gd name="T62" fmla="*/ 0 w 174"/>
                <a:gd name="T63" fmla="*/ 87 h 173"/>
                <a:gd name="T64" fmla="*/ 0 w 174"/>
                <a:gd name="T65" fmla="*/ 96 h 173"/>
                <a:gd name="T66" fmla="*/ 2 w 174"/>
                <a:gd name="T67" fmla="*/ 105 h 173"/>
                <a:gd name="T68" fmla="*/ 5 w 174"/>
                <a:gd name="T69" fmla="*/ 113 h 173"/>
                <a:gd name="T70" fmla="*/ 7 w 174"/>
                <a:gd name="T71" fmla="*/ 121 h 173"/>
                <a:gd name="T72" fmla="*/ 11 w 174"/>
                <a:gd name="T73" fmla="*/ 128 h 173"/>
                <a:gd name="T74" fmla="*/ 15 w 174"/>
                <a:gd name="T75" fmla="*/ 135 h 173"/>
                <a:gd name="T76" fmla="*/ 26 w 174"/>
                <a:gd name="T77" fmla="*/ 149 h 173"/>
                <a:gd name="T78" fmla="*/ 39 w 174"/>
                <a:gd name="T79" fmla="*/ 160 h 173"/>
                <a:gd name="T80" fmla="*/ 45 w 174"/>
                <a:gd name="T81" fmla="*/ 164 h 173"/>
                <a:gd name="T82" fmla="*/ 54 w 174"/>
                <a:gd name="T83" fmla="*/ 166 h 173"/>
                <a:gd name="T84" fmla="*/ 62 w 174"/>
                <a:gd name="T85" fmla="*/ 171 h 173"/>
                <a:gd name="T86" fmla="*/ 70 w 174"/>
                <a:gd name="T87" fmla="*/ 172 h 173"/>
                <a:gd name="T88" fmla="*/ 78 w 174"/>
                <a:gd name="T89" fmla="*/ 173 h 173"/>
                <a:gd name="T90" fmla="*/ 88 w 174"/>
                <a:gd name="T91" fmla="*/ 173 h 173"/>
                <a:gd name="T92" fmla="*/ 88 w 174"/>
                <a:gd name="T93" fmla="*/ 173 h 173"/>
                <a:gd name="T94" fmla="*/ 96 w 174"/>
                <a:gd name="T95" fmla="*/ 173 h 173"/>
                <a:gd name="T96" fmla="*/ 106 w 174"/>
                <a:gd name="T97" fmla="*/ 172 h 173"/>
                <a:gd name="T98" fmla="*/ 114 w 174"/>
                <a:gd name="T99" fmla="*/ 171 h 173"/>
                <a:gd name="T100" fmla="*/ 121 w 174"/>
                <a:gd name="T101" fmla="*/ 166 h 173"/>
                <a:gd name="T102" fmla="*/ 129 w 174"/>
                <a:gd name="T103" fmla="*/ 164 h 173"/>
                <a:gd name="T104" fmla="*/ 136 w 174"/>
                <a:gd name="T105" fmla="*/ 160 h 173"/>
                <a:gd name="T106" fmla="*/ 149 w 174"/>
                <a:gd name="T107" fmla="*/ 149 h 173"/>
                <a:gd name="T108" fmla="*/ 160 w 174"/>
                <a:gd name="T109" fmla="*/ 135 h 173"/>
                <a:gd name="T110" fmla="*/ 164 w 174"/>
                <a:gd name="T111" fmla="*/ 128 h 173"/>
                <a:gd name="T112" fmla="*/ 167 w 174"/>
                <a:gd name="T113" fmla="*/ 121 h 173"/>
                <a:gd name="T114" fmla="*/ 171 w 174"/>
                <a:gd name="T115" fmla="*/ 113 h 173"/>
                <a:gd name="T116" fmla="*/ 172 w 174"/>
                <a:gd name="T117" fmla="*/ 105 h 173"/>
                <a:gd name="T118" fmla="*/ 174 w 174"/>
                <a:gd name="T119" fmla="*/ 96 h 173"/>
                <a:gd name="T120" fmla="*/ 174 w 174"/>
                <a:gd name="T121" fmla="*/ 87 h 173"/>
                <a:gd name="T122" fmla="*/ 174 w 174"/>
                <a:gd name="T123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3">
                  <a:moveTo>
                    <a:pt x="174" y="87"/>
                  </a:moveTo>
                  <a:lnTo>
                    <a:pt x="174" y="87"/>
                  </a:lnTo>
                  <a:lnTo>
                    <a:pt x="174" y="78"/>
                  </a:lnTo>
                  <a:lnTo>
                    <a:pt x="172" y="70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5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9" y="11"/>
                  </a:lnTo>
                  <a:lnTo>
                    <a:pt x="121" y="7"/>
                  </a:lnTo>
                  <a:lnTo>
                    <a:pt x="114" y="4"/>
                  </a:lnTo>
                  <a:lnTo>
                    <a:pt x="106" y="1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0"/>
                  </a:lnTo>
                  <a:lnTo>
                    <a:pt x="70" y="1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5"/>
                  </a:lnTo>
                  <a:lnTo>
                    <a:pt x="7" y="53"/>
                  </a:lnTo>
                  <a:lnTo>
                    <a:pt x="5" y="61"/>
                  </a:lnTo>
                  <a:lnTo>
                    <a:pt x="2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6"/>
                  </a:lnTo>
                  <a:lnTo>
                    <a:pt x="2" y="105"/>
                  </a:lnTo>
                  <a:lnTo>
                    <a:pt x="5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5"/>
                  </a:lnTo>
                  <a:lnTo>
                    <a:pt x="26" y="149"/>
                  </a:lnTo>
                  <a:lnTo>
                    <a:pt x="39" y="160"/>
                  </a:lnTo>
                  <a:lnTo>
                    <a:pt x="45" y="164"/>
                  </a:lnTo>
                  <a:lnTo>
                    <a:pt x="54" y="166"/>
                  </a:lnTo>
                  <a:lnTo>
                    <a:pt x="62" y="171"/>
                  </a:lnTo>
                  <a:lnTo>
                    <a:pt x="70" y="172"/>
                  </a:lnTo>
                  <a:lnTo>
                    <a:pt x="78" y="173"/>
                  </a:lnTo>
                  <a:lnTo>
                    <a:pt x="88" y="173"/>
                  </a:lnTo>
                  <a:lnTo>
                    <a:pt x="88" y="173"/>
                  </a:lnTo>
                  <a:lnTo>
                    <a:pt x="96" y="173"/>
                  </a:lnTo>
                  <a:lnTo>
                    <a:pt x="106" y="172"/>
                  </a:lnTo>
                  <a:lnTo>
                    <a:pt x="114" y="171"/>
                  </a:lnTo>
                  <a:lnTo>
                    <a:pt x="121" y="166"/>
                  </a:lnTo>
                  <a:lnTo>
                    <a:pt x="129" y="164"/>
                  </a:lnTo>
                  <a:lnTo>
                    <a:pt x="136" y="160"/>
                  </a:lnTo>
                  <a:lnTo>
                    <a:pt x="149" y="149"/>
                  </a:lnTo>
                  <a:lnTo>
                    <a:pt x="160" y="135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6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883" y="1905"/>
              <a:ext cx="174" cy="173"/>
            </a:xfrm>
            <a:custGeom>
              <a:avLst/>
              <a:gdLst>
                <a:gd name="T0" fmla="*/ 174 w 174"/>
                <a:gd name="T1" fmla="*/ 87 h 173"/>
                <a:gd name="T2" fmla="*/ 174 w 174"/>
                <a:gd name="T3" fmla="*/ 87 h 173"/>
                <a:gd name="T4" fmla="*/ 174 w 174"/>
                <a:gd name="T5" fmla="*/ 78 h 173"/>
                <a:gd name="T6" fmla="*/ 172 w 174"/>
                <a:gd name="T7" fmla="*/ 70 h 173"/>
                <a:gd name="T8" fmla="*/ 171 w 174"/>
                <a:gd name="T9" fmla="*/ 61 h 173"/>
                <a:gd name="T10" fmla="*/ 167 w 174"/>
                <a:gd name="T11" fmla="*/ 53 h 173"/>
                <a:gd name="T12" fmla="*/ 164 w 174"/>
                <a:gd name="T13" fmla="*/ 45 h 173"/>
                <a:gd name="T14" fmla="*/ 160 w 174"/>
                <a:gd name="T15" fmla="*/ 38 h 173"/>
                <a:gd name="T16" fmla="*/ 149 w 174"/>
                <a:gd name="T17" fmla="*/ 26 h 173"/>
                <a:gd name="T18" fmla="*/ 136 w 174"/>
                <a:gd name="T19" fmla="*/ 15 h 173"/>
                <a:gd name="T20" fmla="*/ 129 w 174"/>
                <a:gd name="T21" fmla="*/ 11 h 173"/>
                <a:gd name="T22" fmla="*/ 121 w 174"/>
                <a:gd name="T23" fmla="*/ 7 h 173"/>
                <a:gd name="T24" fmla="*/ 114 w 174"/>
                <a:gd name="T25" fmla="*/ 4 h 173"/>
                <a:gd name="T26" fmla="*/ 106 w 174"/>
                <a:gd name="T27" fmla="*/ 1 h 173"/>
                <a:gd name="T28" fmla="*/ 96 w 174"/>
                <a:gd name="T29" fmla="*/ 0 h 173"/>
                <a:gd name="T30" fmla="*/ 88 w 174"/>
                <a:gd name="T31" fmla="*/ 0 h 173"/>
                <a:gd name="T32" fmla="*/ 88 w 174"/>
                <a:gd name="T33" fmla="*/ 0 h 173"/>
                <a:gd name="T34" fmla="*/ 78 w 174"/>
                <a:gd name="T35" fmla="*/ 0 h 173"/>
                <a:gd name="T36" fmla="*/ 70 w 174"/>
                <a:gd name="T37" fmla="*/ 1 h 173"/>
                <a:gd name="T38" fmla="*/ 62 w 174"/>
                <a:gd name="T39" fmla="*/ 4 h 173"/>
                <a:gd name="T40" fmla="*/ 54 w 174"/>
                <a:gd name="T41" fmla="*/ 7 h 173"/>
                <a:gd name="T42" fmla="*/ 45 w 174"/>
                <a:gd name="T43" fmla="*/ 11 h 173"/>
                <a:gd name="T44" fmla="*/ 39 w 174"/>
                <a:gd name="T45" fmla="*/ 15 h 173"/>
                <a:gd name="T46" fmla="*/ 26 w 174"/>
                <a:gd name="T47" fmla="*/ 26 h 173"/>
                <a:gd name="T48" fmla="*/ 15 w 174"/>
                <a:gd name="T49" fmla="*/ 38 h 173"/>
                <a:gd name="T50" fmla="*/ 11 w 174"/>
                <a:gd name="T51" fmla="*/ 45 h 173"/>
                <a:gd name="T52" fmla="*/ 7 w 174"/>
                <a:gd name="T53" fmla="*/ 53 h 173"/>
                <a:gd name="T54" fmla="*/ 5 w 174"/>
                <a:gd name="T55" fmla="*/ 61 h 173"/>
                <a:gd name="T56" fmla="*/ 2 w 174"/>
                <a:gd name="T57" fmla="*/ 70 h 173"/>
                <a:gd name="T58" fmla="*/ 0 w 174"/>
                <a:gd name="T59" fmla="*/ 78 h 173"/>
                <a:gd name="T60" fmla="*/ 0 w 174"/>
                <a:gd name="T61" fmla="*/ 87 h 173"/>
                <a:gd name="T62" fmla="*/ 0 w 174"/>
                <a:gd name="T63" fmla="*/ 87 h 173"/>
                <a:gd name="T64" fmla="*/ 0 w 174"/>
                <a:gd name="T65" fmla="*/ 96 h 173"/>
                <a:gd name="T66" fmla="*/ 2 w 174"/>
                <a:gd name="T67" fmla="*/ 105 h 173"/>
                <a:gd name="T68" fmla="*/ 5 w 174"/>
                <a:gd name="T69" fmla="*/ 113 h 173"/>
                <a:gd name="T70" fmla="*/ 7 w 174"/>
                <a:gd name="T71" fmla="*/ 121 h 173"/>
                <a:gd name="T72" fmla="*/ 11 w 174"/>
                <a:gd name="T73" fmla="*/ 128 h 173"/>
                <a:gd name="T74" fmla="*/ 15 w 174"/>
                <a:gd name="T75" fmla="*/ 135 h 173"/>
                <a:gd name="T76" fmla="*/ 26 w 174"/>
                <a:gd name="T77" fmla="*/ 149 h 173"/>
                <a:gd name="T78" fmla="*/ 39 w 174"/>
                <a:gd name="T79" fmla="*/ 160 h 173"/>
                <a:gd name="T80" fmla="*/ 45 w 174"/>
                <a:gd name="T81" fmla="*/ 164 h 173"/>
                <a:gd name="T82" fmla="*/ 54 w 174"/>
                <a:gd name="T83" fmla="*/ 166 h 173"/>
                <a:gd name="T84" fmla="*/ 62 w 174"/>
                <a:gd name="T85" fmla="*/ 171 h 173"/>
                <a:gd name="T86" fmla="*/ 70 w 174"/>
                <a:gd name="T87" fmla="*/ 172 h 173"/>
                <a:gd name="T88" fmla="*/ 78 w 174"/>
                <a:gd name="T89" fmla="*/ 173 h 173"/>
                <a:gd name="T90" fmla="*/ 88 w 174"/>
                <a:gd name="T91" fmla="*/ 173 h 173"/>
                <a:gd name="T92" fmla="*/ 88 w 174"/>
                <a:gd name="T93" fmla="*/ 173 h 173"/>
                <a:gd name="T94" fmla="*/ 96 w 174"/>
                <a:gd name="T95" fmla="*/ 173 h 173"/>
                <a:gd name="T96" fmla="*/ 106 w 174"/>
                <a:gd name="T97" fmla="*/ 172 h 173"/>
                <a:gd name="T98" fmla="*/ 114 w 174"/>
                <a:gd name="T99" fmla="*/ 171 h 173"/>
                <a:gd name="T100" fmla="*/ 121 w 174"/>
                <a:gd name="T101" fmla="*/ 166 h 173"/>
                <a:gd name="T102" fmla="*/ 129 w 174"/>
                <a:gd name="T103" fmla="*/ 164 h 173"/>
                <a:gd name="T104" fmla="*/ 136 w 174"/>
                <a:gd name="T105" fmla="*/ 160 h 173"/>
                <a:gd name="T106" fmla="*/ 149 w 174"/>
                <a:gd name="T107" fmla="*/ 149 h 173"/>
                <a:gd name="T108" fmla="*/ 160 w 174"/>
                <a:gd name="T109" fmla="*/ 135 h 173"/>
                <a:gd name="T110" fmla="*/ 164 w 174"/>
                <a:gd name="T111" fmla="*/ 128 h 173"/>
                <a:gd name="T112" fmla="*/ 167 w 174"/>
                <a:gd name="T113" fmla="*/ 121 h 173"/>
                <a:gd name="T114" fmla="*/ 171 w 174"/>
                <a:gd name="T115" fmla="*/ 113 h 173"/>
                <a:gd name="T116" fmla="*/ 172 w 174"/>
                <a:gd name="T117" fmla="*/ 105 h 173"/>
                <a:gd name="T118" fmla="*/ 174 w 174"/>
                <a:gd name="T119" fmla="*/ 96 h 173"/>
                <a:gd name="T120" fmla="*/ 174 w 174"/>
                <a:gd name="T121" fmla="*/ 87 h 173"/>
                <a:gd name="T122" fmla="*/ 174 w 174"/>
                <a:gd name="T123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3">
                  <a:moveTo>
                    <a:pt x="174" y="87"/>
                  </a:moveTo>
                  <a:lnTo>
                    <a:pt x="174" y="87"/>
                  </a:lnTo>
                  <a:lnTo>
                    <a:pt x="174" y="78"/>
                  </a:lnTo>
                  <a:lnTo>
                    <a:pt x="172" y="70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5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9" y="11"/>
                  </a:lnTo>
                  <a:lnTo>
                    <a:pt x="121" y="7"/>
                  </a:lnTo>
                  <a:lnTo>
                    <a:pt x="114" y="4"/>
                  </a:lnTo>
                  <a:lnTo>
                    <a:pt x="106" y="1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0"/>
                  </a:lnTo>
                  <a:lnTo>
                    <a:pt x="70" y="1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5"/>
                  </a:lnTo>
                  <a:lnTo>
                    <a:pt x="7" y="53"/>
                  </a:lnTo>
                  <a:lnTo>
                    <a:pt x="5" y="61"/>
                  </a:lnTo>
                  <a:lnTo>
                    <a:pt x="2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6"/>
                  </a:lnTo>
                  <a:lnTo>
                    <a:pt x="2" y="105"/>
                  </a:lnTo>
                  <a:lnTo>
                    <a:pt x="5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5"/>
                  </a:lnTo>
                  <a:lnTo>
                    <a:pt x="26" y="149"/>
                  </a:lnTo>
                  <a:lnTo>
                    <a:pt x="39" y="160"/>
                  </a:lnTo>
                  <a:lnTo>
                    <a:pt x="45" y="164"/>
                  </a:lnTo>
                  <a:lnTo>
                    <a:pt x="54" y="166"/>
                  </a:lnTo>
                  <a:lnTo>
                    <a:pt x="62" y="171"/>
                  </a:lnTo>
                  <a:lnTo>
                    <a:pt x="70" y="172"/>
                  </a:lnTo>
                  <a:lnTo>
                    <a:pt x="78" y="173"/>
                  </a:lnTo>
                  <a:lnTo>
                    <a:pt x="88" y="173"/>
                  </a:lnTo>
                  <a:lnTo>
                    <a:pt x="88" y="173"/>
                  </a:lnTo>
                  <a:lnTo>
                    <a:pt x="96" y="173"/>
                  </a:lnTo>
                  <a:lnTo>
                    <a:pt x="106" y="172"/>
                  </a:lnTo>
                  <a:lnTo>
                    <a:pt x="114" y="171"/>
                  </a:lnTo>
                  <a:lnTo>
                    <a:pt x="121" y="166"/>
                  </a:lnTo>
                  <a:lnTo>
                    <a:pt x="129" y="164"/>
                  </a:lnTo>
                  <a:lnTo>
                    <a:pt x="136" y="160"/>
                  </a:lnTo>
                  <a:lnTo>
                    <a:pt x="149" y="149"/>
                  </a:lnTo>
                  <a:lnTo>
                    <a:pt x="160" y="135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6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1114" y="1905"/>
              <a:ext cx="175" cy="173"/>
            </a:xfrm>
            <a:custGeom>
              <a:avLst/>
              <a:gdLst>
                <a:gd name="T0" fmla="*/ 175 w 175"/>
                <a:gd name="T1" fmla="*/ 87 h 173"/>
                <a:gd name="T2" fmla="*/ 175 w 175"/>
                <a:gd name="T3" fmla="*/ 87 h 173"/>
                <a:gd name="T4" fmla="*/ 173 w 175"/>
                <a:gd name="T5" fmla="*/ 78 h 173"/>
                <a:gd name="T6" fmla="*/ 173 w 175"/>
                <a:gd name="T7" fmla="*/ 70 h 173"/>
                <a:gd name="T8" fmla="*/ 171 w 175"/>
                <a:gd name="T9" fmla="*/ 61 h 173"/>
                <a:gd name="T10" fmla="*/ 168 w 175"/>
                <a:gd name="T11" fmla="*/ 53 h 173"/>
                <a:gd name="T12" fmla="*/ 164 w 175"/>
                <a:gd name="T13" fmla="*/ 45 h 173"/>
                <a:gd name="T14" fmla="*/ 160 w 175"/>
                <a:gd name="T15" fmla="*/ 38 h 173"/>
                <a:gd name="T16" fmla="*/ 149 w 175"/>
                <a:gd name="T17" fmla="*/ 26 h 173"/>
                <a:gd name="T18" fmla="*/ 136 w 175"/>
                <a:gd name="T19" fmla="*/ 15 h 173"/>
                <a:gd name="T20" fmla="*/ 128 w 175"/>
                <a:gd name="T21" fmla="*/ 11 h 173"/>
                <a:gd name="T22" fmla="*/ 121 w 175"/>
                <a:gd name="T23" fmla="*/ 7 h 173"/>
                <a:gd name="T24" fmla="*/ 113 w 175"/>
                <a:gd name="T25" fmla="*/ 4 h 173"/>
                <a:gd name="T26" fmla="*/ 105 w 175"/>
                <a:gd name="T27" fmla="*/ 1 h 173"/>
                <a:gd name="T28" fmla="*/ 97 w 175"/>
                <a:gd name="T29" fmla="*/ 0 h 173"/>
                <a:gd name="T30" fmla="*/ 87 w 175"/>
                <a:gd name="T31" fmla="*/ 0 h 173"/>
                <a:gd name="T32" fmla="*/ 87 w 175"/>
                <a:gd name="T33" fmla="*/ 0 h 173"/>
                <a:gd name="T34" fmla="*/ 79 w 175"/>
                <a:gd name="T35" fmla="*/ 0 h 173"/>
                <a:gd name="T36" fmla="*/ 70 w 175"/>
                <a:gd name="T37" fmla="*/ 1 h 173"/>
                <a:gd name="T38" fmla="*/ 61 w 175"/>
                <a:gd name="T39" fmla="*/ 4 h 173"/>
                <a:gd name="T40" fmla="*/ 53 w 175"/>
                <a:gd name="T41" fmla="*/ 7 h 173"/>
                <a:gd name="T42" fmla="*/ 46 w 175"/>
                <a:gd name="T43" fmla="*/ 11 h 173"/>
                <a:gd name="T44" fmla="*/ 38 w 175"/>
                <a:gd name="T45" fmla="*/ 15 h 173"/>
                <a:gd name="T46" fmla="*/ 26 w 175"/>
                <a:gd name="T47" fmla="*/ 26 h 173"/>
                <a:gd name="T48" fmla="*/ 15 w 175"/>
                <a:gd name="T49" fmla="*/ 38 h 173"/>
                <a:gd name="T50" fmla="*/ 11 w 175"/>
                <a:gd name="T51" fmla="*/ 45 h 173"/>
                <a:gd name="T52" fmla="*/ 7 w 175"/>
                <a:gd name="T53" fmla="*/ 53 h 173"/>
                <a:gd name="T54" fmla="*/ 4 w 175"/>
                <a:gd name="T55" fmla="*/ 61 h 173"/>
                <a:gd name="T56" fmla="*/ 3 w 175"/>
                <a:gd name="T57" fmla="*/ 70 h 173"/>
                <a:gd name="T58" fmla="*/ 1 w 175"/>
                <a:gd name="T59" fmla="*/ 78 h 173"/>
                <a:gd name="T60" fmla="*/ 0 w 175"/>
                <a:gd name="T61" fmla="*/ 87 h 173"/>
                <a:gd name="T62" fmla="*/ 0 w 175"/>
                <a:gd name="T63" fmla="*/ 87 h 173"/>
                <a:gd name="T64" fmla="*/ 1 w 175"/>
                <a:gd name="T65" fmla="*/ 96 h 173"/>
                <a:gd name="T66" fmla="*/ 3 w 175"/>
                <a:gd name="T67" fmla="*/ 105 h 173"/>
                <a:gd name="T68" fmla="*/ 4 w 175"/>
                <a:gd name="T69" fmla="*/ 113 h 173"/>
                <a:gd name="T70" fmla="*/ 7 w 175"/>
                <a:gd name="T71" fmla="*/ 121 h 173"/>
                <a:gd name="T72" fmla="*/ 11 w 175"/>
                <a:gd name="T73" fmla="*/ 128 h 173"/>
                <a:gd name="T74" fmla="*/ 15 w 175"/>
                <a:gd name="T75" fmla="*/ 135 h 173"/>
                <a:gd name="T76" fmla="*/ 26 w 175"/>
                <a:gd name="T77" fmla="*/ 149 h 173"/>
                <a:gd name="T78" fmla="*/ 38 w 175"/>
                <a:gd name="T79" fmla="*/ 160 h 173"/>
                <a:gd name="T80" fmla="*/ 46 w 175"/>
                <a:gd name="T81" fmla="*/ 164 h 173"/>
                <a:gd name="T82" fmla="*/ 53 w 175"/>
                <a:gd name="T83" fmla="*/ 166 h 173"/>
                <a:gd name="T84" fmla="*/ 61 w 175"/>
                <a:gd name="T85" fmla="*/ 171 h 173"/>
                <a:gd name="T86" fmla="*/ 70 w 175"/>
                <a:gd name="T87" fmla="*/ 172 h 173"/>
                <a:gd name="T88" fmla="*/ 79 w 175"/>
                <a:gd name="T89" fmla="*/ 173 h 173"/>
                <a:gd name="T90" fmla="*/ 87 w 175"/>
                <a:gd name="T91" fmla="*/ 173 h 173"/>
                <a:gd name="T92" fmla="*/ 87 w 175"/>
                <a:gd name="T93" fmla="*/ 173 h 173"/>
                <a:gd name="T94" fmla="*/ 97 w 175"/>
                <a:gd name="T95" fmla="*/ 173 h 173"/>
                <a:gd name="T96" fmla="*/ 105 w 175"/>
                <a:gd name="T97" fmla="*/ 172 h 173"/>
                <a:gd name="T98" fmla="*/ 113 w 175"/>
                <a:gd name="T99" fmla="*/ 171 h 173"/>
                <a:gd name="T100" fmla="*/ 121 w 175"/>
                <a:gd name="T101" fmla="*/ 166 h 173"/>
                <a:gd name="T102" fmla="*/ 128 w 175"/>
                <a:gd name="T103" fmla="*/ 164 h 173"/>
                <a:gd name="T104" fmla="*/ 136 w 175"/>
                <a:gd name="T105" fmla="*/ 160 h 173"/>
                <a:gd name="T106" fmla="*/ 149 w 175"/>
                <a:gd name="T107" fmla="*/ 149 h 173"/>
                <a:gd name="T108" fmla="*/ 160 w 175"/>
                <a:gd name="T109" fmla="*/ 135 h 173"/>
                <a:gd name="T110" fmla="*/ 164 w 175"/>
                <a:gd name="T111" fmla="*/ 128 h 173"/>
                <a:gd name="T112" fmla="*/ 168 w 175"/>
                <a:gd name="T113" fmla="*/ 121 h 173"/>
                <a:gd name="T114" fmla="*/ 171 w 175"/>
                <a:gd name="T115" fmla="*/ 113 h 173"/>
                <a:gd name="T116" fmla="*/ 173 w 175"/>
                <a:gd name="T117" fmla="*/ 105 h 173"/>
                <a:gd name="T118" fmla="*/ 173 w 175"/>
                <a:gd name="T119" fmla="*/ 96 h 173"/>
                <a:gd name="T120" fmla="*/ 175 w 175"/>
                <a:gd name="T121" fmla="*/ 87 h 173"/>
                <a:gd name="T122" fmla="*/ 175 w 175"/>
                <a:gd name="T123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" h="173">
                  <a:moveTo>
                    <a:pt x="175" y="87"/>
                  </a:moveTo>
                  <a:lnTo>
                    <a:pt x="175" y="87"/>
                  </a:lnTo>
                  <a:lnTo>
                    <a:pt x="173" y="78"/>
                  </a:lnTo>
                  <a:lnTo>
                    <a:pt x="173" y="70"/>
                  </a:lnTo>
                  <a:lnTo>
                    <a:pt x="171" y="61"/>
                  </a:lnTo>
                  <a:lnTo>
                    <a:pt x="168" y="53"/>
                  </a:lnTo>
                  <a:lnTo>
                    <a:pt x="164" y="45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8" y="11"/>
                  </a:lnTo>
                  <a:lnTo>
                    <a:pt x="121" y="7"/>
                  </a:lnTo>
                  <a:lnTo>
                    <a:pt x="113" y="4"/>
                  </a:lnTo>
                  <a:lnTo>
                    <a:pt x="105" y="1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9" y="0"/>
                  </a:lnTo>
                  <a:lnTo>
                    <a:pt x="70" y="1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6" y="11"/>
                  </a:lnTo>
                  <a:lnTo>
                    <a:pt x="38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5"/>
                  </a:lnTo>
                  <a:lnTo>
                    <a:pt x="7" y="53"/>
                  </a:lnTo>
                  <a:lnTo>
                    <a:pt x="4" y="61"/>
                  </a:lnTo>
                  <a:lnTo>
                    <a:pt x="3" y="70"/>
                  </a:lnTo>
                  <a:lnTo>
                    <a:pt x="1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1" y="96"/>
                  </a:lnTo>
                  <a:lnTo>
                    <a:pt x="3" y="105"/>
                  </a:lnTo>
                  <a:lnTo>
                    <a:pt x="4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5"/>
                  </a:lnTo>
                  <a:lnTo>
                    <a:pt x="26" y="149"/>
                  </a:lnTo>
                  <a:lnTo>
                    <a:pt x="38" y="160"/>
                  </a:lnTo>
                  <a:lnTo>
                    <a:pt x="46" y="164"/>
                  </a:lnTo>
                  <a:lnTo>
                    <a:pt x="53" y="166"/>
                  </a:lnTo>
                  <a:lnTo>
                    <a:pt x="61" y="171"/>
                  </a:lnTo>
                  <a:lnTo>
                    <a:pt x="70" y="172"/>
                  </a:lnTo>
                  <a:lnTo>
                    <a:pt x="79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97" y="173"/>
                  </a:lnTo>
                  <a:lnTo>
                    <a:pt x="105" y="172"/>
                  </a:lnTo>
                  <a:lnTo>
                    <a:pt x="113" y="171"/>
                  </a:lnTo>
                  <a:lnTo>
                    <a:pt x="121" y="166"/>
                  </a:lnTo>
                  <a:lnTo>
                    <a:pt x="128" y="164"/>
                  </a:lnTo>
                  <a:lnTo>
                    <a:pt x="136" y="160"/>
                  </a:lnTo>
                  <a:lnTo>
                    <a:pt x="149" y="149"/>
                  </a:lnTo>
                  <a:lnTo>
                    <a:pt x="160" y="135"/>
                  </a:lnTo>
                  <a:lnTo>
                    <a:pt x="164" y="128"/>
                  </a:lnTo>
                  <a:lnTo>
                    <a:pt x="168" y="121"/>
                  </a:lnTo>
                  <a:lnTo>
                    <a:pt x="171" y="113"/>
                  </a:lnTo>
                  <a:lnTo>
                    <a:pt x="173" y="105"/>
                  </a:lnTo>
                  <a:lnTo>
                    <a:pt x="173" y="96"/>
                  </a:lnTo>
                  <a:lnTo>
                    <a:pt x="175" y="87"/>
                  </a:lnTo>
                  <a:lnTo>
                    <a:pt x="175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auto">
            <a:xfrm>
              <a:off x="1347" y="1905"/>
              <a:ext cx="174" cy="173"/>
            </a:xfrm>
            <a:custGeom>
              <a:avLst/>
              <a:gdLst>
                <a:gd name="T0" fmla="*/ 174 w 174"/>
                <a:gd name="T1" fmla="*/ 87 h 173"/>
                <a:gd name="T2" fmla="*/ 174 w 174"/>
                <a:gd name="T3" fmla="*/ 87 h 173"/>
                <a:gd name="T4" fmla="*/ 174 w 174"/>
                <a:gd name="T5" fmla="*/ 78 h 173"/>
                <a:gd name="T6" fmla="*/ 172 w 174"/>
                <a:gd name="T7" fmla="*/ 70 h 173"/>
                <a:gd name="T8" fmla="*/ 171 w 174"/>
                <a:gd name="T9" fmla="*/ 61 h 173"/>
                <a:gd name="T10" fmla="*/ 167 w 174"/>
                <a:gd name="T11" fmla="*/ 53 h 173"/>
                <a:gd name="T12" fmla="*/ 164 w 174"/>
                <a:gd name="T13" fmla="*/ 45 h 173"/>
                <a:gd name="T14" fmla="*/ 160 w 174"/>
                <a:gd name="T15" fmla="*/ 38 h 173"/>
                <a:gd name="T16" fmla="*/ 149 w 174"/>
                <a:gd name="T17" fmla="*/ 26 h 173"/>
                <a:gd name="T18" fmla="*/ 135 w 174"/>
                <a:gd name="T19" fmla="*/ 15 h 173"/>
                <a:gd name="T20" fmla="*/ 129 w 174"/>
                <a:gd name="T21" fmla="*/ 11 h 173"/>
                <a:gd name="T22" fmla="*/ 120 w 174"/>
                <a:gd name="T23" fmla="*/ 7 h 173"/>
                <a:gd name="T24" fmla="*/ 114 w 174"/>
                <a:gd name="T25" fmla="*/ 4 h 173"/>
                <a:gd name="T26" fmla="*/ 105 w 174"/>
                <a:gd name="T27" fmla="*/ 1 h 173"/>
                <a:gd name="T28" fmla="*/ 96 w 174"/>
                <a:gd name="T29" fmla="*/ 0 h 173"/>
                <a:gd name="T30" fmla="*/ 88 w 174"/>
                <a:gd name="T31" fmla="*/ 0 h 173"/>
                <a:gd name="T32" fmla="*/ 88 w 174"/>
                <a:gd name="T33" fmla="*/ 0 h 173"/>
                <a:gd name="T34" fmla="*/ 78 w 174"/>
                <a:gd name="T35" fmla="*/ 0 h 173"/>
                <a:gd name="T36" fmla="*/ 70 w 174"/>
                <a:gd name="T37" fmla="*/ 1 h 173"/>
                <a:gd name="T38" fmla="*/ 62 w 174"/>
                <a:gd name="T39" fmla="*/ 4 h 173"/>
                <a:gd name="T40" fmla="*/ 54 w 174"/>
                <a:gd name="T41" fmla="*/ 7 h 173"/>
                <a:gd name="T42" fmla="*/ 45 w 174"/>
                <a:gd name="T43" fmla="*/ 11 h 173"/>
                <a:gd name="T44" fmla="*/ 39 w 174"/>
                <a:gd name="T45" fmla="*/ 15 h 173"/>
                <a:gd name="T46" fmla="*/ 26 w 174"/>
                <a:gd name="T47" fmla="*/ 26 h 173"/>
                <a:gd name="T48" fmla="*/ 15 w 174"/>
                <a:gd name="T49" fmla="*/ 38 h 173"/>
                <a:gd name="T50" fmla="*/ 11 w 174"/>
                <a:gd name="T51" fmla="*/ 45 h 173"/>
                <a:gd name="T52" fmla="*/ 7 w 174"/>
                <a:gd name="T53" fmla="*/ 53 h 173"/>
                <a:gd name="T54" fmla="*/ 4 w 174"/>
                <a:gd name="T55" fmla="*/ 61 h 173"/>
                <a:gd name="T56" fmla="*/ 2 w 174"/>
                <a:gd name="T57" fmla="*/ 70 h 173"/>
                <a:gd name="T58" fmla="*/ 0 w 174"/>
                <a:gd name="T59" fmla="*/ 78 h 173"/>
                <a:gd name="T60" fmla="*/ 0 w 174"/>
                <a:gd name="T61" fmla="*/ 87 h 173"/>
                <a:gd name="T62" fmla="*/ 0 w 174"/>
                <a:gd name="T63" fmla="*/ 87 h 173"/>
                <a:gd name="T64" fmla="*/ 0 w 174"/>
                <a:gd name="T65" fmla="*/ 96 h 173"/>
                <a:gd name="T66" fmla="*/ 2 w 174"/>
                <a:gd name="T67" fmla="*/ 105 h 173"/>
                <a:gd name="T68" fmla="*/ 4 w 174"/>
                <a:gd name="T69" fmla="*/ 113 h 173"/>
                <a:gd name="T70" fmla="*/ 7 w 174"/>
                <a:gd name="T71" fmla="*/ 121 h 173"/>
                <a:gd name="T72" fmla="*/ 11 w 174"/>
                <a:gd name="T73" fmla="*/ 128 h 173"/>
                <a:gd name="T74" fmla="*/ 15 w 174"/>
                <a:gd name="T75" fmla="*/ 135 h 173"/>
                <a:gd name="T76" fmla="*/ 26 w 174"/>
                <a:gd name="T77" fmla="*/ 149 h 173"/>
                <a:gd name="T78" fmla="*/ 39 w 174"/>
                <a:gd name="T79" fmla="*/ 160 h 173"/>
                <a:gd name="T80" fmla="*/ 45 w 174"/>
                <a:gd name="T81" fmla="*/ 164 h 173"/>
                <a:gd name="T82" fmla="*/ 54 w 174"/>
                <a:gd name="T83" fmla="*/ 166 h 173"/>
                <a:gd name="T84" fmla="*/ 62 w 174"/>
                <a:gd name="T85" fmla="*/ 171 h 173"/>
                <a:gd name="T86" fmla="*/ 70 w 174"/>
                <a:gd name="T87" fmla="*/ 172 h 173"/>
                <a:gd name="T88" fmla="*/ 78 w 174"/>
                <a:gd name="T89" fmla="*/ 173 h 173"/>
                <a:gd name="T90" fmla="*/ 88 w 174"/>
                <a:gd name="T91" fmla="*/ 173 h 173"/>
                <a:gd name="T92" fmla="*/ 88 w 174"/>
                <a:gd name="T93" fmla="*/ 173 h 173"/>
                <a:gd name="T94" fmla="*/ 96 w 174"/>
                <a:gd name="T95" fmla="*/ 173 h 173"/>
                <a:gd name="T96" fmla="*/ 105 w 174"/>
                <a:gd name="T97" fmla="*/ 172 h 173"/>
                <a:gd name="T98" fmla="*/ 114 w 174"/>
                <a:gd name="T99" fmla="*/ 171 h 173"/>
                <a:gd name="T100" fmla="*/ 120 w 174"/>
                <a:gd name="T101" fmla="*/ 166 h 173"/>
                <a:gd name="T102" fmla="*/ 129 w 174"/>
                <a:gd name="T103" fmla="*/ 164 h 173"/>
                <a:gd name="T104" fmla="*/ 135 w 174"/>
                <a:gd name="T105" fmla="*/ 160 h 173"/>
                <a:gd name="T106" fmla="*/ 149 w 174"/>
                <a:gd name="T107" fmla="*/ 149 h 173"/>
                <a:gd name="T108" fmla="*/ 160 w 174"/>
                <a:gd name="T109" fmla="*/ 135 h 173"/>
                <a:gd name="T110" fmla="*/ 164 w 174"/>
                <a:gd name="T111" fmla="*/ 128 h 173"/>
                <a:gd name="T112" fmla="*/ 167 w 174"/>
                <a:gd name="T113" fmla="*/ 121 h 173"/>
                <a:gd name="T114" fmla="*/ 171 w 174"/>
                <a:gd name="T115" fmla="*/ 113 h 173"/>
                <a:gd name="T116" fmla="*/ 172 w 174"/>
                <a:gd name="T117" fmla="*/ 105 h 173"/>
                <a:gd name="T118" fmla="*/ 174 w 174"/>
                <a:gd name="T119" fmla="*/ 96 h 173"/>
                <a:gd name="T120" fmla="*/ 174 w 174"/>
                <a:gd name="T121" fmla="*/ 87 h 173"/>
                <a:gd name="T122" fmla="*/ 174 w 174"/>
                <a:gd name="T123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3">
                  <a:moveTo>
                    <a:pt x="174" y="87"/>
                  </a:moveTo>
                  <a:lnTo>
                    <a:pt x="174" y="87"/>
                  </a:lnTo>
                  <a:lnTo>
                    <a:pt x="174" y="78"/>
                  </a:lnTo>
                  <a:lnTo>
                    <a:pt x="172" y="70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5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5" y="15"/>
                  </a:lnTo>
                  <a:lnTo>
                    <a:pt x="129" y="11"/>
                  </a:lnTo>
                  <a:lnTo>
                    <a:pt x="120" y="7"/>
                  </a:lnTo>
                  <a:lnTo>
                    <a:pt x="114" y="4"/>
                  </a:lnTo>
                  <a:lnTo>
                    <a:pt x="105" y="1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0"/>
                  </a:lnTo>
                  <a:lnTo>
                    <a:pt x="70" y="1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5"/>
                  </a:lnTo>
                  <a:lnTo>
                    <a:pt x="7" y="53"/>
                  </a:lnTo>
                  <a:lnTo>
                    <a:pt x="4" y="61"/>
                  </a:lnTo>
                  <a:lnTo>
                    <a:pt x="2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6"/>
                  </a:lnTo>
                  <a:lnTo>
                    <a:pt x="2" y="105"/>
                  </a:lnTo>
                  <a:lnTo>
                    <a:pt x="4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5"/>
                  </a:lnTo>
                  <a:lnTo>
                    <a:pt x="26" y="149"/>
                  </a:lnTo>
                  <a:lnTo>
                    <a:pt x="39" y="160"/>
                  </a:lnTo>
                  <a:lnTo>
                    <a:pt x="45" y="164"/>
                  </a:lnTo>
                  <a:lnTo>
                    <a:pt x="54" y="166"/>
                  </a:lnTo>
                  <a:lnTo>
                    <a:pt x="62" y="171"/>
                  </a:lnTo>
                  <a:lnTo>
                    <a:pt x="70" y="172"/>
                  </a:lnTo>
                  <a:lnTo>
                    <a:pt x="78" y="173"/>
                  </a:lnTo>
                  <a:lnTo>
                    <a:pt x="88" y="173"/>
                  </a:lnTo>
                  <a:lnTo>
                    <a:pt x="88" y="173"/>
                  </a:lnTo>
                  <a:lnTo>
                    <a:pt x="96" y="173"/>
                  </a:lnTo>
                  <a:lnTo>
                    <a:pt x="105" y="172"/>
                  </a:lnTo>
                  <a:lnTo>
                    <a:pt x="114" y="171"/>
                  </a:lnTo>
                  <a:lnTo>
                    <a:pt x="120" y="166"/>
                  </a:lnTo>
                  <a:lnTo>
                    <a:pt x="129" y="164"/>
                  </a:lnTo>
                  <a:lnTo>
                    <a:pt x="135" y="160"/>
                  </a:lnTo>
                  <a:lnTo>
                    <a:pt x="149" y="149"/>
                  </a:lnTo>
                  <a:lnTo>
                    <a:pt x="160" y="135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6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7" name="Freeform 47"/>
            <p:cNvSpPr>
              <a:spLocks/>
            </p:cNvSpPr>
            <p:nvPr/>
          </p:nvSpPr>
          <p:spPr bwMode="auto">
            <a:xfrm>
              <a:off x="883" y="2137"/>
              <a:ext cx="174" cy="173"/>
            </a:xfrm>
            <a:custGeom>
              <a:avLst/>
              <a:gdLst>
                <a:gd name="T0" fmla="*/ 174 w 174"/>
                <a:gd name="T1" fmla="*/ 87 h 173"/>
                <a:gd name="T2" fmla="*/ 174 w 174"/>
                <a:gd name="T3" fmla="*/ 87 h 173"/>
                <a:gd name="T4" fmla="*/ 174 w 174"/>
                <a:gd name="T5" fmla="*/ 78 h 173"/>
                <a:gd name="T6" fmla="*/ 172 w 174"/>
                <a:gd name="T7" fmla="*/ 70 h 173"/>
                <a:gd name="T8" fmla="*/ 171 w 174"/>
                <a:gd name="T9" fmla="*/ 61 h 173"/>
                <a:gd name="T10" fmla="*/ 167 w 174"/>
                <a:gd name="T11" fmla="*/ 53 h 173"/>
                <a:gd name="T12" fmla="*/ 164 w 174"/>
                <a:gd name="T13" fmla="*/ 45 h 173"/>
                <a:gd name="T14" fmla="*/ 160 w 174"/>
                <a:gd name="T15" fmla="*/ 38 h 173"/>
                <a:gd name="T16" fmla="*/ 149 w 174"/>
                <a:gd name="T17" fmla="*/ 26 h 173"/>
                <a:gd name="T18" fmla="*/ 136 w 174"/>
                <a:gd name="T19" fmla="*/ 15 h 173"/>
                <a:gd name="T20" fmla="*/ 129 w 174"/>
                <a:gd name="T21" fmla="*/ 11 h 173"/>
                <a:gd name="T22" fmla="*/ 121 w 174"/>
                <a:gd name="T23" fmla="*/ 7 h 173"/>
                <a:gd name="T24" fmla="*/ 114 w 174"/>
                <a:gd name="T25" fmla="*/ 4 h 173"/>
                <a:gd name="T26" fmla="*/ 106 w 174"/>
                <a:gd name="T27" fmla="*/ 1 h 173"/>
                <a:gd name="T28" fmla="*/ 96 w 174"/>
                <a:gd name="T29" fmla="*/ 0 h 173"/>
                <a:gd name="T30" fmla="*/ 88 w 174"/>
                <a:gd name="T31" fmla="*/ 0 h 173"/>
                <a:gd name="T32" fmla="*/ 88 w 174"/>
                <a:gd name="T33" fmla="*/ 0 h 173"/>
                <a:gd name="T34" fmla="*/ 78 w 174"/>
                <a:gd name="T35" fmla="*/ 0 h 173"/>
                <a:gd name="T36" fmla="*/ 70 w 174"/>
                <a:gd name="T37" fmla="*/ 1 h 173"/>
                <a:gd name="T38" fmla="*/ 62 w 174"/>
                <a:gd name="T39" fmla="*/ 4 h 173"/>
                <a:gd name="T40" fmla="*/ 54 w 174"/>
                <a:gd name="T41" fmla="*/ 7 h 173"/>
                <a:gd name="T42" fmla="*/ 45 w 174"/>
                <a:gd name="T43" fmla="*/ 11 h 173"/>
                <a:gd name="T44" fmla="*/ 39 w 174"/>
                <a:gd name="T45" fmla="*/ 15 h 173"/>
                <a:gd name="T46" fmla="*/ 26 w 174"/>
                <a:gd name="T47" fmla="*/ 26 h 173"/>
                <a:gd name="T48" fmla="*/ 15 w 174"/>
                <a:gd name="T49" fmla="*/ 38 h 173"/>
                <a:gd name="T50" fmla="*/ 11 w 174"/>
                <a:gd name="T51" fmla="*/ 45 h 173"/>
                <a:gd name="T52" fmla="*/ 7 w 174"/>
                <a:gd name="T53" fmla="*/ 53 h 173"/>
                <a:gd name="T54" fmla="*/ 5 w 174"/>
                <a:gd name="T55" fmla="*/ 61 h 173"/>
                <a:gd name="T56" fmla="*/ 2 w 174"/>
                <a:gd name="T57" fmla="*/ 70 h 173"/>
                <a:gd name="T58" fmla="*/ 0 w 174"/>
                <a:gd name="T59" fmla="*/ 78 h 173"/>
                <a:gd name="T60" fmla="*/ 0 w 174"/>
                <a:gd name="T61" fmla="*/ 87 h 173"/>
                <a:gd name="T62" fmla="*/ 0 w 174"/>
                <a:gd name="T63" fmla="*/ 87 h 173"/>
                <a:gd name="T64" fmla="*/ 0 w 174"/>
                <a:gd name="T65" fmla="*/ 96 h 173"/>
                <a:gd name="T66" fmla="*/ 2 w 174"/>
                <a:gd name="T67" fmla="*/ 105 h 173"/>
                <a:gd name="T68" fmla="*/ 5 w 174"/>
                <a:gd name="T69" fmla="*/ 113 h 173"/>
                <a:gd name="T70" fmla="*/ 7 w 174"/>
                <a:gd name="T71" fmla="*/ 121 h 173"/>
                <a:gd name="T72" fmla="*/ 11 w 174"/>
                <a:gd name="T73" fmla="*/ 128 h 173"/>
                <a:gd name="T74" fmla="*/ 15 w 174"/>
                <a:gd name="T75" fmla="*/ 135 h 173"/>
                <a:gd name="T76" fmla="*/ 26 w 174"/>
                <a:gd name="T77" fmla="*/ 149 h 173"/>
                <a:gd name="T78" fmla="*/ 39 w 174"/>
                <a:gd name="T79" fmla="*/ 160 h 173"/>
                <a:gd name="T80" fmla="*/ 45 w 174"/>
                <a:gd name="T81" fmla="*/ 164 h 173"/>
                <a:gd name="T82" fmla="*/ 54 w 174"/>
                <a:gd name="T83" fmla="*/ 166 h 173"/>
                <a:gd name="T84" fmla="*/ 62 w 174"/>
                <a:gd name="T85" fmla="*/ 171 h 173"/>
                <a:gd name="T86" fmla="*/ 70 w 174"/>
                <a:gd name="T87" fmla="*/ 172 h 173"/>
                <a:gd name="T88" fmla="*/ 78 w 174"/>
                <a:gd name="T89" fmla="*/ 173 h 173"/>
                <a:gd name="T90" fmla="*/ 88 w 174"/>
                <a:gd name="T91" fmla="*/ 173 h 173"/>
                <a:gd name="T92" fmla="*/ 88 w 174"/>
                <a:gd name="T93" fmla="*/ 173 h 173"/>
                <a:gd name="T94" fmla="*/ 96 w 174"/>
                <a:gd name="T95" fmla="*/ 173 h 173"/>
                <a:gd name="T96" fmla="*/ 106 w 174"/>
                <a:gd name="T97" fmla="*/ 172 h 173"/>
                <a:gd name="T98" fmla="*/ 114 w 174"/>
                <a:gd name="T99" fmla="*/ 171 h 173"/>
                <a:gd name="T100" fmla="*/ 121 w 174"/>
                <a:gd name="T101" fmla="*/ 166 h 173"/>
                <a:gd name="T102" fmla="*/ 129 w 174"/>
                <a:gd name="T103" fmla="*/ 164 h 173"/>
                <a:gd name="T104" fmla="*/ 136 w 174"/>
                <a:gd name="T105" fmla="*/ 160 h 173"/>
                <a:gd name="T106" fmla="*/ 149 w 174"/>
                <a:gd name="T107" fmla="*/ 149 h 173"/>
                <a:gd name="T108" fmla="*/ 160 w 174"/>
                <a:gd name="T109" fmla="*/ 135 h 173"/>
                <a:gd name="T110" fmla="*/ 164 w 174"/>
                <a:gd name="T111" fmla="*/ 128 h 173"/>
                <a:gd name="T112" fmla="*/ 167 w 174"/>
                <a:gd name="T113" fmla="*/ 121 h 173"/>
                <a:gd name="T114" fmla="*/ 171 w 174"/>
                <a:gd name="T115" fmla="*/ 113 h 173"/>
                <a:gd name="T116" fmla="*/ 172 w 174"/>
                <a:gd name="T117" fmla="*/ 105 h 173"/>
                <a:gd name="T118" fmla="*/ 174 w 174"/>
                <a:gd name="T119" fmla="*/ 96 h 173"/>
                <a:gd name="T120" fmla="*/ 174 w 174"/>
                <a:gd name="T121" fmla="*/ 87 h 173"/>
                <a:gd name="T122" fmla="*/ 174 w 174"/>
                <a:gd name="T123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3">
                  <a:moveTo>
                    <a:pt x="174" y="87"/>
                  </a:moveTo>
                  <a:lnTo>
                    <a:pt x="174" y="87"/>
                  </a:lnTo>
                  <a:lnTo>
                    <a:pt x="174" y="78"/>
                  </a:lnTo>
                  <a:lnTo>
                    <a:pt x="172" y="70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5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9" y="11"/>
                  </a:lnTo>
                  <a:lnTo>
                    <a:pt x="121" y="7"/>
                  </a:lnTo>
                  <a:lnTo>
                    <a:pt x="114" y="4"/>
                  </a:lnTo>
                  <a:lnTo>
                    <a:pt x="106" y="1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0"/>
                  </a:lnTo>
                  <a:lnTo>
                    <a:pt x="70" y="1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5"/>
                  </a:lnTo>
                  <a:lnTo>
                    <a:pt x="7" y="53"/>
                  </a:lnTo>
                  <a:lnTo>
                    <a:pt x="5" y="61"/>
                  </a:lnTo>
                  <a:lnTo>
                    <a:pt x="2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6"/>
                  </a:lnTo>
                  <a:lnTo>
                    <a:pt x="2" y="105"/>
                  </a:lnTo>
                  <a:lnTo>
                    <a:pt x="5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5"/>
                  </a:lnTo>
                  <a:lnTo>
                    <a:pt x="26" y="149"/>
                  </a:lnTo>
                  <a:lnTo>
                    <a:pt x="39" y="160"/>
                  </a:lnTo>
                  <a:lnTo>
                    <a:pt x="45" y="164"/>
                  </a:lnTo>
                  <a:lnTo>
                    <a:pt x="54" y="166"/>
                  </a:lnTo>
                  <a:lnTo>
                    <a:pt x="62" y="171"/>
                  </a:lnTo>
                  <a:lnTo>
                    <a:pt x="70" y="172"/>
                  </a:lnTo>
                  <a:lnTo>
                    <a:pt x="78" y="173"/>
                  </a:lnTo>
                  <a:lnTo>
                    <a:pt x="88" y="173"/>
                  </a:lnTo>
                  <a:lnTo>
                    <a:pt x="88" y="173"/>
                  </a:lnTo>
                  <a:lnTo>
                    <a:pt x="96" y="173"/>
                  </a:lnTo>
                  <a:lnTo>
                    <a:pt x="106" y="172"/>
                  </a:lnTo>
                  <a:lnTo>
                    <a:pt x="114" y="171"/>
                  </a:lnTo>
                  <a:lnTo>
                    <a:pt x="121" y="166"/>
                  </a:lnTo>
                  <a:lnTo>
                    <a:pt x="129" y="164"/>
                  </a:lnTo>
                  <a:lnTo>
                    <a:pt x="136" y="160"/>
                  </a:lnTo>
                  <a:lnTo>
                    <a:pt x="149" y="149"/>
                  </a:lnTo>
                  <a:lnTo>
                    <a:pt x="160" y="135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6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8" name="Freeform 48"/>
            <p:cNvSpPr>
              <a:spLocks/>
            </p:cNvSpPr>
            <p:nvPr/>
          </p:nvSpPr>
          <p:spPr bwMode="auto">
            <a:xfrm>
              <a:off x="1134" y="2159"/>
              <a:ext cx="131" cy="131"/>
            </a:xfrm>
            <a:custGeom>
              <a:avLst/>
              <a:gdLst>
                <a:gd name="T0" fmla="*/ 131 w 131"/>
                <a:gd name="T1" fmla="*/ 65 h 131"/>
                <a:gd name="T2" fmla="*/ 131 w 131"/>
                <a:gd name="T3" fmla="*/ 65 h 131"/>
                <a:gd name="T4" fmla="*/ 130 w 131"/>
                <a:gd name="T5" fmla="*/ 52 h 131"/>
                <a:gd name="T6" fmla="*/ 126 w 131"/>
                <a:gd name="T7" fmla="*/ 39 h 131"/>
                <a:gd name="T8" fmla="*/ 119 w 131"/>
                <a:gd name="T9" fmla="*/ 28 h 131"/>
                <a:gd name="T10" fmla="*/ 112 w 131"/>
                <a:gd name="T11" fmla="*/ 19 h 131"/>
                <a:gd name="T12" fmla="*/ 103 w 131"/>
                <a:gd name="T13" fmla="*/ 11 h 131"/>
                <a:gd name="T14" fmla="*/ 91 w 131"/>
                <a:gd name="T15" fmla="*/ 5 h 131"/>
                <a:gd name="T16" fmla="*/ 78 w 131"/>
                <a:gd name="T17" fmla="*/ 1 h 131"/>
                <a:gd name="T18" fmla="*/ 66 w 131"/>
                <a:gd name="T19" fmla="*/ 0 h 131"/>
                <a:gd name="T20" fmla="*/ 66 w 131"/>
                <a:gd name="T21" fmla="*/ 0 h 131"/>
                <a:gd name="T22" fmla="*/ 52 w 131"/>
                <a:gd name="T23" fmla="*/ 1 h 131"/>
                <a:gd name="T24" fmla="*/ 40 w 131"/>
                <a:gd name="T25" fmla="*/ 5 h 131"/>
                <a:gd name="T26" fmla="*/ 29 w 131"/>
                <a:gd name="T27" fmla="*/ 11 h 131"/>
                <a:gd name="T28" fmla="*/ 20 w 131"/>
                <a:gd name="T29" fmla="*/ 19 h 131"/>
                <a:gd name="T30" fmla="*/ 11 w 131"/>
                <a:gd name="T31" fmla="*/ 28 h 131"/>
                <a:gd name="T32" fmla="*/ 6 w 131"/>
                <a:gd name="T33" fmla="*/ 39 h 131"/>
                <a:gd name="T34" fmla="*/ 2 w 131"/>
                <a:gd name="T35" fmla="*/ 52 h 131"/>
                <a:gd name="T36" fmla="*/ 0 w 131"/>
                <a:gd name="T37" fmla="*/ 65 h 131"/>
                <a:gd name="T38" fmla="*/ 0 w 131"/>
                <a:gd name="T39" fmla="*/ 65 h 131"/>
                <a:gd name="T40" fmla="*/ 2 w 131"/>
                <a:gd name="T41" fmla="*/ 78 h 131"/>
                <a:gd name="T42" fmla="*/ 6 w 131"/>
                <a:gd name="T43" fmla="*/ 90 h 131"/>
                <a:gd name="T44" fmla="*/ 11 w 131"/>
                <a:gd name="T45" fmla="*/ 101 h 131"/>
                <a:gd name="T46" fmla="*/ 20 w 131"/>
                <a:gd name="T47" fmla="*/ 112 h 131"/>
                <a:gd name="T48" fmla="*/ 29 w 131"/>
                <a:gd name="T49" fmla="*/ 119 h 131"/>
                <a:gd name="T50" fmla="*/ 40 w 131"/>
                <a:gd name="T51" fmla="*/ 125 h 131"/>
                <a:gd name="T52" fmla="*/ 52 w 131"/>
                <a:gd name="T53" fmla="*/ 129 h 131"/>
                <a:gd name="T54" fmla="*/ 66 w 131"/>
                <a:gd name="T55" fmla="*/ 131 h 131"/>
                <a:gd name="T56" fmla="*/ 66 w 131"/>
                <a:gd name="T57" fmla="*/ 131 h 131"/>
                <a:gd name="T58" fmla="*/ 78 w 131"/>
                <a:gd name="T59" fmla="*/ 129 h 131"/>
                <a:gd name="T60" fmla="*/ 91 w 131"/>
                <a:gd name="T61" fmla="*/ 125 h 131"/>
                <a:gd name="T62" fmla="*/ 103 w 131"/>
                <a:gd name="T63" fmla="*/ 119 h 131"/>
                <a:gd name="T64" fmla="*/ 112 w 131"/>
                <a:gd name="T65" fmla="*/ 112 h 131"/>
                <a:gd name="T66" fmla="*/ 119 w 131"/>
                <a:gd name="T67" fmla="*/ 101 h 131"/>
                <a:gd name="T68" fmla="*/ 126 w 131"/>
                <a:gd name="T69" fmla="*/ 90 h 131"/>
                <a:gd name="T70" fmla="*/ 130 w 131"/>
                <a:gd name="T71" fmla="*/ 78 h 131"/>
                <a:gd name="T72" fmla="*/ 131 w 131"/>
                <a:gd name="T73" fmla="*/ 65 h 131"/>
                <a:gd name="T74" fmla="*/ 131 w 131"/>
                <a:gd name="T75" fmla="*/ 6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1" h="131">
                  <a:moveTo>
                    <a:pt x="131" y="65"/>
                  </a:moveTo>
                  <a:lnTo>
                    <a:pt x="131" y="65"/>
                  </a:lnTo>
                  <a:lnTo>
                    <a:pt x="130" y="52"/>
                  </a:lnTo>
                  <a:lnTo>
                    <a:pt x="126" y="39"/>
                  </a:lnTo>
                  <a:lnTo>
                    <a:pt x="119" y="28"/>
                  </a:lnTo>
                  <a:lnTo>
                    <a:pt x="112" y="19"/>
                  </a:lnTo>
                  <a:lnTo>
                    <a:pt x="103" y="11"/>
                  </a:lnTo>
                  <a:lnTo>
                    <a:pt x="91" y="5"/>
                  </a:lnTo>
                  <a:lnTo>
                    <a:pt x="78" y="1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2" y="1"/>
                  </a:lnTo>
                  <a:lnTo>
                    <a:pt x="40" y="5"/>
                  </a:lnTo>
                  <a:lnTo>
                    <a:pt x="29" y="11"/>
                  </a:lnTo>
                  <a:lnTo>
                    <a:pt x="20" y="19"/>
                  </a:lnTo>
                  <a:lnTo>
                    <a:pt x="11" y="28"/>
                  </a:lnTo>
                  <a:lnTo>
                    <a:pt x="6" y="39"/>
                  </a:lnTo>
                  <a:lnTo>
                    <a:pt x="2" y="52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1" y="101"/>
                  </a:lnTo>
                  <a:lnTo>
                    <a:pt x="20" y="112"/>
                  </a:lnTo>
                  <a:lnTo>
                    <a:pt x="29" y="119"/>
                  </a:lnTo>
                  <a:lnTo>
                    <a:pt x="40" y="125"/>
                  </a:lnTo>
                  <a:lnTo>
                    <a:pt x="52" y="129"/>
                  </a:lnTo>
                  <a:lnTo>
                    <a:pt x="66" y="131"/>
                  </a:lnTo>
                  <a:lnTo>
                    <a:pt x="66" y="131"/>
                  </a:lnTo>
                  <a:lnTo>
                    <a:pt x="78" y="129"/>
                  </a:lnTo>
                  <a:lnTo>
                    <a:pt x="91" y="125"/>
                  </a:lnTo>
                  <a:lnTo>
                    <a:pt x="103" y="119"/>
                  </a:lnTo>
                  <a:lnTo>
                    <a:pt x="112" y="112"/>
                  </a:lnTo>
                  <a:lnTo>
                    <a:pt x="119" y="101"/>
                  </a:lnTo>
                  <a:lnTo>
                    <a:pt x="126" y="90"/>
                  </a:lnTo>
                  <a:lnTo>
                    <a:pt x="130" y="78"/>
                  </a:lnTo>
                  <a:lnTo>
                    <a:pt x="131" y="65"/>
                  </a:lnTo>
                  <a:lnTo>
                    <a:pt x="131" y="6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9" name="Freeform 49"/>
            <p:cNvSpPr>
              <a:spLocks/>
            </p:cNvSpPr>
            <p:nvPr/>
          </p:nvSpPr>
          <p:spPr bwMode="auto">
            <a:xfrm>
              <a:off x="1388" y="2181"/>
              <a:ext cx="88" cy="87"/>
            </a:xfrm>
            <a:custGeom>
              <a:avLst/>
              <a:gdLst>
                <a:gd name="T0" fmla="*/ 88 w 88"/>
                <a:gd name="T1" fmla="*/ 43 h 87"/>
                <a:gd name="T2" fmla="*/ 88 w 88"/>
                <a:gd name="T3" fmla="*/ 43 h 87"/>
                <a:gd name="T4" fmla="*/ 86 w 88"/>
                <a:gd name="T5" fmla="*/ 34 h 87"/>
                <a:gd name="T6" fmla="*/ 83 w 88"/>
                <a:gd name="T7" fmla="*/ 26 h 87"/>
                <a:gd name="T8" fmla="*/ 79 w 88"/>
                <a:gd name="T9" fmla="*/ 19 h 87"/>
                <a:gd name="T10" fmla="*/ 74 w 88"/>
                <a:gd name="T11" fmla="*/ 12 h 87"/>
                <a:gd name="T12" fmla="*/ 68 w 88"/>
                <a:gd name="T13" fmla="*/ 6 h 87"/>
                <a:gd name="T14" fmla="*/ 60 w 88"/>
                <a:gd name="T15" fmla="*/ 2 h 87"/>
                <a:gd name="T16" fmla="*/ 52 w 88"/>
                <a:gd name="T17" fmla="*/ 0 h 87"/>
                <a:gd name="T18" fmla="*/ 44 w 88"/>
                <a:gd name="T19" fmla="*/ 0 h 87"/>
                <a:gd name="T20" fmla="*/ 44 w 88"/>
                <a:gd name="T21" fmla="*/ 0 h 87"/>
                <a:gd name="T22" fmla="*/ 34 w 88"/>
                <a:gd name="T23" fmla="*/ 0 h 87"/>
                <a:gd name="T24" fmla="*/ 26 w 88"/>
                <a:gd name="T25" fmla="*/ 2 h 87"/>
                <a:gd name="T26" fmla="*/ 19 w 88"/>
                <a:gd name="T27" fmla="*/ 6 h 87"/>
                <a:gd name="T28" fmla="*/ 13 w 88"/>
                <a:gd name="T29" fmla="*/ 12 h 87"/>
                <a:gd name="T30" fmla="*/ 7 w 88"/>
                <a:gd name="T31" fmla="*/ 19 h 87"/>
                <a:gd name="T32" fmla="*/ 3 w 88"/>
                <a:gd name="T33" fmla="*/ 26 h 87"/>
                <a:gd name="T34" fmla="*/ 2 w 88"/>
                <a:gd name="T35" fmla="*/ 34 h 87"/>
                <a:gd name="T36" fmla="*/ 0 w 88"/>
                <a:gd name="T37" fmla="*/ 43 h 87"/>
                <a:gd name="T38" fmla="*/ 0 w 88"/>
                <a:gd name="T39" fmla="*/ 43 h 87"/>
                <a:gd name="T40" fmla="*/ 2 w 88"/>
                <a:gd name="T41" fmla="*/ 52 h 87"/>
                <a:gd name="T42" fmla="*/ 3 w 88"/>
                <a:gd name="T43" fmla="*/ 60 h 87"/>
                <a:gd name="T44" fmla="*/ 7 w 88"/>
                <a:gd name="T45" fmla="*/ 68 h 87"/>
                <a:gd name="T46" fmla="*/ 13 w 88"/>
                <a:gd name="T47" fmla="*/ 73 h 87"/>
                <a:gd name="T48" fmla="*/ 19 w 88"/>
                <a:gd name="T49" fmla="*/ 79 h 87"/>
                <a:gd name="T50" fmla="*/ 26 w 88"/>
                <a:gd name="T51" fmla="*/ 83 h 87"/>
                <a:gd name="T52" fmla="*/ 34 w 88"/>
                <a:gd name="T53" fmla="*/ 86 h 87"/>
                <a:gd name="T54" fmla="*/ 44 w 88"/>
                <a:gd name="T55" fmla="*/ 87 h 87"/>
                <a:gd name="T56" fmla="*/ 44 w 88"/>
                <a:gd name="T57" fmla="*/ 87 h 87"/>
                <a:gd name="T58" fmla="*/ 52 w 88"/>
                <a:gd name="T59" fmla="*/ 86 h 87"/>
                <a:gd name="T60" fmla="*/ 60 w 88"/>
                <a:gd name="T61" fmla="*/ 83 h 87"/>
                <a:gd name="T62" fmla="*/ 68 w 88"/>
                <a:gd name="T63" fmla="*/ 79 h 87"/>
                <a:gd name="T64" fmla="*/ 74 w 88"/>
                <a:gd name="T65" fmla="*/ 73 h 87"/>
                <a:gd name="T66" fmla="*/ 79 w 88"/>
                <a:gd name="T67" fmla="*/ 68 h 87"/>
                <a:gd name="T68" fmla="*/ 83 w 88"/>
                <a:gd name="T69" fmla="*/ 60 h 87"/>
                <a:gd name="T70" fmla="*/ 86 w 88"/>
                <a:gd name="T71" fmla="*/ 52 h 87"/>
                <a:gd name="T72" fmla="*/ 88 w 88"/>
                <a:gd name="T73" fmla="*/ 43 h 87"/>
                <a:gd name="T74" fmla="*/ 88 w 88"/>
                <a:gd name="T75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87">
                  <a:moveTo>
                    <a:pt x="88" y="43"/>
                  </a:moveTo>
                  <a:lnTo>
                    <a:pt x="88" y="43"/>
                  </a:lnTo>
                  <a:lnTo>
                    <a:pt x="86" y="34"/>
                  </a:lnTo>
                  <a:lnTo>
                    <a:pt x="83" y="26"/>
                  </a:lnTo>
                  <a:lnTo>
                    <a:pt x="79" y="19"/>
                  </a:lnTo>
                  <a:lnTo>
                    <a:pt x="74" y="12"/>
                  </a:lnTo>
                  <a:lnTo>
                    <a:pt x="68" y="6"/>
                  </a:lnTo>
                  <a:lnTo>
                    <a:pt x="60" y="2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4" y="0"/>
                  </a:lnTo>
                  <a:lnTo>
                    <a:pt x="26" y="2"/>
                  </a:lnTo>
                  <a:lnTo>
                    <a:pt x="19" y="6"/>
                  </a:lnTo>
                  <a:lnTo>
                    <a:pt x="13" y="12"/>
                  </a:lnTo>
                  <a:lnTo>
                    <a:pt x="7" y="19"/>
                  </a:lnTo>
                  <a:lnTo>
                    <a:pt x="3" y="26"/>
                  </a:lnTo>
                  <a:lnTo>
                    <a:pt x="2" y="34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2" y="52"/>
                  </a:lnTo>
                  <a:lnTo>
                    <a:pt x="3" y="60"/>
                  </a:lnTo>
                  <a:lnTo>
                    <a:pt x="7" y="68"/>
                  </a:lnTo>
                  <a:lnTo>
                    <a:pt x="13" y="73"/>
                  </a:lnTo>
                  <a:lnTo>
                    <a:pt x="19" y="79"/>
                  </a:lnTo>
                  <a:lnTo>
                    <a:pt x="26" y="83"/>
                  </a:lnTo>
                  <a:lnTo>
                    <a:pt x="34" y="86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52" y="86"/>
                  </a:lnTo>
                  <a:lnTo>
                    <a:pt x="60" y="83"/>
                  </a:lnTo>
                  <a:lnTo>
                    <a:pt x="68" y="79"/>
                  </a:lnTo>
                  <a:lnTo>
                    <a:pt x="74" y="73"/>
                  </a:lnTo>
                  <a:lnTo>
                    <a:pt x="79" y="68"/>
                  </a:lnTo>
                  <a:lnTo>
                    <a:pt x="83" y="60"/>
                  </a:lnTo>
                  <a:lnTo>
                    <a:pt x="86" y="52"/>
                  </a:lnTo>
                  <a:lnTo>
                    <a:pt x="88" y="43"/>
                  </a:lnTo>
                  <a:lnTo>
                    <a:pt x="88" y="4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0" name="Freeform 50"/>
            <p:cNvSpPr>
              <a:spLocks/>
            </p:cNvSpPr>
            <p:nvPr/>
          </p:nvSpPr>
          <p:spPr bwMode="auto">
            <a:xfrm>
              <a:off x="883" y="2369"/>
              <a:ext cx="174" cy="173"/>
            </a:xfrm>
            <a:custGeom>
              <a:avLst/>
              <a:gdLst>
                <a:gd name="T0" fmla="*/ 174 w 174"/>
                <a:gd name="T1" fmla="*/ 87 h 173"/>
                <a:gd name="T2" fmla="*/ 174 w 174"/>
                <a:gd name="T3" fmla="*/ 87 h 173"/>
                <a:gd name="T4" fmla="*/ 174 w 174"/>
                <a:gd name="T5" fmla="*/ 78 h 173"/>
                <a:gd name="T6" fmla="*/ 172 w 174"/>
                <a:gd name="T7" fmla="*/ 70 h 173"/>
                <a:gd name="T8" fmla="*/ 171 w 174"/>
                <a:gd name="T9" fmla="*/ 61 h 173"/>
                <a:gd name="T10" fmla="*/ 167 w 174"/>
                <a:gd name="T11" fmla="*/ 53 h 173"/>
                <a:gd name="T12" fmla="*/ 164 w 174"/>
                <a:gd name="T13" fmla="*/ 45 h 173"/>
                <a:gd name="T14" fmla="*/ 160 w 174"/>
                <a:gd name="T15" fmla="*/ 38 h 173"/>
                <a:gd name="T16" fmla="*/ 149 w 174"/>
                <a:gd name="T17" fmla="*/ 26 h 173"/>
                <a:gd name="T18" fmla="*/ 136 w 174"/>
                <a:gd name="T19" fmla="*/ 15 h 173"/>
                <a:gd name="T20" fmla="*/ 129 w 174"/>
                <a:gd name="T21" fmla="*/ 11 h 173"/>
                <a:gd name="T22" fmla="*/ 121 w 174"/>
                <a:gd name="T23" fmla="*/ 7 h 173"/>
                <a:gd name="T24" fmla="*/ 114 w 174"/>
                <a:gd name="T25" fmla="*/ 4 h 173"/>
                <a:gd name="T26" fmla="*/ 106 w 174"/>
                <a:gd name="T27" fmla="*/ 1 h 173"/>
                <a:gd name="T28" fmla="*/ 96 w 174"/>
                <a:gd name="T29" fmla="*/ 0 h 173"/>
                <a:gd name="T30" fmla="*/ 88 w 174"/>
                <a:gd name="T31" fmla="*/ 0 h 173"/>
                <a:gd name="T32" fmla="*/ 88 w 174"/>
                <a:gd name="T33" fmla="*/ 0 h 173"/>
                <a:gd name="T34" fmla="*/ 78 w 174"/>
                <a:gd name="T35" fmla="*/ 0 h 173"/>
                <a:gd name="T36" fmla="*/ 70 w 174"/>
                <a:gd name="T37" fmla="*/ 1 h 173"/>
                <a:gd name="T38" fmla="*/ 62 w 174"/>
                <a:gd name="T39" fmla="*/ 4 h 173"/>
                <a:gd name="T40" fmla="*/ 54 w 174"/>
                <a:gd name="T41" fmla="*/ 7 h 173"/>
                <a:gd name="T42" fmla="*/ 45 w 174"/>
                <a:gd name="T43" fmla="*/ 11 h 173"/>
                <a:gd name="T44" fmla="*/ 39 w 174"/>
                <a:gd name="T45" fmla="*/ 15 h 173"/>
                <a:gd name="T46" fmla="*/ 26 w 174"/>
                <a:gd name="T47" fmla="*/ 26 h 173"/>
                <a:gd name="T48" fmla="*/ 15 w 174"/>
                <a:gd name="T49" fmla="*/ 38 h 173"/>
                <a:gd name="T50" fmla="*/ 11 w 174"/>
                <a:gd name="T51" fmla="*/ 45 h 173"/>
                <a:gd name="T52" fmla="*/ 7 w 174"/>
                <a:gd name="T53" fmla="*/ 53 h 173"/>
                <a:gd name="T54" fmla="*/ 5 w 174"/>
                <a:gd name="T55" fmla="*/ 61 h 173"/>
                <a:gd name="T56" fmla="*/ 2 w 174"/>
                <a:gd name="T57" fmla="*/ 70 h 173"/>
                <a:gd name="T58" fmla="*/ 0 w 174"/>
                <a:gd name="T59" fmla="*/ 78 h 173"/>
                <a:gd name="T60" fmla="*/ 0 w 174"/>
                <a:gd name="T61" fmla="*/ 87 h 173"/>
                <a:gd name="T62" fmla="*/ 0 w 174"/>
                <a:gd name="T63" fmla="*/ 87 h 173"/>
                <a:gd name="T64" fmla="*/ 0 w 174"/>
                <a:gd name="T65" fmla="*/ 95 h 173"/>
                <a:gd name="T66" fmla="*/ 2 w 174"/>
                <a:gd name="T67" fmla="*/ 105 h 173"/>
                <a:gd name="T68" fmla="*/ 5 w 174"/>
                <a:gd name="T69" fmla="*/ 113 h 173"/>
                <a:gd name="T70" fmla="*/ 7 w 174"/>
                <a:gd name="T71" fmla="*/ 121 h 173"/>
                <a:gd name="T72" fmla="*/ 11 w 174"/>
                <a:gd name="T73" fmla="*/ 128 h 173"/>
                <a:gd name="T74" fmla="*/ 15 w 174"/>
                <a:gd name="T75" fmla="*/ 135 h 173"/>
                <a:gd name="T76" fmla="*/ 26 w 174"/>
                <a:gd name="T77" fmla="*/ 149 h 173"/>
                <a:gd name="T78" fmla="*/ 39 w 174"/>
                <a:gd name="T79" fmla="*/ 160 h 173"/>
                <a:gd name="T80" fmla="*/ 45 w 174"/>
                <a:gd name="T81" fmla="*/ 164 h 173"/>
                <a:gd name="T82" fmla="*/ 54 w 174"/>
                <a:gd name="T83" fmla="*/ 166 h 173"/>
                <a:gd name="T84" fmla="*/ 62 w 174"/>
                <a:gd name="T85" fmla="*/ 171 h 173"/>
                <a:gd name="T86" fmla="*/ 70 w 174"/>
                <a:gd name="T87" fmla="*/ 172 h 173"/>
                <a:gd name="T88" fmla="*/ 78 w 174"/>
                <a:gd name="T89" fmla="*/ 173 h 173"/>
                <a:gd name="T90" fmla="*/ 88 w 174"/>
                <a:gd name="T91" fmla="*/ 173 h 173"/>
                <a:gd name="T92" fmla="*/ 88 w 174"/>
                <a:gd name="T93" fmla="*/ 173 h 173"/>
                <a:gd name="T94" fmla="*/ 96 w 174"/>
                <a:gd name="T95" fmla="*/ 173 h 173"/>
                <a:gd name="T96" fmla="*/ 106 w 174"/>
                <a:gd name="T97" fmla="*/ 172 h 173"/>
                <a:gd name="T98" fmla="*/ 114 w 174"/>
                <a:gd name="T99" fmla="*/ 171 h 173"/>
                <a:gd name="T100" fmla="*/ 121 w 174"/>
                <a:gd name="T101" fmla="*/ 166 h 173"/>
                <a:gd name="T102" fmla="*/ 129 w 174"/>
                <a:gd name="T103" fmla="*/ 164 h 173"/>
                <a:gd name="T104" fmla="*/ 136 w 174"/>
                <a:gd name="T105" fmla="*/ 160 h 173"/>
                <a:gd name="T106" fmla="*/ 149 w 174"/>
                <a:gd name="T107" fmla="*/ 149 h 173"/>
                <a:gd name="T108" fmla="*/ 160 w 174"/>
                <a:gd name="T109" fmla="*/ 135 h 173"/>
                <a:gd name="T110" fmla="*/ 164 w 174"/>
                <a:gd name="T111" fmla="*/ 128 h 173"/>
                <a:gd name="T112" fmla="*/ 167 w 174"/>
                <a:gd name="T113" fmla="*/ 121 h 173"/>
                <a:gd name="T114" fmla="*/ 171 w 174"/>
                <a:gd name="T115" fmla="*/ 113 h 173"/>
                <a:gd name="T116" fmla="*/ 172 w 174"/>
                <a:gd name="T117" fmla="*/ 105 h 173"/>
                <a:gd name="T118" fmla="*/ 174 w 174"/>
                <a:gd name="T119" fmla="*/ 95 h 173"/>
                <a:gd name="T120" fmla="*/ 174 w 174"/>
                <a:gd name="T121" fmla="*/ 87 h 173"/>
                <a:gd name="T122" fmla="*/ 174 w 174"/>
                <a:gd name="T123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3">
                  <a:moveTo>
                    <a:pt x="174" y="87"/>
                  </a:moveTo>
                  <a:lnTo>
                    <a:pt x="174" y="87"/>
                  </a:lnTo>
                  <a:lnTo>
                    <a:pt x="174" y="78"/>
                  </a:lnTo>
                  <a:lnTo>
                    <a:pt x="172" y="70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5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9" y="11"/>
                  </a:lnTo>
                  <a:lnTo>
                    <a:pt x="121" y="7"/>
                  </a:lnTo>
                  <a:lnTo>
                    <a:pt x="114" y="4"/>
                  </a:lnTo>
                  <a:lnTo>
                    <a:pt x="106" y="1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0"/>
                  </a:lnTo>
                  <a:lnTo>
                    <a:pt x="70" y="1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5"/>
                  </a:lnTo>
                  <a:lnTo>
                    <a:pt x="7" y="53"/>
                  </a:lnTo>
                  <a:lnTo>
                    <a:pt x="5" y="61"/>
                  </a:lnTo>
                  <a:lnTo>
                    <a:pt x="2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5"/>
                  </a:lnTo>
                  <a:lnTo>
                    <a:pt x="2" y="105"/>
                  </a:lnTo>
                  <a:lnTo>
                    <a:pt x="5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5"/>
                  </a:lnTo>
                  <a:lnTo>
                    <a:pt x="26" y="149"/>
                  </a:lnTo>
                  <a:lnTo>
                    <a:pt x="39" y="160"/>
                  </a:lnTo>
                  <a:lnTo>
                    <a:pt x="45" y="164"/>
                  </a:lnTo>
                  <a:lnTo>
                    <a:pt x="54" y="166"/>
                  </a:lnTo>
                  <a:lnTo>
                    <a:pt x="62" y="171"/>
                  </a:lnTo>
                  <a:lnTo>
                    <a:pt x="70" y="172"/>
                  </a:lnTo>
                  <a:lnTo>
                    <a:pt x="78" y="173"/>
                  </a:lnTo>
                  <a:lnTo>
                    <a:pt x="88" y="173"/>
                  </a:lnTo>
                  <a:lnTo>
                    <a:pt x="88" y="173"/>
                  </a:lnTo>
                  <a:lnTo>
                    <a:pt x="96" y="173"/>
                  </a:lnTo>
                  <a:lnTo>
                    <a:pt x="106" y="172"/>
                  </a:lnTo>
                  <a:lnTo>
                    <a:pt x="114" y="171"/>
                  </a:lnTo>
                  <a:lnTo>
                    <a:pt x="121" y="166"/>
                  </a:lnTo>
                  <a:lnTo>
                    <a:pt x="129" y="164"/>
                  </a:lnTo>
                  <a:lnTo>
                    <a:pt x="136" y="160"/>
                  </a:lnTo>
                  <a:lnTo>
                    <a:pt x="149" y="149"/>
                  </a:lnTo>
                  <a:lnTo>
                    <a:pt x="160" y="135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5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905" y="2624"/>
              <a:ext cx="131" cy="130"/>
            </a:xfrm>
            <a:custGeom>
              <a:avLst/>
              <a:gdLst>
                <a:gd name="T0" fmla="*/ 131 w 131"/>
                <a:gd name="T1" fmla="*/ 66 h 130"/>
                <a:gd name="T2" fmla="*/ 131 w 131"/>
                <a:gd name="T3" fmla="*/ 66 h 130"/>
                <a:gd name="T4" fmla="*/ 130 w 131"/>
                <a:gd name="T5" fmla="*/ 52 h 130"/>
                <a:gd name="T6" fmla="*/ 126 w 131"/>
                <a:gd name="T7" fmla="*/ 40 h 130"/>
                <a:gd name="T8" fmla="*/ 119 w 131"/>
                <a:gd name="T9" fmla="*/ 29 h 130"/>
                <a:gd name="T10" fmla="*/ 111 w 131"/>
                <a:gd name="T11" fmla="*/ 19 h 130"/>
                <a:gd name="T12" fmla="*/ 101 w 131"/>
                <a:gd name="T13" fmla="*/ 11 h 130"/>
                <a:gd name="T14" fmla="*/ 90 w 131"/>
                <a:gd name="T15" fmla="*/ 4 h 130"/>
                <a:gd name="T16" fmla="*/ 78 w 131"/>
                <a:gd name="T17" fmla="*/ 2 h 130"/>
                <a:gd name="T18" fmla="*/ 66 w 131"/>
                <a:gd name="T19" fmla="*/ 0 h 130"/>
                <a:gd name="T20" fmla="*/ 66 w 131"/>
                <a:gd name="T21" fmla="*/ 0 h 130"/>
                <a:gd name="T22" fmla="*/ 52 w 131"/>
                <a:gd name="T23" fmla="*/ 2 h 130"/>
                <a:gd name="T24" fmla="*/ 40 w 131"/>
                <a:gd name="T25" fmla="*/ 4 h 130"/>
                <a:gd name="T26" fmla="*/ 29 w 131"/>
                <a:gd name="T27" fmla="*/ 11 h 130"/>
                <a:gd name="T28" fmla="*/ 19 w 131"/>
                <a:gd name="T29" fmla="*/ 19 h 130"/>
                <a:gd name="T30" fmla="*/ 11 w 131"/>
                <a:gd name="T31" fmla="*/ 29 h 130"/>
                <a:gd name="T32" fmla="*/ 6 w 131"/>
                <a:gd name="T33" fmla="*/ 40 h 130"/>
                <a:gd name="T34" fmla="*/ 2 w 131"/>
                <a:gd name="T35" fmla="*/ 52 h 130"/>
                <a:gd name="T36" fmla="*/ 0 w 131"/>
                <a:gd name="T37" fmla="*/ 66 h 130"/>
                <a:gd name="T38" fmla="*/ 0 w 131"/>
                <a:gd name="T39" fmla="*/ 66 h 130"/>
                <a:gd name="T40" fmla="*/ 2 w 131"/>
                <a:gd name="T41" fmla="*/ 78 h 130"/>
                <a:gd name="T42" fmla="*/ 6 w 131"/>
                <a:gd name="T43" fmla="*/ 90 h 130"/>
                <a:gd name="T44" fmla="*/ 11 w 131"/>
                <a:gd name="T45" fmla="*/ 101 h 130"/>
                <a:gd name="T46" fmla="*/ 19 w 131"/>
                <a:gd name="T47" fmla="*/ 111 h 130"/>
                <a:gd name="T48" fmla="*/ 29 w 131"/>
                <a:gd name="T49" fmla="*/ 119 h 130"/>
                <a:gd name="T50" fmla="*/ 40 w 131"/>
                <a:gd name="T51" fmla="*/ 126 h 130"/>
                <a:gd name="T52" fmla="*/ 52 w 131"/>
                <a:gd name="T53" fmla="*/ 128 h 130"/>
                <a:gd name="T54" fmla="*/ 66 w 131"/>
                <a:gd name="T55" fmla="*/ 130 h 130"/>
                <a:gd name="T56" fmla="*/ 66 w 131"/>
                <a:gd name="T57" fmla="*/ 130 h 130"/>
                <a:gd name="T58" fmla="*/ 78 w 131"/>
                <a:gd name="T59" fmla="*/ 128 h 130"/>
                <a:gd name="T60" fmla="*/ 90 w 131"/>
                <a:gd name="T61" fmla="*/ 126 h 130"/>
                <a:gd name="T62" fmla="*/ 101 w 131"/>
                <a:gd name="T63" fmla="*/ 119 h 130"/>
                <a:gd name="T64" fmla="*/ 111 w 131"/>
                <a:gd name="T65" fmla="*/ 111 h 130"/>
                <a:gd name="T66" fmla="*/ 119 w 131"/>
                <a:gd name="T67" fmla="*/ 101 h 130"/>
                <a:gd name="T68" fmla="*/ 126 w 131"/>
                <a:gd name="T69" fmla="*/ 90 h 130"/>
                <a:gd name="T70" fmla="*/ 130 w 131"/>
                <a:gd name="T71" fmla="*/ 78 h 130"/>
                <a:gd name="T72" fmla="*/ 131 w 131"/>
                <a:gd name="T73" fmla="*/ 66 h 130"/>
                <a:gd name="T74" fmla="*/ 131 w 131"/>
                <a:gd name="T75" fmla="*/ 6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1" h="130">
                  <a:moveTo>
                    <a:pt x="131" y="66"/>
                  </a:moveTo>
                  <a:lnTo>
                    <a:pt x="131" y="66"/>
                  </a:lnTo>
                  <a:lnTo>
                    <a:pt x="130" y="52"/>
                  </a:lnTo>
                  <a:lnTo>
                    <a:pt x="126" y="40"/>
                  </a:lnTo>
                  <a:lnTo>
                    <a:pt x="119" y="29"/>
                  </a:lnTo>
                  <a:lnTo>
                    <a:pt x="111" y="19"/>
                  </a:lnTo>
                  <a:lnTo>
                    <a:pt x="101" y="11"/>
                  </a:lnTo>
                  <a:lnTo>
                    <a:pt x="90" y="4"/>
                  </a:lnTo>
                  <a:lnTo>
                    <a:pt x="78" y="2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2" y="2"/>
                  </a:lnTo>
                  <a:lnTo>
                    <a:pt x="40" y="4"/>
                  </a:lnTo>
                  <a:lnTo>
                    <a:pt x="29" y="11"/>
                  </a:lnTo>
                  <a:lnTo>
                    <a:pt x="19" y="19"/>
                  </a:lnTo>
                  <a:lnTo>
                    <a:pt x="11" y="29"/>
                  </a:lnTo>
                  <a:lnTo>
                    <a:pt x="6" y="40"/>
                  </a:lnTo>
                  <a:lnTo>
                    <a:pt x="2" y="52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1" y="101"/>
                  </a:lnTo>
                  <a:lnTo>
                    <a:pt x="19" y="111"/>
                  </a:lnTo>
                  <a:lnTo>
                    <a:pt x="29" y="119"/>
                  </a:lnTo>
                  <a:lnTo>
                    <a:pt x="40" y="126"/>
                  </a:lnTo>
                  <a:lnTo>
                    <a:pt x="52" y="128"/>
                  </a:lnTo>
                  <a:lnTo>
                    <a:pt x="66" y="130"/>
                  </a:lnTo>
                  <a:lnTo>
                    <a:pt x="66" y="130"/>
                  </a:lnTo>
                  <a:lnTo>
                    <a:pt x="78" y="128"/>
                  </a:lnTo>
                  <a:lnTo>
                    <a:pt x="90" y="126"/>
                  </a:lnTo>
                  <a:lnTo>
                    <a:pt x="101" y="119"/>
                  </a:lnTo>
                  <a:lnTo>
                    <a:pt x="111" y="111"/>
                  </a:lnTo>
                  <a:lnTo>
                    <a:pt x="119" y="101"/>
                  </a:lnTo>
                  <a:lnTo>
                    <a:pt x="126" y="90"/>
                  </a:lnTo>
                  <a:lnTo>
                    <a:pt x="130" y="78"/>
                  </a:lnTo>
                  <a:lnTo>
                    <a:pt x="131" y="66"/>
                  </a:lnTo>
                  <a:lnTo>
                    <a:pt x="131" y="6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auto">
            <a:xfrm>
              <a:off x="927" y="2877"/>
              <a:ext cx="87" cy="87"/>
            </a:xfrm>
            <a:custGeom>
              <a:avLst/>
              <a:gdLst>
                <a:gd name="T0" fmla="*/ 87 w 87"/>
                <a:gd name="T1" fmla="*/ 43 h 87"/>
                <a:gd name="T2" fmla="*/ 87 w 87"/>
                <a:gd name="T3" fmla="*/ 43 h 87"/>
                <a:gd name="T4" fmla="*/ 86 w 87"/>
                <a:gd name="T5" fmla="*/ 34 h 87"/>
                <a:gd name="T6" fmla="*/ 83 w 87"/>
                <a:gd name="T7" fmla="*/ 26 h 87"/>
                <a:gd name="T8" fmla="*/ 79 w 87"/>
                <a:gd name="T9" fmla="*/ 19 h 87"/>
                <a:gd name="T10" fmla="*/ 74 w 87"/>
                <a:gd name="T11" fmla="*/ 12 h 87"/>
                <a:gd name="T12" fmla="*/ 67 w 87"/>
                <a:gd name="T13" fmla="*/ 6 h 87"/>
                <a:gd name="T14" fmla="*/ 60 w 87"/>
                <a:gd name="T15" fmla="*/ 2 h 87"/>
                <a:gd name="T16" fmla="*/ 52 w 87"/>
                <a:gd name="T17" fmla="*/ 0 h 87"/>
                <a:gd name="T18" fmla="*/ 44 w 87"/>
                <a:gd name="T19" fmla="*/ 0 h 87"/>
                <a:gd name="T20" fmla="*/ 44 w 87"/>
                <a:gd name="T21" fmla="*/ 0 h 87"/>
                <a:gd name="T22" fmla="*/ 34 w 87"/>
                <a:gd name="T23" fmla="*/ 0 h 87"/>
                <a:gd name="T24" fmla="*/ 26 w 87"/>
                <a:gd name="T25" fmla="*/ 2 h 87"/>
                <a:gd name="T26" fmla="*/ 19 w 87"/>
                <a:gd name="T27" fmla="*/ 6 h 87"/>
                <a:gd name="T28" fmla="*/ 12 w 87"/>
                <a:gd name="T29" fmla="*/ 12 h 87"/>
                <a:gd name="T30" fmla="*/ 7 w 87"/>
                <a:gd name="T31" fmla="*/ 19 h 87"/>
                <a:gd name="T32" fmla="*/ 3 w 87"/>
                <a:gd name="T33" fmla="*/ 26 h 87"/>
                <a:gd name="T34" fmla="*/ 0 w 87"/>
                <a:gd name="T35" fmla="*/ 34 h 87"/>
                <a:gd name="T36" fmla="*/ 0 w 87"/>
                <a:gd name="T37" fmla="*/ 43 h 87"/>
                <a:gd name="T38" fmla="*/ 0 w 87"/>
                <a:gd name="T39" fmla="*/ 43 h 87"/>
                <a:gd name="T40" fmla="*/ 0 w 87"/>
                <a:gd name="T41" fmla="*/ 51 h 87"/>
                <a:gd name="T42" fmla="*/ 3 w 87"/>
                <a:gd name="T43" fmla="*/ 60 h 87"/>
                <a:gd name="T44" fmla="*/ 7 w 87"/>
                <a:gd name="T45" fmla="*/ 68 h 87"/>
                <a:gd name="T46" fmla="*/ 12 w 87"/>
                <a:gd name="T47" fmla="*/ 73 h 87"/>
                <a:gd name="T48" fmla="*/ 19 w 87"/>
                <a:gd name="T49" fmla="*/ 79 h 87"/>
                <a:gd name="T50" fmla="*/ 26 w 87"/>
                <a:gd name="T51" fmla="*/ 83 h 87"/>
                <a:gd name="T52" fmla="*/ 34 w 87"/>
                <a:gd name="T53" fmla="*/ 86 h 87"/>
                <a:gd name="T54" fmla="*/ 44 w 87"/>
                <a:gd name="T55" fmla="*/ 87 h 87"/>
                <a:gd name="T56" fmla="*/ 44 w 87"/>
                <a:gd name="T57" fmla="*/ 87 h 87"/>
                <a:gd name="T58" fmla="*/ 52 w 87"/>
                <a:gd name="T59" fmla="*/ 86 h 87"/>
                <a:gd name="T60" fmla="*/ 60 w 87"/>
                <a:gd name="T61" fmla="*/ 83 h 87"/>
                <a:gd name="T62" fmla="*/ 67 w 87"/>
                <a:gd name="T63" fmla="*/ 79 h 87"/>
                <a:gd name="T64" fmla="*/ 74 w 87"/>
                <a:gd name="T65" fmla="*/ 73 h 87"/>
                <a:gd name="T66" fmla="*/ 79 w 87"/>
                <a:gd name="T67" fmla="*/ 68 h 87"/>
                <a:gd name="T68" fmla="*/ 83 w 87"/>
                <a:gd name="T69" fmla="*/ 60 h 87"/>
                <a:gd name="T70" fmla="*/ 86 w 87"/>
                <a:gd name="T71" fmla="*/ 51 h 87"/>
                <a:gd name="T72" fmla="*/ 87 w 87"/>
                <a:gd name="T73" fmla="*/ 43 h 87"/>
                <a:gd name="T74" fmla="*/ 87 w 87"/>
                <a:gd name="T75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87">
                  <a:moveTo>
                    <a:pt x="87" y="43"/>
                  </a:moveTo>
                  <a:lnTo>
                    <a:pt x="87" y="43"/>
                  </a:lnTo>
                  <a:lnTo>
                    <a:pt x="86" y="34"/>
                  </a:lnTo>
                  <a:lnTo>
                    <a:pt x="83" y="26"/>
                  </a:lnTo>
                  <a:lnTo>
                    <a:pt x="79" y="19"/>
                  </a:lnTo>
                  <a:lnTo>
                    <a:pt x="74" y="12"/>
                  </a:lnTo>
                  <a:lnTo>
                    <a:pt x="67" y="6"/>
                  </a:lnTo>
                  <a:lnTo>
                    <a:pt x="60" y="2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4" y="0"/>
                  </a:lnTo>
                  <a:lnTo>
                    <a:pt x="26" y="2"/>
                  </a:lnTo>
                  <a:lnTo>
                    <a:pt x="19" y="6"/>
                  </a:lnTo>
                  <a:lnTo>
                    <a:pt x="12" y="12"/>
                  </a:lnTo>
                  <a:lnTo>
                    <a:pt x="7" y="19"/>
                  </a:lnTo>
                  <a:lnTo>
                    <a:pt x="3" y="26"/>
                  </a:lnTo>
                  <a:lnTo>
                    <a:pt x="0" y="34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51"/>
                  </a:lnTo>
                  <a:lnTo>
                    <a:pt x="3" y="60"/>
                  </a:lnTo>
                  <a:lnTo>
                    <a:pt x="7" y="68"/>
                  </a:lnTo>
                  <a:lnTo>
                    <a:pt x="12" y="73"/>
                  </a:lnTo>
                  <a:lnTo>
                    <a:pt x="19" y="79"/>
                  </a:lnTo>
                  <a:lnTo>
                    <a:pt x="26" y="83"/>
                  </a:lnTo>
                  <a:lnTo>
                    <a:pt x="34" y="86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52" y="86"/>
                  </a:lnTo>
                  <a:lnTo>
                    <a:pt x="60" y="83"/>
                  </a:lnTo>
                  <a:lnTo>
                    <a:pt x="67" y="79"/>
                  </a:lnTo>
                  <a:lnTo>
                    <a:pt x="74" y="73"/>
                  </a:lnTo>
                  <a:lnTo>
                    <a:pt x="79" y="68"/>
                  </a:lnTo>
                  <a:lnTo>
                    <a:pt x="83" y="60"/>
                  </a:lnTo>
                  <a:lnTo>
                    <a:pt x="86" y="51"/>
                  </a:lnTo>
                  <a:lnTo>
                    <a:pt x="87" y="43"/>
                  </a:lnTo>
                  <a:lnTo>
                    <a:pt x="87" y="4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652" y="3066"/>
              <a:ext cx="173" cy="174"/>
            </a:xfrm>
            <a:custGeom>
              <a:avLst/>
              <a:gdLst>
                <a:gd name="T0" fmla="*/ 173 w 173"/>
                <a:gd name="T1" fmla="*/ 88 h 174"/>
                <a:gd name="T2" fmla="*/ 173 w 173"/>
                <a:gd name="T3" fmla="*/ 88 h 174"/>
                <a:gd name="T4" fmla="*/ 173 w 173"/>
                <a:gd name="T5" fmla="*/ 78 h 174"/>
                <a:gd name="T6" fmla="*/ 171 w 173"/>
                <a:gd name="T7" fmla="*/ 70 h 174"/>
                <a:gd name="T8" fmla="*/ 170 w 173"/>
                <a:gd name="T9" fmla="*/ 62 h 174"/>
                <a:gd name="T10" fmla="*/ 166 w 173"/>
                <a:gd name="T11" fmla="*/ 54 h 174"/>
                <a:gd name="T12" fmla="*/ 163 w 173"/>
                <a:gd name="T13" fmla="*/ 45 h 174"/>
                <a:gd name="T14" fmla="*/ 159 w 173"/>
                <a:gd name="T15" fmla="*/ 39 h 174"/>
                <a:gd name="T16" fmla="*/ 148 w 173"/>
                <a:gd name="T17" fmla="*/ 26 h 174"/>
                <a:gd name="T18" fmla="*/ 135 w 173"/>
                <a:gd name="T19" fmla="*/ 15 h 174"/>
                <a:gd name="T20" fmla="*/ 128 w 173"/>
                <a:gd name="T21" fmla="*/ 11 h 174"/>
                <a:gd name="T22" fmla="*/ 120 w 173"/>
                <a:gd name="T23" fmla="*/ 7 h 174"/>
                <a:gd name="T24" fmla="*/ 113 w 173"/>
                <a:gd name="T25" fmla="*/ 4 h 174"/>
                <a:gd name="T26" fmla="*/ 105 w 173"/>
                <a:gd name="T27" fmla="*/ 2 h 174"/>
                <a:gd name="T28" fmla="*/ 95 w 173"/>
                <a:gd name="T29" fmla="*/ 0 h 174"/>
                <a:gd name="T30" fmla="*/ 87 w 173"/>
                <a:gd name="T31" fmla="*/ 0 h 174"/>
                <a:gd name="T32" fmla="*/ 87 w 173"/>
                <a:gd name="T33" fmla="*/ 0 h 174"/>
                <a:gd name="T34" fmla="*/ 77 w 173"/>
                <a:gd name="T35" fmla="*/ 0 h 174"/>
                <a:gd name="T36" fmla="*/ 69 w 173"/>
                <a:gd name="T37" fmla="*/ 2 h 174"/>
                <a:gd name="T38" fmla="*/ 61 w 173"/>
                <a:gd name="T39" fmla="*/ 4 h 174"/>
                <a:gd name="T40" fmla="*/ 53 w 173"/>
                <a:gd name="T41" fmla="*/ 7 h 174"/>
                <a:gd name="T42" fmla="*/ 45 w 173"/>
                <a:gd name="T43" fmla="*/ 11 h 174"/>
                <a:gd name="T44" fmla="*/ 38 w 173"/>
                <a:gd name="T45" fmla="*/ 15 h 174"/>
                <a:gd name="T46" fmla="*/ 25 w 173"/>
                <a:gd name="T47" fmla="*/ 26 h 174"/>
                <a:gd name="T48" fmla="*/ 15 w 173"/>
                <a:gd name="T49" fmla="*/ 39 h 174"/>
                <a:gd name="T50" fmla="*/ 10 w 173"/>
                <a:gd name="T51" fmla="*/ 45 h 174"/>
                <a:gd name="T52" fmla="*/ 6 w 173"/>
                <a:gd name="T53" fmla="*/ 54 h 174"/>
                <a:gd name="T54" fmla="*/ 4 w 173"/>
                <a:gd name="T55" fmla="*/ 62 h 174"/>
                <a:gd name="T56" fmla="*/ 1 w 173"/>
                <a:gd name="T57" fmla="*/ 70 h 174"/>
                <a:gd name="T58" fmla="*/ 0 w 173"/>
                <a:gd name="T59" fmla="*/ 78 h 174"/>
                <a:gd name="T60" fmla="*/ 0 w 173"/>
                <a:gd name="T61" fmla="*/ 88 h 174"/>
                <a:gd name="T62" fmla="*/ 0 w 173"/>
                <a:gd name="T63" fmla="*/ 88 h 174"/>
                <a:gd name="T64" fmla="*/ 0 w 173"/>
                <a:gd name="T65" fmla="*/ 96 h 174"/>
                <a:gd name="T66" fmla="*/ 1 w 173"/>
                <a:gd name="T67" fmla="*/ 104 h 174"/>
                <a:gd name="T68" fmla="*/ 4 w 173"/>
                <a:gd name="T69" fmla="*/ 114 h 174"/>
                <a:gd name="T70" fmla="*/ 6 w 173"/>
                <a:gd name="T71" fmla="*/ 120 h 174"/>
                <a:gd name="T72" fmla="*/ 10 w 173"/>
                <a:gd name="T73" fmla="*/ 129 h 174"/>
                <a:gd name="T74" fmla="*/ 15 w 173"/>
                <a:gd name="T75" fmla="*/ 135 h 174"/>
                <a:gd name="T76" fmla="*/ 25 w 173"/>
                <a:gd name="T77" fmla="*/ 149 h 174"/>
                <a:gd name="T78" fmla="*/ 38 w 173"/>
                <a:gd name="T79" fmla="*/ 160 h 174"/>
                <a:gd name="T80" fmla="*/ 45 w 173"/>
                <a:gd name="T81" fmla="*/ 164 h 174"/>
                <a:gd name="T82" fmla="*/ 53 w 173"/>
                <a:gd name="T83" fmla="*/ 167 h 174"/>
                <a:gd name="T84" fmla="*/ 61 w 173"/>
                <a:gd name="T85" fmla="*/ 171 h 174"/>
                <a:gd name="T86" fmla="*/ 69 w 173"/>
                <a:gd name="T87" fmla="*/ 172 h 174"/>
                <a:gd name="T88" fmla="*/ 77 w 173"/>
                <a:gd name="T89" fmla="*/ 174 h 174"/>
                <a:gd name="T90" fmla="*/ 87 w 173"/>
                <a:gd name="T91" fmla="*/ 174 h 174"/>
                <a:gd name="T92" fmla="*/ 87 w 173"/>
                <a:gd name="T93" fmla="*/ 174 h 174"/>
                <a:gd name="T94" fmla="*/ 95 w 173"/>
                <a:gd name="T95" fmla="*/ 174 h 174"/>
                <a:gd name="T96" fmla="*/ 105 w 173"/>
                <a:gd name="T97" fmla="*/ 172 h 174"/>
                <a:gd name="T98" fmla="*/ 113 w 173"/>
                <a:gd name="T99" fmla="*/ 171 h 174"/>
                <a:gd name="T100" fmla="*/ 120 w 173"/>
                <a:gd name="T101" fmla="*/ 167 h 174"/>
                <a:gd name="T102" fmla="*/ 128 w 173"/>
                <a:gd name="T103" fmla="*/ 164 h 174"/>
                <a:gd name="T104" fmla="*/ 135 w 173"/>
                <a:gd name="T105" fmla="*/ 160 h 174"/>
                <a:gd name="T106" fmla="*/ 148 w 173"/>
                <a:gd name="T107" fmla="*/ 149 h 174"/>
                <a:gd name="T108" fmla="*/ 159 w 173"/>
                <a:gd name="T109" fmla="*/ 135 h 174"/>
                <a:gd name="T110" fmla="*/ 163 w 173"/>
                <a:gd name="T111" fmla="*/ 129 h 174"/>
                <a:gd name="T112" fmla="*/ 166 w 173"/>
                <a:gd name="T113" fmla="*/ 120 h 174"/>
                <a:gd name="T114" fmla="*/ 170 w 173"/>
                <a:gd name="T115" fmla="*/ 114 h 174"/>
                <a:gd name="T116" fmla="*/ 171 w 173"/>
                <a:gd name="T117" fmla="*/ 104 h 174"/>
                <a:gd name="T118" fmla="*/ 173 w 173"/>
                <a:gd name="T119" fmla="*/ 96 h 174"/>
                <a:gd name="T120" fmla="*/ 173 w 173"/>
                <a:gd name="T121" fmla="*/ 88 h 174"/>
                <a:gd name="T122" fmla="*/ 173 w 173"/>
                <a:gd name="T123" fmla="*/ 8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4">
                  <a:moveTo>
                    <a:pt x="173" y="88"/>
                  </a:moveTo>
                  <a:lnTo>
                    <a:pt x="173" y="88"/>
                  </a:lnTo>
                  <a:lnTo>
                    <a:pt x="173" y="78"/>
                  </a:lnTo>
                  <a:lnTo>
                    <a:pt x="171" y="70"/>
                  </a:lnTo>
                  <a:lnTo>
                    <a:pt x="170" y="62"/>
                  </a:lnTo>
                  <a:lnTo>
                    <a:pt x="166" y="54"/>
                  </a:lnTo>
                  <a:lnTo>
                    <a:pt x="163" y="45"/>
                  </a:lnTo>
                  <a:lnTo>
                    <a:pt x="159" y="39"/>
                  </a:lnTo>
                  <a:lnTo>
                    <a:pt x="148" y="26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3" y="4"/>
                  </a:lnTo>
                  <a:lnTo>
                    <a:pt x="105" y="2"/>
                  </a:lnTo>
                  <a:lnTo>
                    <a:pt x="95" y="0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7" y="0"/>
                  </a:lnTo>
                  <a:lnTo>
                    <a:pt x="69" y="2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5" y="26"/>
                  </a:lnTo>
                  <a:lnTo>
                    <a:pt x="15" y="39"/>
                  </a:lnTo>
                  <a:lnTo>
                    <a:pt x="10" y="45"/>
                  </a:lnTo>
                  <a:lnTo>
                    <a:pt x="6" y="54"/>
                  </a:lnTo>
                  <a:lnTo>
                    <a:pt x="4" y="62"/>
                  </a:lnTo>
                  <a:lnTo>
                    <a:pt x="1" y="70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6"/>
                  </a:lnTo>
                  <a:lnTo>
                    <a:pt x="1" y="104"/>
                  </a:lnTo>
                  <a:lnTo>
                    <a:pt x="4" y="114"/>
                  </a:lnTo>
                  <a:lnTo>
                    <a:pt x="6" y="120"/>
                  </a:lnTo>
                  <a:lnTo>
                    <a:pt x="10" y="129"/>
                  </a:lnTo>
                  <a:lnTo>
                    <a:pt x="15" y="135"/>
                  </a:lnTo>
                  <a:lnTo>
                    <a:pt x="25" y="149"/>
                  </a:lnTo>
                  <a:lnTo>
                    <a:pt x="38" y="160"/>
                  </a:lnTo>
                  <a:lnTo>
                    <a:pt x="45" y="164"/>
                  </a:lnTo>
                  <a:lnTo>
                    <a:pt x="53" y="167"/>
                  </a:lnTo>
                  <a:lnTo>
                    <a:pt x="61" y="171"/>
                  </a:lnTo>
                  <a:lnTo>
                    <a:pt x="69" y="172"/>
                  </a:lnTo>
                  <a:lnTo>
                    <a:pt x="77" y="174"/>
                  </a:lnTo>
                  <a:lnTo>
                    <a:pt x="87" y="174"/>
                  </a:lnTo>
                  <a:lnTo>
                    <a:pt x="87" y="174"/>
                  </a:lnTo>
                  <a:lnTo>
                    <a:pt x="95" y="174"/>
                  </a:lnTo>
                  <a:lnTo>
                    <a:pt x="105" y="172"/>
                  </a:lnTo>
                  <a:lnTo>
                    <a:pt x="113" y="171"/>
                  </a:lnTo>
                  <a:lnTo>
                    <a:pt x="120" y="167"/>
                  </a:lnTo>
                  <a:lnTo>
                    <a:pt x="128" y="164"/>
                  </a:lnTo>
                  <a:lnTo>
                    <a:pt x="135" y="160"/>
                  </a:lnTo>
                  <a:lnTo>
                    <a:pt x="148" y="149"/>
                  </a:lnTo>
                  <a:lnTo>
                    <a:pt x="159" y="135"/>
                  </a:lnTo>
                  <a:lnTo>
                    <a:pt x="163" y="129"/>
                  </a:lnTo>
                  <a:lnTo>
                    <a:pt x="166" y="120"/>
                  </a:lnTo>
                  <a:lnTo>
                    <a:pt x="170" y="114"/>
                  </a:lnTo>
                  <a:lnTo>
                    <a:pt x="171" y="104"/>
                  </a:lnTo>
                  <a:lnTo>
                    <a:pt x="173" y="96"/>
                  </a:lnTo>
                  <a:lnTo>
                    <a:pt x="173" y="88"/>
                  </a:lnTo>
                  <a:lnTo>
                    <a:pt x="173" y="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652" y="2834"/>
              <a:ext cx="173" cy="175"/>
            </a:xfrm>
            <a:custGeom>
              <a:avLst/>
              <a:gdLst>
                <a:gd name="T0" fmla="*/ 173 w 173"/>
                <a:gd name="T1" fmla="*/ 88 h 175"/>
                <a:gd name="T2" fmla="*/ 173 w 173"/>
                <a:gd name="T3" fmla="*/ 88 h 175"/>
                <a:gd name="T4" fmla="*/ 173 w 173"/>
                <a:gd name="T5" fmla="*/ 79 h 175"/>
                <a:gd name="T6" fmla="*/ 171 w 173"/>
                <a:gd name="T7" fmla="*/ 70 h 175"/>
                <a:gd name="T8" fmla="*/ 170 w 173"/>
                <a:gd name="T9" fmla="*/ 62 h 175"/>
                <a:gd name="T10" fmla="*/ 166 w 173"/>
                <a:gd name="T11" fmla="*/ 54 h 175"/>
                <a:gd name="T12" fmla="*/ 163 w 173"/>
                <a:gd name="T13" fmla="*/ 47 h 175"/>
                <a:gd name="T14" fmla="*/ 159 w 173"/>
                <a:gd name="T15" fmla="*/ 40 h 175"/>
                <a:gd name="T16" fmla="*/ 148 w 173"/>
                <a:gd name="T17" fmla="*/ 26 h 175"/>
                <a:gd name="T18" fmla="*/ 135 w 173"/>
                <a:gd name="T19" fmla="*/ 15 h 175"/>
                <a:gd name="T20" fmla="*/ 128 w 173"/>
                <a:gd name="T21" fmla="*/ 11 h 175"/>
                <a:gd name="T22" fmla="*/ 120 w 173"/>
                <a:gd name="T23" fmla="*/ 7 h 175"/>
                <a:gd name="T24" fmla="*/ 113 w 173"/>
                <a:gd name="T25" fmla="*/ 4 h 175"/>
                <a:gd name="T26" fmla="*/ 105 w 173"/>
                <a:gd name="T27" fmla="*/ 3 h 175"/>
                <a:gd name="T28" fmla="*/ 95 w 173"/>
                <a:gd name="T29" fmla="*/ 2 h 175"/>
                <a:gd name="T30" fmla="*/ 87 w 173"/>
                <a:gd name="T31" fmla="*/ 0 h 175"/>
                <a:gd name="T32" fmla="*/ 87 w 173"/>
                <a:gd name="T33" fmla="*/ 0 h 175"/>
                <a:gd name="T34" fmla="*/ 77 w 173"/>
                <a:gd name="T35" fmla="*/ 2 h 175"/>
                <a:gd name="T36" fmla="*/ 69 w 173"/>
                <a:gd name="T37" fmla="*/ 3 h 175"/>
                <a:gd name="T38" fmla="*/ 61 w 173"/>
                <a:gd name="T39" fmla="*/ 4 h 175"/>
                <a:gd name="T40" fmla="*/ 53 w 173"/>
                <a:gd name="T41" fmla="*/ 7 h 175"/>
                <a:gd name="T42" fmla="*/ 45 w 173"/>
                <a:gd name="T43" fmla="*/ 11 h 175"/>
                <a:gd name="T44" fmla="*/ 38 w 173"/>
                <a:gd name="T45" fmla="*/ 15 h 175"/>
                <a:gd name="T46" fmla="*/ 25 w 173"/>
                <a:gd name="T47" fmla="*/ 26 h 175"/>
                <a:gd name="T48" fmla="*/ 15 w 173"/>
                <a:gd name="T49" fmla="*/ 40 h 175"/>
                <a:gd name="T50" fmla="*/ 10 w 173"/>
                <a:gd name="T51" fmla="*/ 47 h 175"/>
                <a:gd name="T52" fmla="*/ 6 w 173"/>
                <a:gd name="T53" fmla="*/ 54 h 175"/>
                <a:gd name="T54" fmla="*/ 4 w 173"/>
                <a:gd name="T55" fmla="*/ 62 h 175"/>
                <a:gd name="T56" fmla="*/ 1 w 173"/>
                <a:gd name="T57" fmla="*/ 70 h 175"/>
                <a:gd name="T58" fmla="*/ 0 w 173"/>
                <a:gd name="T59" fmla="*/ 79 h 175"/>
                <a:gd name="T60" fmla="*/ 0 w 173"/>
                <a:gd name="T61" fmla="*/ 88 h 175"/>
                <a:gd name="T62" fmla="*/ 0 w 173"/>
                <a:gd name="T63" fmla="*/ 88 h 175"/>
                <a:gd name="T64" fmla="*/ 0 w 173"/>
                <a:gd name="T65" fmla="*/ 97 h 175"/>
                <a:gd name="T66" fmla="*/ 1 w 173"/>
                <a:gd name="T67" fmla="*/ 105 h 175"/>
                <a:gd name="T68" fmla="*/ 4 w 173"/>
                <a:gd name="T69" fmla="*/ 114 h 175"/>
                <a:gd name="T70" fmla="*/ 6 w 173"/>
                <a:gd name="T71" fmla="*/ 122 h 175"/>
                <a:gd name="T72" fmla="*/ 10 w 173"/>
                <a:gd name="T73" fmla="*/ 130 h 175"/>
                <a:gd name="T74" fmla="*/ 15 w 173"/>
                <a:gd name="T75" fmla="*/ 137 h 175"/>
                <a:gd name="T76" fmla="*/ 25 w 173"/>
                <a:gd name="T77" fmla="*/ 149 h 175"/>
                <a:gd name="T78" fmla="*/ 38 w 173"/>
                <a:gd name="T79" fmla="*/ 160 h 175"/>
                <a:gd name="T80" fmla="*/ 45 w 173"/>
                <a:gd name="T81" fmla="*/ 164 h 175"/>
                <a:gd name="T82" fmla="*/ 53 w 173"/>
                <a:gd name="T83" fmla="*/ 168 h 175"/>
                <a:gd name="T84" fmla="*/ 61 w 173"/>
                <a:gd name="T85" fmla="*/ 171 h 175"/>
                <a:gd name="T86" fmla="*/ 69 w 173"/>
                <a:gd name="T87" fmla="*/ 174 h 175"/>
                <a:gd name="T88" fmla="*/ 77 w 173"/>
                <a:gd name="T89" fmla="*/ 175 h 175"/>
                <a:gd name="T90" fmla="*/ 87 w 173"/>
                <a:gd name="T91" fmla="*/ 175 h 175"/>
                <a:gd name="T92" fmla="*/ 87 w 173"/>
                <a:gd name="T93" fmla="*/ 175 h 175"/>
                <a:gd name="T94" fmla="*/ 95 w 173"/>
                <a:gd name="T95" fmla="*/ 175 h 175"/>
                <a:gd name="T96" fmla="*/ 105 w 173"/>
                <a:gd name="T97" fmla="*/ 174 h 175"/>
                <a:gd name="T98" fmla="*/ 113 w 173"/>
                <a:gd name="T99" fmla="*/ 171 h 175"/>
                <a:gd name="T100" fmla="*/ 120 w 173"/>
                <a:gd name="T101" fmla="*/ 168 h 175"/>
                <a:gd name="T102" fmla="*/ 128 w 173"/>
                <a:gd name="T103" fmla="*/ 164 h 175"/>
                <a:gd name="T104" fmla="*/ 135 w 173"/>
                <a:gd name="T105" fmla="*/ 160 h 175"/>
                <a:gd name="T106" fmla="*/ 148 w 173"/>
                <a:gd name="T107" fmla="*/ 149 h 175"/>
                <a:gd name="T108" fmla="*/ 159 w 173"/>
                <a:gd name="T109" fmla="*/ 137 h 175"/>
                <a:gd name="T110" fmla="*/ 163 w 173"/>
                <a:gd name="T111" fmla="*/ 130 h 175"/>
                <a:gd name="T112" fmla="*/ 166 w 173"/>
                <a:gd name="T113" fmla="*/ 122 h 175"/>
                <a:gd name="T114" fmla="*/ 170 w 173"/>
                <a:gd name="T115" fmla="*/ 114 h 175"/>
                <a:gd name="T116" fmla="*/ 171 w 173"/>
                <a:gd name="T117" fmla="*/ 105 h 175"/>
                <a:gd name="T118" fmla="*/ 173 w 173"/>
                <a:gd name="T119" fmla="*/ 97 h 175"/>
                <a:gd name="T120" fmla="*/ 173 w 173"/>
                <a:gd name="T121" fmla="*/ 88 h 175"/>
                <a:gd name="T122" fmla="*/ 173 w 173"/>
                <a:gd name="T123" fmla="*/ 8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5">
                  <a:moveTo>
                    <a:pt x="173" y="88"/>
                  </a:moveTo>
                  <a:lnTo>
                    <a:pt x="173" y="88"/>
                  </a:lnTo>
                  <a:lnTo>
                    <a:pt x="173" y="79"/>
                  </a:lnTo>
                  <a:lnTo>
                    <a:pt x="171" y="70"/>
                  </a:lnTo>
                  <a:lnTo>
                    <a:pt x="170" y="62"/>
                  </a:lnTo>
                  <a:lnTo>
                    <a:pt x="166" y="54"/>
                  </a:lnTo>
                  <a:lnTo>
                    <a:pt x="163" y="47"/>
                  </a:lnTo>
                  <a:lnTo>
                    <a:pt x="159" y="40"/>
                  </a:lnTo>
                  <a:lnTo>
                    <a:pt x="148" y="26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3" y="4"/>
                  </a:lnTo>
                  <a:lnTo>
                    <a:pt x="105" y="3"/>
                  </a:lnTo>
                  <a:lnTo>
                    <a:pt x="95" y="2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7" y="2"/>
                  </a:lnTo>
                  <a:lnTo>
                    <a:pt x="69" y="3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5" y="26"/>
                  </a:lnTo>
                  <a:lnTo>
                    <a:pt x="15" y="40"/>
                  </a:lnTo>
                  <a:lnTo>
                    <a:pt x="10" y="47"/>
                  </a:lnTo>
                  <a:lnTo>
                    <a:pt x="6" y="54"/>
                  </a:lnTo>
                  <a:lnTo>
                    <a:pt x="4" y="62"/>
                  </a:lnTo>
                  <a:lnTo>
                    <a:pt x="1" y="70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7"/>
                  </a:lnTo>
                  <a:lnTo>
                    <a:pt x="1" y="105"/>
                  </a:lnTo>
                  <a:lnTo>
                    <a:pt x="4" y="114"/>
                  </a:lnTo>
                  <a:lnTo>
                    <a:pt x="6" y="122"/>
                  </a:lnTo>
                  <a:lnTo>
                    <a:pt x="10" y="130"/>
                  </a:lnTo>
                  <a:lnTo>
                    <a:pt x="15" y="137"/>
                  </a:lnTo>
                  <a:lnTo>
                    <a:pt x="25" y="149"/>
                  </a:lnTo>
                  <a:lnTo>
                    <a:pt x="38" y="160"/>
                  </a:lnTo>
                  <a:lnTo>
                    <a:pt x="45" y="164"/>
                  </a:lnTo>
                  <a:lnTo>
                    <a:pt x="53" y="168"/>
                  </a:lnTo>
                  <a:lnTo>
                    <a:pt x="61" y="171"/>
                  </a:lnTo>
                  <a:lnTo>
                    <a:pt x="69" y="174"/>
                  </a:lnTo>
                  <a:lnTo>
                    <a:pt x="77" y="175"/>
                  </a:lnTo>
                  <a:lnTo>
                    <a:pt x="87" y="175"/>
                  </a:lnTo>
                  <a:lnTo>
                    <a:pt x="87" y="175"/>
                  </a:lnTo>
                  <a:lnTo>
                    <a:pt x="95" y="175"/>
                  </a:lnTo>
                  <a:lnTo>
                    <a:pt x="105" y="174"/>
                  </a:lnTo>
                  <a:lnTo>
                    <a:pt x="113" y="171"/>
                  </a:lnTo>
                  <a:lnTo>
                    <a:pt x="120" y="168"/>
                  </a:lnTo>
                  <a:lnTo>
                    <a:pt x="128" y="164"/>
                  </a:lnTo>
                  <a:lnTo>
                    <a:pt x="135" y="160"/>
                  </a:lnTo>
                  <a:lnTo>
                    <a:pt x="148" y="149"/>
                  </a:lnTo>
                  <a:lnTo>
                    <a:pt x="159" y="137"/>
                  </a:lnTo>
                  <a:lnTo>
                    <a:pt x="163" y="130"/>
                  </a:lnTo>
                  <a:lnTo>
                    <a:pt x="166" y="122"/>
                  </a:lnTo>
                  <a:lnTo>
                    <a:pt x="170" y="114"/>
                  </a:lnTo>
                  <a:lnTo>
                    <a:pt x="171" y="105"/>
                  </a:lnTo>
                  <a:lnTo>
                    <a:pt x="173" y="97"/>
                  </a:lnTo>
                  <a:lnTo>
                    <a:pt x="173" y="88"/>
                  </a:lnTo>
                  <a:lnTo>
                    <a:pt x="173" y="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652" y="2602"/>
              <a:ext cx="173" cy="175"/>
            </a:xfrm>
            <a:custGeom>
              <a:avLst/>
              <a:gdLst>
                <a:gd name="T0" fmla="*/ 173 w 173"/>
                <a:gd name="T1" fmla="*/ 88 h 175"/>
                <a:gd name="T2" fmla="*/ 173 w 173"/>
                <a:gd name="T3" fmla="*/ 88 h 175"/>
                <a:gd name="T4" fmla="*/ 173 w 173"/>
                <a:gd name="T5" fmla="*/ 79 h 175"/>
                <a:gd name="T6" fmla="*/ 171 w 173"/>
                <a:gd name="T7" fmla="*/ 70 h 175"/>
                <a:gd name="T8" fmla="*/ 170 w 173"/>
                <a:gd name="T9" fmla="*/ 62 h 175"/>
                <a:gd name="T10" fmla="*/ 166 w 173"/>
                <a:gd name="T11" fmla="*/ 54 h 175"/>
                <a:gd name="T12" fmla="*/ 163 w 173"/>
                <a:gd name="T13" fmla="*/ 47 h 175"/>
                <a:gd name="T14" fmla="*/ 159 w 173"/>
                <a:gd name="T15" fmla="*/ 40 h 175"/>
                <a:gd name="T16" fmla="*/ 148 w 173"/>
                <a:gd name="T17" fmla="*/ 26 h 175"/>
                <a:gd name="T18" fmla="*/ 135 w 173"/>
                <a:gd name="T19" fmla="*/ 15 h 175"/>
                <a:gd name="T20" fmla="*/ 128 w 173"/>
                <a:gd name="T21" fmla="*/ 11 h 175"/>
                <a:gd name="T22" fmla="*/ 120 w 173"/>
                <a:gd name="T23" fmla="*/ 7 h 175"/>
                <a:gd name="T24" fmla="*/ 113 w 173"/>
                <a:gd name="T25" fmla="*/ 4 h 175"/>
                <a:gd name="T26" fmla="*/ 105 w 173"/>
                <a:gd name="T27" fmla="*/ 3 h 175"/>
                <a:gd name="T28" fmla="*/ 95 w 173"/>
                <a:gd name="T29" fmla="*/ 2 h 175"/>
                <a:gd name="T30" fmla="*/ 87 w 173"/>
                <a:gd name="T31" fmla="*/ 0 h 175"/>
                <a:gd name="T32" fmla="*/ 87 w 173"/>
                <a:gd name="T33" fmla="*/ 0 h 175"/>
                <a:gd name="T34" fmla="*/ 77 w 173"/>
                <a:gd name="T35" fmla="*/ 2 h 175"/>
                <a:gd name="T36" fmla="*/ 69 w 173"/>
                <a:gd name="T37" fmla="*/ 3 h 175"/>
                <a:gd name="T38" fmla="*/ 61 w 173"/>
                <a:gd name="T39" fmla="*/ 4 h 175"/>
                <a:gd name="T40" fmla="*/ 53 w 173"/>
                <a:gd name="T41" fmla="*/ 7 h 175"/>
                <a:gd name="T42" fmla="*/ 45 w 173"/>
                <a:gd name="T43" fmla="*/ 11 h 175"/>
                <a:gd name="T44" fmla="*/ 38 w 173"/>
                <a:gd name="T45" fmla="*/ 15 h 175"/>
                <a:gd name="T46" fmla="*/ 25 w 173"/>
                <a:gd name="T47" fmla="*/ 26 h 175"/>
                <a:gd name="T48" fmla="*/ 15 w 173"/>
                <a:gd name="T49" fmla="*/ 40 h 175"/>
                <a:gd name="T50" fmla="*/ 10 w 173"/>
                <a:gd name="T51" fmla="*/ 47 h 175"/>
                <a:gd name="T52" fmla="*/ 6 w 173"/>
                <a:gd name="T53" fmla="*/ 54 h 175"/>
                <a:gd name="T54" fmla="*/ 4 w 173"/>
                <a:gd name="T55" fmla="*/ 62 h 175"/>
                <a:gd name="T56" fmla="*/ 1 w 173"/>
                <a:gd name="T57" fmla="*/ 70 h 175"/>
                <a:gd name="T58" fmla="*/ 0 w 173"/>
                <a:gd name="T59" fmla="*/ 79 h 175"/>
                <a:gd name="T60" fmla="*/ 0 w 173"/>
                <a:gd name="T61" fmla="*/ 88 h 175"/>
                <a:gd name="T62" fmla="*/ 0 w 173"/>
                <a:gd name="T63" fmla="*/ 88 h 175"/>
                <a:gd name="T64" fmla="*/ 0 w 173"/>
                <a:gd name="T65" fmla="*/ 97 h 175"/>
                <a:gd name="T66" fmla="*/ 1 w 173"/>
                <a:gd name="T67" fmla="*/ 105 h 175"/>
                <a:gd name="T68" fmla="*/ 4 w 173"/>
                <a:gd name="T69" fmla="*/ 114 h 175"/>
                <a:gd name="T70" fmla="*/ 6 w 173"/>
                <a:gd name="T71" fmla="*/ 122 h 175"/>
                <a:gd name="T72" fmla="*/ 10 w 173"/>
                <a:gd name="T73" fmla="*/ 130 h 175"/>
                <a:gd name="T74" fmla="*/ 15 w 173"/>
                <a:gd name="T75" fmla="*/ 137 h 175"/>
                <a:gd name="T76" fmla="*/ 25 w 173"/>
                <a:gd name="T77" fmla="*/ 149 h 175"/>
                <a:gd name="T78" fmla="*/ 38 w 173"/>
                <a:gd name="T79" fmla="*/ 160 h 175"/>
                <a:gd name="T80" fmla="*/ 45 w 173"/>
                <a:gd name="T81" fmla="*/ 164 h 175"/>
                <a:gd name="T82" fmla="*/ 53 w 173"/>
                <a:gd name="T83" fmla="*/ 168 h 175"/>
                <a:gd name="T84" fmla="*/ 61 w 173"/>
                <a:gd name="T85" fmla="*/ 171 h 175"/>
                <a:gd name="T86" fmla="*/ 69 w 173"/>
                <a:gd name="T87" fmla="*/ 174 h 175"/>
                <a:gd name="T88" fmla="*/ 77 w 173"/>
                <a:gd name="T89" fmla="*/ 175 h 175"/>
                <a:gd name="T90" fmla="*/ 87 w 173"/>
                <a:gd name="T91" fmla="*/ 175 h 175"/>
                <a:gd name="T92" fmla="*/ 87 w 173"/>
                <a:gd name="T93" fmla="*/ 175 h 175"/>
                <a:gd name="T94" fmla="*/ 95 w 173"/>
                <a:gd name="T95" fmla="*/ 175 h 175"/>
                <a:gd name="T96" fmla="*/ 105 w 173"/>
                <a:gd name="T97" fmla="*/ 174 h 175"/>
                <a:gd name="T98" fmla="*/ 113 w 173"/>
                <a:gd name="T99" fmla="*/ 171 h 175"/>
                <a:gd name="T100" fmla="*/ 120 w 173"/>
                <a:gd name="T101" fmla="*/ 168 h 175"/>
                <a:gd name="T102" fmla="*/ 128 w 173"/>
                <a:gd name="T103" fmla="*/ 164 h 175"/>
                <a:gd name="T104" fmla="*/ 135 w 173"/>
                <a:gd name="T105" fmla="*/ 160 h 175"/>
                <a:gd name="T106" fmla="*/ 148 w 173"/>
                <a:gd name="T107" fmla="*/ 149 h 175"/>
                <a:gd name="T108" fmla="*/ 159 w 173"/>
                <a:gd name="T109" fmla="*/ 137 h 175"/>
                <a:gd name="T110" fmla="*/ 163 w 173"/>
                <a:gd name="T111" fmla="*/ 130 h 175"/>
                <a:gd name="T112" fmla="*/ 166 w 173"/>
                <a:gd name="T113" fmla="*/ 122 h 175"/>
                <a:gd name="T114" fmla="*/ 170 w 173"/>
                <a:gd name="T115" fmla="*/ 114 h 175"/>
                <a:gd name="T116" fmla="*/ 171 w 173"/>
                <a:gd name="T117" fmla="*/ 105 h 175"/>
                <a:gd name="T118" fmla="*/ 173 w 173"/>
                <a:gd name="T119" fmla="*/ 97 h 175"/>
                <a:gd name="T120" fmla="*/ 173 w 173"/>
                <a:gd name="T121" fmla="*/ 88 h 175"/>
                <a:gd name="T122" fmla="*/ 173 w 173"/>
                <a:gd name="T123" fmla="*/ 8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5">
                  <a:moveTo>
                    <a:pt x="173" y="88"/>
                  </a:moveTo>
                  <a:lnTo>
                    <a:pt x="173" y="88"/>
                  </a:lnTo>
                  <a:lnTo>
                    <a:pt x="173" y="79"/>
                  </a:lnTo>
                  <a:lnTo>
                    <a:pt x="171" y="70"/>
                  </a:lnTo>
                  <a:lnTo>
                    <a:pt x="170" y="62"/>
                  </a:lnTo>
                  <a:lnTo>
                    <a:pt x="166" y="54"/>
                  </a:lnTo>
                  <a:lnTo>
                    <a:pt x="163" y="47"/>
                  </a:lnTo>
                  <a:lnTo>
                    <a:pt x="159" y="40"/>
                  </a:lnTo>
                  <a:lnTo>
                    <a:pt x="148" y="26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3" y="4"/>
                  </a:lnTo>
                  <a:lnTo>
                    <a:pt x="105" y="3"/>
                  </a:lnTo>
                  <a:lnTo>
                    <a:pt x="95" y="2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7" y="2"/>
                  </a:lnTo>
                  <a:lnTo>
                    <a:pt x="69" y="3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5" y="26"/>
                  </a:lnTo>
                  <a:lnTo>
                    <a:pt x="15" y="40"/>
                  </a:lnTo>
                  <a:lnTo>
                    <a:pt x="10" y="47"/>
                  </a:lnTo>
                  <a:lnTo>
                    <a:pt x="6" y="54"/>
                  </a:lnTo>
                  <a:lnTo>
                    <a:pt x="4" y="62"/>
                  </a:lnTo>
                  <a:lnTo>
                    <a:pt x="1" y="70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7"/>
                  </a:lnTo>
                  <a:lnTo>
                    <a:pt x="1" y="105"/>
                  </a:lnTo>
                  <a:lnTo>
                    <a:pt x="4" y="114"/>
                  </a:lnTo>
                  <a:lnTo>
                    <a:pt x="6" y="122"/>
                  </a:lnTo>
                  <a:lnTo>
                    <a:pt x="10" y="130"/>
                  </a:lnTo>
                  <a:lnTo>
                    <a:pt x="15" y="137"/>
                  </a:lnTo>
                  <a:lnTo>
                    <a:pt x="25" y="149"/>
                  </a:lnTo>
                  <a:lnTo>
                    <a:pt x="38" y="160"/>
                  </a:lnTo>
                  <a:lnTo>
                    <a:pt x="45" y="164"/>
                  </a:lnTo>
                  <a:lnTo>
                    <a:pt x="53" y="168"/>
                  </a:lnTo>
                  <a:lnTo>
                    <a:pt x="61" y="171"/>
                  </a:lnTo>
                  <a:lnTo>
                    <a:pt x="69" y="174"/>
                  </a:lnTo>
                  <a:lnTo>
                    <a:pt x="77" y="175"/>
                  </a:lnTo>
                  <a:lnTo>
                    <a:pt x="87" y="175"/>
                  </a:lnTo>
                  <a:lnTo>
                    <a:pt x="87" y="175"/>
                  </a:lnTo>
                  <a:lnTo>
                    <a:pt x="95" y="175"/>
                  </a:lnTo>
                  <a:lnTo>
                    <a:pt x="105" y="174"/>
                  </a:lnTo>
                  <a:lnTo>
                    <a:pt x="113" y="171"/>
                  </a:lnTo>
                  <a:lnTo>
                    <a:pt x="120" y="168"/>
                  </a:lnTo>
                  <a:lnTo>
                    <a:pt x="128" y="164"/>
                  </a:lnTo>
                  <a:lnTo>
                    <a:pt x="135" y="160"/>
                  </a:lnTo>
                  <a:lnTo>
                    <a:pt x="148" y="149"/>
                  </a:lnTo>
                  <a:lnTo>
                    <a:pt x="159" y="137"/>
                  </a:lnTo>
                  <a:lnTo>
                    <a:pt x="163" y="130"/>
                  </a:lnTo>
                  <a:lnTo>
                    <a:pt x="166" y="122"/>
                  </a:lnTo>
                  <a:lnTo>
                    <a:pt x="170" y="114"/>
                  </a:lnTo>
                  <a:lnTo>
                    <a:pt x="171" y="105"/>
                  </a:lnTo>
                  <a:lnTo>
                    <a:pt x="173" y="97"/>
                  </a:lnTo>
                  <a:lnTo>
                    <a:pt x="173" y="88"/>
                  </a:lnTo>
                  <a:lnTo>
                    <a:pt x="173" y="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auto">
            <a:xfrm>
              <a:off x="652" y="2370"/>
              <a:ext cx="173" cy="174"/>
            </a:xfrm>
            <a:custGeom>
              <a:avLst/>
              <a:gdLst>
                <a:gd name="T0" fmla="*/ 173 w 173"/>
                <a:gd name="T1" fmla="*/ 88 h 174"/>
                <a:gd name="T2" fmla="*/ 173 w 173"/>
                <a:gd name="T3" fmla="*/ 88 h 174"/>
                <a:gd name="T4" fmla="*/ 173 w 173"/>
                <a:gd name="T5" fmla="*/ 78 h 174"/>
                <a:gd name="T6" fmla="*/ 171 w 173"/>
                <a:gd name="T7" fmla="*/ 70 h 174"/>
                <a:gd name="T8" fmla="*/ 170 w 173"/>
                <a:gd name="T9" fmla="*/ 62 h 174"/>
                <a:gd name="T10" fmla="*/ 166 w 173"/>
                <a:gd name="T11" fmla="*/ 54 h 174"/>
                <a:gd name="T12" fmla="*/ 163 w 173"/>
                <a:gd name="T13" fmla="*/ 45 h 174"/>
                <a:gd name="T14" fmla="*/ 159 w 173"/>
                <a:gd name="T15" fmla="*/ 39 h 174"/>
                <a:gd name="T16" fmla="*/ 148 w 173"/>
                <a:gd name="T17" fmla="*/ 26 h 174"/>
                <a:gd name="T18" fmla="*/ 135 w 173"/>
                <a:gd name="T19" fmla="*/ 15 h 174"/>
                <a:gd name="T20" fmla="*/ 128 w 173"/>
                <a:gd name="T21" fmla="*/ 11 h 174"/>
                <a:gd name="T22" fmla="*/ 120 w 173"/>
                <a:gd name="T23" fmla="*/ 7 h 174"/>
                <a:gd name="T24" fmla="*/ 113 w 173"/>
                <a:gd name="T25" fmla="*/ 4 h 174"/>
                <a:gd name="T26" fmla="*/ 105 w 173"/>
                <a:gd name="T27" fmla="*/ 2 h 174"/>
                <a:gd name="T28" fmla="*/ 95 w 173"/>
                <a:gd name="T29" fmla="*/ 0 h 174"/>
                <a:gd name="T30" fmla="*/ 87 w 173"/>
                <a:gd name="T31" fmla="*/ 0 h 174"/>
                <a:gd name="T32" fmla="*/ 87 w 173"/>
                <a:gd name="T33" fmla="*/ 0 h 174"/>
                <a:gd name="T34" fmla="*/ 77 w 173"/>
                <a:gd name="T35" fmla="*/ 0 h 174"/>
                <a:gd name="T36" fmla="*/ 69 w 173"/>
                <a:gd name="T37" fmla="*/ 2 h 174"/>
                <a:gd name="T38" fmla="*/ 61 w 173"/>
                <a:gd name="T39" fmla="*/ 4 h 174"/>
                <a:gd name="T40" fmla="*/ 53 w 173"/>
                <a:gd name="T41" fmla="*/ 7 h 174"/>
                <a:gd name="T42" fmla="*/ 45 w 173"/>
                <a:gd name="T43" fmla="*/ 11 h 174"/>
                <a:gd name="T44" fmla="*/ 38 w 173"/>
                <a:gd name="T45" fmla="*/ 15 h 174"/>
                <a:gd name="T46" fmla="*/ 25 w 173"/>
                <a:gd name="T47" fmla="*/ 26 h 174"/>
                <a:gd name="T48" fmla="*/ 15 w 173"/>
                <a:gd name="T49" fmla="*/ 39 h 174"/>
                <a:gd name="T50" fmla="*/ 10 w 173"/>
                <a:gd name="T51" fmla="*/ 45 h 174"/>
                <a:gd name="T52" fmla="*/ 6 w 173"/>
                <a:gd name="T53" fmla="*/ 54 h 174"/>
                <a:gd name="T54" fmla="*/ 4 w 173"/>
                <a:gd name="T55" fmla="*/ 62 h 174"/>
                <a:gd name="T56" fmla="*/ 1 w 173"/>
                <a:gd name="T57" fmla="*/ 70 h 174"/>
                <a:gd name="T58" fmla="*/ 0 w 173"/>
                <a:gd name="T59" fmla="*/ 78 h 174"/>
                <a:gd name="T60" fmla="*/ 0 w 173"/>
                <a:gd name="T61" fmla="*/ 88 h 174"/>
                <a:gd name="T62" fmla="*/ 0 w 173"/>
                <a:gd name="T63" fmla="*/ 88 h 174"/>
                <a:gd name="T64" fmla="*/ 0 w 173"/>
                <a:gd name="T65" fmla="*/ 96 h 174"/>
                <a:gd name="T66" fmla="*/ 1 w 173"/>
                <a:gd name="T67" fmla="*/ 104 h 174"/>
                <a:gd name="T68" fmla="*/ 4 w 173"/>
                <a:gd name="T69" fmla="*/ 114 h 174"/>
                <a:gd name="T70" fmla="*/ 6 w 173"/>
                <a:gd name="T71" fmla="*/ 120 h 174"/>
                <a:gd name="T72" fmla="*/ 10 w 173"/>
                <a:gd name="T73" fmla="*/ 129 h 174"/>
                <a:gd name="T74" fmla="*/ 15 w 173"/>
                <a:gd name="T75" fmla="*/ 135 h 174"/>
                <a:gd name="T76" fmla="*/ 25 w 173"/>
                <a:gd name="T77" fmla="*/ 149 h 174"/>
                <a:gd name="T78" fmla="*/ 38 w 173"/>
                <a:gd name="T79" fmla="*/ 160 h 174"/>
                <a:gd name="T80" fmla="*/ 45 w 173"/>
                <a:gd name="T81" fmla="*/ 164 h 174"/>
                <a:gd name="T82" fmla="*/ 53 w 173"/>
                <a:gd name="T83" fmla="*/ 167 h 174"/>
                <a:gd name="T84" fmla="*/ 61 w 173"/>
                <a:gd name="T85" fmla="*/ 171 h 174"/>
                <a:gd name="T86" fmla="*/ 69 w 173"/>
                <a:gd name="T87" fmla="*/ 172 h 174"/>
                <a:gd name="T88" fmla="*/ 77 w 173"/>
                <a:gd name="T89" fmla="*/ 174 h 174"/>
                <a:gd name="T90" fmla="*/ 87 w 173"/>
                <a:gd name="T91" fmla="*/ 174 h 174"/>
                <a:gd name="T92" fmla="*/ 87 w 173"/>
                <a:gd name="T93" fmla="*/ 174 h 174"/>
                <a:gd name="T94" fmla="*/ 95 w 173"/>
                <a:gd name="T95" fmla="*/ 174 h 174"/>
                <a:gd name="T96" fmla="*/ 105 w 173"/>
                <a:gd name="T97" fmla="*/ 172 h 174"/>
                <a:gd name="T98" fmla="*/ 113 w 173"/>
                <a:gd name="T99" fmla="*/ 171 h 174"/>
                <a:gd name="T100" fmla="*/ 120 w 173"/>
                <a:gd name="T101" fmla="*/ 167 h 174"/>
                <a:gd name="T102" fmla="*/ 128 w 173"/>
                <a:gd name="T103" fmla="*/ 164 h 174"/>
                <a:gd name="T104" fmla="*/ 135 w 173"/>
                <a:gd name="T105" fmla="*/ 160 h 174"/>
                <a:gd name="T106" fmla="*/ 148 w 173"/>
                <a:gd name="T107" fmla="*/ 149 h 174"/>
                <a:gd name="T108" fmla="*/ 159 w 173"/>
                <a:gd name="T109" fmla="*/ 135 h 174"/>
                <a:gd name="T110" fmla="*/ 163 w 173"/>
                <a:gd name="T111" fmla="*/ 129 h 174"/>
                <a:gd name="T112" fmla="*/ 166 w 173"/>
                <a:gd name="T113" fmla="*/ 120 h 174"/>
                <a:gd name="T114" fmla="*/ 170 w 173"/>
                <a:gd name="T115" fmla="*/ 114 h 174"/>
                <a:gd name="T116" fmla="*/ 171 w 173"/>
                <a:gd name="T117" fmla="*/ 104 h 174"/>
                <a:gd name="T118" fmla="*/ 173 w 173"/>
                <a:gd name="T119" fmla="*/ 96 h 174"/>
                <a:gd name="T120" fmla="*/ 173 w 173"/>
                <a:gd name="T121" fmla="*/ 88 h 174"/>
                <a:gd name="T122" fmla="*/ 173 w 173"/>
                <a:gd name="T123" fmla="*/ 8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4">
                  <a:moveTo>
                    <a:pt x="173" y="88"/>
                  </a:moveTo>
                  <a:lnTo>
                    <a:pt x="173" y="88"/>
                  </a:lnTo>
                  <a:lnTo>
                    <a:pt x="173" y="78"/>
                  </a:lnTo>
                  <a:lnTo>
                    <a:pt x="171" y="70"/>
                  </a:lnTo>
                  <a:lnTo>
                    <a:pt x="170" y="62"/>
                  </a:lnTo>
                  <a:lnTo>
                    <a:pt x="166" y="54"/>
                  </a:lnTo>
                  <a:lnTo>
                    <a:pt x="163" y="45"/>
                  </a:lnTo>
                  <a:lnTo>
                    <a:pt x="159" y="39"/>
                  </a:lnTo>
                  <a:lnTo>
                    <a:pt x="148" y="26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3" y="4"/>
                  </a:lnTo>
                  <a:lnTo>
                    <a:pt x="105" y="2"/>
                  </a:lnTo>
                  <a:lnTo>
                    <a:pt x="95" y="0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7" y="0"/>
                  </a:lnTo>
                  <a:lnTo>
                    <a:pt x="69" y="2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5" y="26"/>
                  </a:lnTo>
                  <a:lnTo>
                    <a:pt x="15" y="39"/>
                  </a:lnTo>
                  <a:lnTo>
                    <a:pt x="10" y="45"/>
                  </a:lnTo>
                  <a:lnTo>
                    <a:pt x="6" y="54"/>
                  </a:lnTo>
                  <a:lnTo>
                    <a:pt x="4" y="62"/>
                  </a:lnTo>
                  <a:lnTo>
                    <a:pt x="1" y="70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6"/>
                  </a:lnTo>
                  <a:lnTo>
                    <a:pt x="1" y="104"/>
                  </a:lnTo>
                  <a:lnTo>
                    <a:pt x="4" y="114"/>
                  </a:lnTo>
                  <a:lnTo>
                    <a:pt x="6" y="120"/>
                  </a:lnTo>
                  <a:lnTo>
                    <a:pt x="10" y="129"/>
                  </a:lnTo>
                  <a:lnTo>
                    <a:pt x="15" y="135"/>
                  </a:lnTo>
                  <a:lnTo>
                    <a:pt x="25" y="149"/>
                  </a:lnTo>
                  <a:lnTo>
                    <a:pt x="38" y="160"/>
                  </a:lnTo>
                  <a:lnTo>
                    <a:pt x="45" y="164"/>
                  </a:lnTo>
                  <a:lnTo>
                    <a:pt x="53" y="167"/>
                  </a:lnTo>
                  <a:lnTo>
                    <a:pt x="61" y="171"/>
                  </a:lnTo>
                  <a:lnTo>
                    <a:pt x="69" y="172"/>
                  </a:lnTo>
                  <a:lnTo>
                    <a:pt x="77" y="174"/>
                  </a:lnTo>
                  <a:lnTo>
                    <a:pt x="87" y="174"/>
                  </a:lnTo>
                  <a:lnTo>
                    <a:pt x="87" y="174"/>
                  </a:lnTo>
                  <a:lnTo>
                    <a:pt x="95" y="174"/>
                  </a:lnTo>
                  <a:lnTo>
                    <a:pt x="105" y="172"/>
                  </a:lnTo>
                  <a:lnTo>
                    <a:pt x="113" y="171"/>
                  </a:lnTo>
                  <a:lnTo>
                    <a:pt x="120" y="167"/>
                  </a:lnTo>
                  <a:lnTo>
                    <a:pt x="128" y="164"/>
                  </a:lnTo>
                  <a:lnTo>
                    <a:pt x="135" y="160"/>
                  </a:lnTo>
                  <a:lnTo>
                    <a:pt x="148" y="149"/>
                  </a:lnTo>
                  <a:lnTo>
                    <a:pt x="159" y="135"/>
                  </a:lnTo>
                  <a:lnTo>
                    <a:pt x="163" y="129"/>
                  </a:lnTo>
                  <a:lnTo>
                    <a:pt x="166" y="120"/>
                  </a:lnTo>
                  <a:lnTo>
                    <a:pt x="170" y="114"/>
                  </a:lnTo>
                  <a:lnTo>
                    <a:pt x="171" y="104"/>
                  </a:lnTo>
                  <a:lnTo>
                    <a:pt x="173" y="96"/>
                  </a:lnTo>
                  <a:lnTo>
                    <a:pt x="173" y="88"/>
                  </a:lnTo>
                  <a:lnTo>
                    <a:pt x="173" y="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7" name="Freeform 57"/>
            <p:cNvSpPr>
              <a:spLocks/>
            </p:cNvSpPr>
            <p:nvPr/>
          </p:nvSpPr>
          <p:spPr bwMode="auto">
            <a:xfrm>
              <a:off x="652" y="2137"/>
              <a:ext cx="173" cy="175"/>
            </a:xfrm>
            <a:custGeom>
              <a:avLst/>
              <a:gdLst>
                <a:gd name="T0" fmla="*/ 173 w 173"/>
                <a:gd name="T1" fmla="*/ 87 h 175"/>
                <a:gd name="T2" fmla="*/ 173 w 173"/>
                <a:gd name="T3" fmla="*/ 87 h 175"/>
                <a:gd name="T4" fmla="*/ 173 w 173"/>
                <a:gd name="T5" fmla="*/ 78 h 175"/>
                <a:gd name="T6" fmla="*/ 171 w 173"/>
                <a:gd name="T7" fmla="*/ 70 h 175"/>
                <a:gd name="T8" fmla="*/ 170 w 173"/>
                <a:gd name="T9" fmla="*/ 61 h 175"/>
                <a:gd name="T10" fmla="*/ 166 w 173"/>
                <a:gd name="T11" fmla="*/ 53 h 175"/>
                <a:gd name="T12" fmla="*/ 163 w 173"/>
                <a:gd name="T13" fmla="*/ 46 h 175"/>
                <a:gd name="T14" fmla="*/ 159 w 173"/>
                <a:gd name="T15" fmla="*/ 38 h 175"/>
                <a:gd name="T16" fmla="*/ 148 w 173"/>
                <a:gd name="T17" fmla="*/ 26 h 175"/>
                <a:gd name="T18" fmla="*/ 135 w 173"/>
                <a:gd name="T19" fmla="*/ 15 h 175"/>
                <a:gd name="T20" fmla="*/ 128 w 173"/>
                <a:gd name="T21" fmla="*/ 11 h 175"/>
                <a:gd name="T22" fmla="*/ 120 w 173"/>
                <a:gd name="T23" fmla="*/ 7 h 175"/>
                <a:gd name="T24" fmla="*/ 113 w 173"/>
                <a:gd name="T25" fmla="*/ 4 h 175"/>
                <a:gd name="T26" fmla="*/ 105 w 173"/>
                <a:gd name="T27" fmla="*/ 3 h 175"/>
                <a:gd name="T28" fmla="*/ 95 w 173"/>
                <a:gd name="T29" fmla="*/ 1 h 175"/>
                <a:gd name="T30" fmla="*/ 87 w 173"/>
                <a:gd name="T31" fmla="*/ 0 h 175"/>
                <a:gd name="T32" fmla="*/ 87 w 173"/>
                <a:gd name="T33" fmla="*/ 0 h 175"/>
                <a:gd name="T34" fmla="*/ 77 w 173"/>
                <a:gd name="T35" fmla="*/ 1 h 175"/>
                <a:gd name="T36" fmla="*/ 69 w 173"/>
                <a:gd name="T37" fmla="*/ 3 h 175"/>
                <a:gd name="T38" fmla="*/ 61 w 173"/>
                <a:gd name="T39" fmla="*/ 4 h 175"/>
                <a:gd name="T40" fmla="*/ 53 w 173"/>
                <a:gd name="T41" fmla="*/ 7 h 175"/>
                <a:gd name="T42" fmla="*/ 45 w 173"/>
                <a:gd name="T43" fmla="*/ 11 h 175"/>
                <a:gd name="T44" fmla="*/ 38 w 173"/>
                <a:gd name="T45" fmla="*/ 15 h 175"/>
                <a:gd name="T46" fmla="*/ 25 w 173"/>
                <a:gd name="T47" fmla="*/ 26 h 175"/>
                <a:gd name="T48" fmla="*/ 15 w 173"/>
                <a:gd name="T49" fmla="*/ 38 h 175"/>
                <a:gd name="T50" fmla="*/ 10 w 173"/>
                <a:gd name="T51" fmla="*/ 46 h 175"/>
                <a:gd name="T52" fmla="*/ 6 w 173"/>
                <a:gd name="T53" fmla="*/ 53 h 175"/>
                <a:gd name="T54" fmla="*/ 4 w 173"/>
                <a:gd name="T55" fmla="*/ 61 h 175"/>
                <a:gd name="T56" fmla="*/ 1 w 173"/>
                <a:gd name="T57" fmla="*/ 70 h 175"/>
                <a:gd name="T58" fmla="*/ 0 w 173"/>
                <a:gd name="T59" fmla="*/ 78 h 175"/>
                <a:gd name="T60" fmla="*/ 0 w 173"/>
                <a:gd name="T61" fmla="*/ 87 h 175"/>
                <a:gd name="T62" fmla="*/ 0 w 173"/>
                <a:gd name="T63" fmla="*/ 87 h 175"/>
                <a:gd name="T64" fmla="*/ 0 w 173"/>
                <a:gd name="T65" fmla="*/ 97 h 175"/>
                <a:gd name="T66" fmla="*/ 1 w 173"/>
                <a:gd name="T67" fmla="*/ 105 h 175"/>
                <a:gd name="T68" fmla="*/ 4 w 173"/>
                <a:gd name="T69" fmla="*/ 113 h 175"/>
                <a:gd name="T70" fmla="*/ 6 w 173"/>
                <a:gd name="T71" fmla="*/ 121 h 175"/>
                <a:gd name="T72" fmla="*/ 10 w 173"/>
                <a:gd name="T73" fmla="*/ 128 h 175"/>
                <a:gd name="T74" fmla="*/ 15 w 173"/>
                <a:gd name="T75" fmla="*/ 136 h 175"/>
                <a:gd name="T76" fmla="*/ 25 w 173"/>
                <a:gd name="T77" fmla="*/ 149 h 175"/>
                <a:gd name="T78" fmla="*/ 38 w 173"/>
                <a:gd name="T79" fmla="*/ 160 h 175"/>
                <a:gd name="T80" fmla="*/ 45 w 173"/>
                <a:gd name="T81" fmla="*/ 164 h 175"/>
                <a:gd name="T82" fmla="*/ 53 w 173"/>
                <a:gd name="T83" fmla="*/ 168 h 175"/>
                <a:gd name="T84" fmla="*/ 61 w 173"/>
                <a:gd name="T85" fmla="*/ 171 h 175"/>
                <a:gd name="T86" fmla="*/ 69 w 173"/>
                <a:gd name="T87" fmla="*/ 172 h 175"/>
                <a:gd name="T88" fmla="*/ 77 w 173"/>
                <a:gd name="T89" fmla="*/ 173 h 175"/>
                <a:gd name="T90" fmla="*/ 87 w 173"/>
                <a:gd name="T91" fmla="*/ 175 h 175"/>
                <a:gd name="T92" fmla="*/ 87 w 173"/>
                <a:gd name="T93" fmla="*/ 175 h 175"/>
                <a:gd name="T94" fmla="*/ 95 w 173"/>
                <a:gd name="T95" fmla="*/ 173 h 175"/>
                <a:gd name="T96" fmla="*/ 105 w 173"/>
                <a:gd name="T97" fmla="*/ 172 h 175"/>
                <a:gd name="T98" fmla="*/ 113 w 173"/>
                <a:gd name="T99" fmla="*/ 171 h 175"/>
                <a:gd name="T100" fmla="*/ 120 w 173"/>
                <a:gd name="T101" fmla="*/ 168 h 175"/>
                <a:gd name="T102" fmla="*/ 128 w 173"/>
                <a:gd name="T103" fmla="*/ 164 h 175"/>
                <a:gd name="T104" fmla="*/ 135 w 173"/>
                <a:gd name="T105" fmla="*/ 160 h 175"/>
                <a:gd name="T106" fmla="*/ 148 w 173"/>
                <a:gd name="T107" fmla="*/ 149 h 175"/>
                <a:gd name="T108" fmla="*/ 159 w 173"/>
                <a:gd name="T109" fmla="*/ 136 h 175"/>
                <a:gd name="T110" fmla="*/ 163 w 173"/>
                <a:gd name="T111" fmla="*/ 128 h 175"/>
                <a:gd name="T112" fmla="*/ 166 w 173"/>
                <a:gd name="T113" fmla="*/ 121 h 175"/>
                <a:gd name="T114" fmla="*/ 170 w 173"/>
                <a:gd name="T115" fmla="*/ 113 h 175"/>
                <a:gd name="T116" fmla="*/ 171 w 173"/>
                <a:gd name="T117" fmla="*/ 105 h 175"/>
                <a:gd name="T118" fmla="*/ 173 w 173"/>
                <a:gd name="T119" fmla="*/ 97 h 175"/>
                <a:gd name="T120" fmla="*/ 173 w 173"/>
                <a:gd name="T121" fmla="*/ 87 h 175"/>
                <a:gd name="T122" fmla="*/ 173 w 173"/>
                <a:gd name="T123" fmla="*/ 8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5">
                  <a:moveTo>
                    <a:pt x="173" y="87"/>
                  </a:moveTo>
                  <a:lnTo>
                    <a:pt x="173" y="87"/>
                  </a:lnTo>
                  <a:lnTo>
                    <a:pt x="173" y="78"/>
                  </a:lnTo>
                  <a:lnTo>
                    <a:pt x="171" y="70"/>
                  </a:lnTo>
                  <a:lnTo>
                    <a:pt x="170" y="61"/>
                  </a:lnTo>
                  <a:lnTo>
                    <a:pt x="166" y="53"/>
                  </a:lnTo>
                  <a:lnTo>
                    <a:pt x="163" y="46"/>
                  </a:lnTo>
                  <a:lnTo>
                    <a:pt x="159" y="38"/>
                  </a:lnTo>
                  <a:lnTo>
                    <a:pt x="148" y="26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3" y="4"/>
                  </a:lnTo>
                  <a:lnTo>
                    <a:pt x="105" y="3"/>
                  </a:lnTo>
                  <a:lnTo>
                    <a:pt x="95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7" y="1"/>
                  </a:lnTo>
                  <a:lnTo>
                    <a:pt x="69" y="3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5" y="26"/>
                  </a:lnTo>
                  <a:lnTo>
                    <a:pt x="15" y="38"/>
                  </a:lnTo>
                  <a:lnTo>
                    <a:pt x="10" y="46"/>
                  </a:lnTo>
                  <a:lnTo>
                    <a:pt x="6" y="53"/>
                  </a:lnTo>
                  <a:lnTo>
                    <a:pt x="4" y="61"/>
                  </a:lnTo>
                  <a:lnTo>
                    <a:pt x="1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1" y="105"/>
                  </a:lnTo>
                  <a:lnTo>
                    <a:pt x="4" y="113"/>
                  </a:lnTo>
                  <a:lnTo>
                    <a:pt x="6" y="121"/>
                  </a:lnTo>
                  <a:lnTo>
                    <a:pt x="10" y="128"/>
                  </a:lnTo>
                  <a:lnTo>
                    <a:pt x="15" y="136"/>
                  </a:lnTo>
                  <a:lnTo>
                    <a:pt x="25" y="149"/>
                  </a:lnTo>
                  <a:lnTo>
                    <a:pt x="38" y="160"/>
                  </a:lnTo>
                  <a:lnTo>
                    <a:pt x="45" y="164"/>
                  </a:lnTo>
                  <a:lnTo>
                    <a:pt x="53" y="168"/>
                  </a:lnTo>
                  <a:lnTo>
                    <a:pt x="61" y="171"/>
                  </a:lnTo>
                  <a:lnTo>
                    <a:pt x="69" y="172"/>
                  </a:lnTo>
                  <a:lnTo>
                    <a:pt x="77" y="173"/>
                  </a:lnTo>
                  <a:lnTo>
                    <a:pt x="87" y="175"/>
                  </a:lnTo>
                  <a:lnTo>
                    <a:pt x="87" y="175"/>
                  </a:lnTo>
                  <a:lnTo>
                    <a:pt x="95" y="173"/>
                  </a:lnTo>
                  <a:lnTo>
                    <a:pt x="105" y="172"/>
                  </a:lnTo>
                  <a:lnTo>
                    <a:pt x="113" y="171"/>
                  </a:lnTo>
                  <a:lnTo>
                    <a:pt x="120" y="168"/>
                  </a:lnTo>
                  <a:lnTo>
                    <a:pt x="128" y="164"/>
                  </a:lnTo>
                  <a:lnTo>
                    <a:pt x="135" y="160"/>
                  </a:lnTo>
                  <a:lnTo>
                    <a:pt x="148" y="149"/>
                  </a:lnTo>
                  <a:lnTo>
                    <a:pt x="159" y="136"/>
                  </a:lnTo>
                  <a:lnTo>
                    <a:pt x="163" y="128"/>
                  </a:lnTo>
                  <a:lnTo>
                    <a:pt x="166" y="121"/>
                  </a:lnTo>
                  <a:lnTo>
                    <a:pt x="170" y="113"/>
                  </a:lnTo>
                  <a:lnTo>
                    <a:pt x="171" y="105"/>
                  </a:lnTo>
                  <a:lnTo>
                    <a:pt x="173" y="97"/>
                  </a:lnTo>
                  <a:lnTo>
                    <a:pt x="173" y="87"/>
                  </a:lnTo>
                  <a:lnTo>
                    <a:pt x="173" y="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8" name="Freeform 58"/>
            <p:cNvSpPr>
              <a:spLocks/>
            </p:cNvSpPr>
            <p:nvPr/>
          </p:nvSpPr>
          <p:spPr bwMode="auto">
            <a:xfrm>
              <a:off x="421" y="2137"/>
              <a:ext cx="173" cy="175"/>
            </a:xfrm>
            <a:custGeom>
              <a:avLst/>
              <a:gdLst>
                <a:gd name="T0" fmla="*/ 173 w 173"/>
                <a:gd name="T1" fmla="*/ 87 h 175"/>
                <a:gd name="T2" fmla="*/ 173 w 173"/>
                <a:gd name="T3" fmla="*/ 87 h 175"/>
                <a:gd name="T4" fmla="*/ 173 w 173"/>
                <a:gd name="T5" fmla="*/ 78 h 175"/>
                <a:gd name="T6" fmla="*/ 172 w 173"/>
                <a:gd name="T7" fmla="*/ 70 h 175"/>
                <a:gd name="T8" fmla="*/ 169 w 173"/>
                <a:gd name="T9" fmla="*/ 61 h 175"/>
                <a:gd name="T10" fmla="*/ 166 w 173"/>
                <a:gd name="T11" fmla="*/ 53 h 175"/>
                <a:gd name="T12" fmla="*/ 162 w 173"/>
                <a:gd name="T13" fmla="*/ 46 h 175"/>
                <a:gd name="T14" fmla="*/ 158 w 173"/>
                <a:gd name="T15" fmla="*/ 38 h 175"/>
                <a:gd name="T16" fmla="*/ 147 w 173"/>
                <a:gd name="T17" fmla="*/ 26 h 175"/>
                <a:gd name="T18" fmla="*/ 135 w 173"/>
                <a:gd name="T19" fmla="*/ 15 h 175"/>
                <a:gd name="T20" fmla="*/ 128 w 173"/>
                <a:gd name="T21" fmla="*/ 11 h 175"/>
                <a:gd name="T22" fmla="*/ 120 w 173"/>
                <a:gd name="T23" fmla="*/ 7 h 175"/>
                <a:gd name="T24" fmla="*/ 112 w 173"/>
                <a:gd name="T25" fmla="*/ 4 h 175"/>
                <a:gd name="T26" fmla="*/ 104 w 173"/>
                <a:gd name="T27" fmla="*/ 3 h 175"/>
                <a:gd name="T28" fmla="*/ 95 w 173"/>
                <a:gd name="T29" fmla="*/ 1 h 175"/>
                <a:gd name="T30" fmla="*/ 86 w 173"/>
                <a:gd name="T31" fmla="*/ 0 h 175"/>
                <a:gd name="T32" fmla="*/ 86 w 173"/>
                <a:gd name="T33" fmla="*/ 0 h 175"/>
                <a:gd name="T34" fmla="*/ 78 w 173"/>
                <a:gd name="T35" fmla="*/ 1 h 175"/>
                <a:gd name="T36" fmla="*/ 68 w 173"/>
                <a:gd name="T37" fmla="*/ 3 h 175"/>
                <a:gd name="T38" fmla="*/ 60 w 173"/>
                <a:gd name="T39" fmla="*/ 4 h 175"/>
                <a:gd name="T40" fmla="*/ 52 w 173"/>
                <a:gd name="T41" fmla="*/ 7 h 175"/>
                <a:gd name="T42" fmla="*/ 45 w 173"/>
                <a:gd name="T43" fmla="*/ 11 h 175"/>
                <a:gd name="T44" fmla="*/ 38 w 173"/>
                <a:gd name="T45" fmla="*/ 15 h 175"/>
                <a:gd name="T46" fmla="*/ 24 w 173"/>
                <a:gd name="T47" fmla="*/ 26 h 175"/>
                <a:gd name="T48" fmla="*/ 14 w 173"/>
                <a:gd name="T49" fmla="*/ 38 h 175"/>
                <a:gd name="T50" fmla="*/ 9 w 173"/>
                <a:gd name="T51" fmla="*/ 46 h 175"/>
                <a:gd name="T52" fmla="*/ 7 w 173"/>
                <a:gd name="T53" fmla="*/ 53 h 175"/>
                <a:gd name="T54" fmla="*/ 3 w 173"/>
                <a:gd name="T55" fmla="*/ 61 h 175"/>
                <a:gd name="T56" fmla="*/ 1 w 173"/>
                <a:gd name="T57" fmla="*/ 70 h 175"/>
                <a:gd name="T58" fmla="*/ 0 w 173"/>
                <a:gd name="T59" fmla="*/ 78 h 175"/>
                <a:gd name="T60" fmla="*/ 0 w 173"/>
                <a:gd name="T61" fmla="*/ 87 h 175"/>
                <a:gd name="T62" fmla="*/ 0 w 173"/>
                <a:gd name="T63" fmla="*/ 87 h 175"/>
                <a:gd name="T64" fmla="*/ 0 w 173"/>
                <a:gd name="T65" fmla="*/ 97 h 175"/>
                <a:gd name="T66" fmla="*/ 1 w 173"/>
                <a:gd name="T67" fmla="*/ 105 h 175"/>
                <a:gd name="T68" fmla="*/ 3 w 173"/>
                <a:gd name="T69" fmla="*/ 113 h 175"/>
                <a:gd name="T70" fmla="*/ 7 w 173"/>
                <a:gd name="T71" fmla="*/ 121 h 175"/>
                <a:gd name="T72" fmla="*/ 9 w 173"/>
                <a:gd name="T73" fmla="*/ 128 h 175"/>
                <a:gd name="T74" fmla="*/ 14 w 173"/>
                <a:gd name="T75" fmla="*/ 136 h 175"/>
                <a:gd name="T76" fmla="*/ 24 w 173"/>
                <a:gd name="T77" fmla="*/ 149 h 175"/>
                <a:gd name="T78" fmla="*/ 38 w 173"/>
                <a:gd name="T79" fmla="*/ 160 h 175"/>
                <a:gd name="T80" fmla="*/ 45 w 173"/>
                <a:gd name="T81" fmla="*/ 164 h 175"/>
                <a:gd name="T82" fmla="*/ 52 w 173"/>
                <a:gd name="T83" fmla="*/ 168 h 175"/>
                <a:gd name="T84" fmla="*/ 60 w 173"/>
                <a:gd name="T85" fmla="*/ 171 h 175"/>
                <a:gd name="T86" fmla="*/ 68 w 173"/>
                <a:gd name="T87" fmla="*/ 172 h 175"/>
                <a:gd name="T88" fmla="*/ 78 w 173"/>
                <a:gd name="T89" fmla="*/ 173 h 175"/>
                <a:gd name="T90" fmla="*/ 86 w 173"/>
                <a:gd name="T91" fmla="*/ 175 h 175"/>
                <a:gd name="T92" fmla="*/ 86 w 173"/>
                <a:gd name="T93" fmla="*/ 175 h 175"/>
                <a:gd name="T94" fmla="*/ 95 w 173"/>
                <a:gd name="T95" fmla="*/ 173 h 175"/>
                <a:gd name="T96" fmla="*/ 104 w 173"/>
                <a:gd name="T97" fmla="*/ 172 h 175"/>
                <a:gd name="T98" fmla="*/ 112 w 173"/>
                <a:gd name="T99" fmla="*/ 171 h 175"/>
                <a:gd name="T100" fmla="*/ 120 w 173"/>
                <a:gd name="T101" fmla="*/ 168 h 175"/>
                <a:gd name="T102" fmla="*/ 128 w 173"/>
                <a:gd name="T103" fmla="*/ 164 h 175"/>
                <a:gd name="T104" fmla="*/ 135 w 173"/>
                <a:gd name="T105" fmla="*/ 160 h 175"/>
                <a:gd name="T106" fmla="*/ 147 w 173"/>
                <a:gd name="T107" fmla="*/ 149 h 175"/>
                <a:gd name="T108" fmla="*/ 158 w 173"/>
                <a:gd name="T109" fmla="*/ 136 h 175"/>
                <a:gd name="T110" fmla="*/ 162 w 173"/>
                <a:gd name="T111" fmla="*/ 128 h 175"/>
                <a:gd name="T112" fmla="*/ 166 w 173"/>
                <a:gd name="T113" fmla="*/ 121 h 175"/>
                <a:gd name="T114" fmla="*/ 169 w 173"/>
                <a:gd name="T115" fmla="*/ 113 h 175"/>
                <a:gd name="T116" fmla="*/ 172 w 173"/>
                <a:gd name="T117" fmla="*/ 105 h 175"/>
                <a:gd name="T118" fmla="*/ 173 w 173"/>
                <a:gd name="T119" fmla="*/ 97 h 175"/>
                <a:gd name="T120" fmla="*/ 173 w 173"/>
                <a:gd name="T121" fmla="*/ 87 h 175"/>
                <a:gd name="T122" fmla="*/ 173 w 173"/>
                <a:gd name="T123" fmla="*/ 8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5">
                  <a:moveTo>
                    <a:pt x="173" y="87"/>
                  </a:moveTo>
                  <a:lnTo>
                    <a:pt x="173" y="87"/>
                  </a:lnTo>
                  <a:lnTo>
                    <a:pt x="173" y="78"/>
                  </a:lnTo>
                  <a:lnTo>
                    <a:pt x="172" y="70"/>
                  </a:lnTo>
                  <a:lnTo>
                    <a:pt x="169" y="61"/>
                  </a:lnTo>
                  <a:lnTo>
                    <a:pt x="166" y="53"/>
                  </a:lnTo>
                  <a:lnTo>
                    <a:pt x="162" y="46"/>
                  </a:lnTo>
                  <a:lnTo>
                    <a:pt x="158" y="38"/>
                  </a:lnTo>
                  <a:lnTo>
                    <a:pt x="147" y="26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2" y="4"/>
                  </a:lnTo>
                  <a:lnTo>
                    <a:pt x="104" y="3"/>
                  </a:lnTo>
                  <a:lnTo>
                    <a:pt x="95" y="1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78" y="1"/>
                  </a:lnTo>
                  <a:lnTo>
                    <a:pt x="68" y="3"/>
                  </a:lnTo>
                  <a:lnTo>
                    <a:pt x="60" y="4"/>
                  </a:lnTo>
                  <a:lnTo>
                    <a:pt x="52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4" y="26"/>
                  </a:lnTo>
                  <a:lnTo>
                    <a:pt x="14" y="38"/>
                  </a:lnTo>
                  <a:lnTo>
                    <a:pt x="9" y="46"/>
                  </a:lnTo>
                  <a:lnTo>
                    <a:pt x="7" y="53"/>
                  </a:lnTo>
                  <a:lnTo>
                    <a:pt x="3" y="61"/>
                  </a:lnTo>
                  <a:lnTo>
                    <a:pt x="1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1" y="105"/>
                  </a:lnTo>
                  <a:lnTo>
                    <a:pt x="3" y="113"/>
                  </a:lnTo>
                  <a:lnTo>
                    <a:pt x="7" y="121"/>
                  </a:lnTo>
                  <a:lnTo>
                    <a:pt x="9" y="128"/>
                  </a:lnTo>
                  <a:lnTo>
                    <a:pt x="14" y="136"/>
                  </a:lnTo>
                  <a:lnTo>
                    <a:pt x="24" y="149"/>
                  </a:lnTo>
                  <a:lnTo>
                    <a:pt x="38" y="160"/>
                  </a:lnTo>
                  <a:lnTo>
                    <a:pt x="45" y="164"/>
                  </a:lnTo>
                  <a:lnTo>
                    <a:pt x="52" y="168"/>
                  </a:lnTo>
                  <a:lnTo>
                    <a:pt x="60" y="171"/>
                  </a:lnTo>
                  <a:lnTo>
                    <a:pt x="68" y="172"/>
                  </a:lnTo>
                  <a:lnTo>
                    <a:pt x="78" y="173"/>
                  </a:lnTo>
                  <a:lnTo>
                    <a:pt x="86" y="175"/>
                  </a:lnTo>
                  <a:lnTo>
                    <a:pt x="86" y="175"/>
                  </a:lnTo>
                  <a:lnTo>
                    <a:pt x="95" y="173"/>
                  </a:lnTo>
                  <a:lnTo>
                    <a:pt x="104" y="172"/>
                  </a:lnTo>
                  <a:lnTo>
                    <a:pt x="112" y="171"/>
                  </a:lnTo>
                  <a:lnTo>
                    <a:pt x="120" y="168"/>
                  </a:lnTo>
                  <a:lnTo>
                    <a:pt x="128" y="164"/>
                  </a:lnTo>
                  <a:lnTo>
                    <a:pt x="135" y="160"/>
                  </a:lnTo>
                  <a:lnTo>
                    <a:pt x="147" y="149"/>
                  </a:lnTo>
                  <a:lnTo>
                    <a:pt x="158" y="136"/>
                  </a:lnTo>
                  <a:lnTo>
                    <a:pt x="162" y="128"/>
                  </a:lnTo>
                  <a:lnTo>
                    <a:pt x="166" y="121"/>
                  </a:lnTo>
                  <a:lnTo>
                    <a:pt x="169" y="113"/>
                  </a:lnTo>
                  <a:lnTo>
                    <a:pt x="172" y="105"/>
                  </a:lnTo>
                  <a:lnTo>
                    <a:pt x="173" y="97"/>
                  </a:lnTo>
                  <a:lnTo>
                    <a:pt x="173" y="87"/>
                  </a:lnTo>
                  <a:lnTo>
                    <a:pt x="173" y="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9" name="Freeform 59"/>
            <p:cNvSpPr>
              <a:spLocks/>
            </p:cNvSpPr>
            <p:nvPr/>
          </p:nvSpPr>
          <p:spPr bwMode="auto">
            <a:xfrm>
              <a:off x="189" y="2137"/>
              <a:ext cx="173" cy="175"/>
            </a:xfrm>
            <a:custGeom>
              <a:avLst/>
              <a:gdLst>
                <a:gd name="T0" fmla="*/ 173 w 173"/>
                <a:gd name="T1" fmla="*/ 87 h 175"/>
                <a:gd name="T2" fmla="*/ 173 w 173"/>
                <a:gd name="T3" fmla="*/ 87 h 175"/>
                <a:gd name="T4" fmla="*/ 173 w 173"/>
                <a:gd name="T5" fmla="*/ 78 h 175"/>
                <a:gd name="T6" fmla="*/ 172 w 173"/>
                <a:gd name="T7" fmla="*/ 70 h 175"/>
                <a:gd name="T8" fmla="*/ 169 w 173"/>
                <a:gd name="T9" fmla="*/ 61 h 175"/>
                <a:gd name="T10" fmla="*/ 166 w 173"/>
                <a:gd name="T11" fmla="*/ 53 h 175"/>
                <a:gd name="T12" fmla="*/ 162 w 173"/>
                <a:gd name="T13" fmla="*/ 46 h 175"/>
                <a:gd name="T14" fmla="*/ 158 w 173"/>
                <a:gd name="T15" fmla="*/ 38 h 175"/>
                <a:gd name="T16" fmla="*/ 147 w 173"/>
                <a:gd name="T17" fmla="*/ 26 h 175"/>
                <a:gd name="T18" fmla="*/ 135 w 173"/>
                <a:gd name="T19" fmla="*/ 15 h 175"/>
                <a:gd name="T20" fmla="*/ 128 w 173"/>
                <a:gd name="T21" fmla="*/ 11 h 175"/>
                <a:gd name="T22" fmla="*/ 120 w 173"/>
                <a:gd name="T23" fmla="*/ 7 h 175"/>
                <a:gd name="T24" fmla="*/ 112 w 173"/>
                <a:gd name="T25" fmla="*/ 4 h 175"/>
                <a:gd name="T26" fmla="*/ 104 w 173"/>
                <a:gd name="T27" fmla="*/ 3 h 175"/>
                <a:gd name="T28" fmla="*/ 96 w 173"/>
                <a:gd name="T29" fmla="*/ 1 h 175"/>
                <a:gd name="T30" fmla="*/ 86 w 173"/>
                <a:gd name="T31" fmla="*/ 0 h 175"/>
                <a:gd name="T32" fmla="*/ 86 w 173"/>
                <a:gd name="T33" fmla="*/ 0 h 175"/>
                <a:gd name="T34" fmla="*/ 78 w 173"/>
                <a:gd name="T35" fmla="*/ 1 h 175"/>
                <a:gd name="T36" fmla="*/ 68 w 173"/>
                <a:gd name="T37" fmla="*/ 3 h 175"/>
                <a:gd name="T38" fmla="*/ 60 w 173"/>
                <a:gd name="T39" fmla="*/ 4 h 175"/>
                <a:gd name="T40" fmla="*/ 52 w 173"/>
                <a:gd name="T41" fmla="*/ 7 h 175"/>
                <a:gd name="T42" fmla="*/ 45 w 173"/>
                <a:gd name="T43" fmla="*/ 11 h 175"/>
                <a:gd name="T44" fmla="*/ 38 w 173"/>
                <a:gd name="T45" fmla="*/ 15 h 175"/>
                <a:gd name="T46" fmla="*/ 25 w 173"/>
                <a:gd name="T47" fmla="*/ 26 h 175"/>
                <a:gd name="T48" fmla="*/ 14 w 173"/>
                <a:gd name="T49" fmla="*/ 38 h 175"/>
                <a:gd name="T50" fmla="*/ 10 w 173"/>
                <a:gd name="T51" fmla="*/ 46 h 175"/>
                <a:gd name="T52" fmla="*/ 7 w 173"/>
                <a:gd name="T53" fmla="*/ 53 h 175"/>
                <a:gd name="T54" fmla="*/ 3 w 173"/>
                <a:gd name="T55" fmla="*/ 61 h 175"/>
                <a:gd name="T56" fmla="*/ 1 w 173"/>
                <a:gd name="T57" fmla="*/ 70 h 175"/>
                <a:gd name="T58" fmla="*/ 0 w 173"/>
                <a:gd name="T59" fmla="*/ 78 h 175"/>
                <a:gd name="T60" fmla="*/ 0 w 173"/>
                <a:gd name="T61" fmla="*/ 87 h 175"/>
                <a:gd name="T62" fmla="*/ 0 w 173"/>
                <a:gd name="T63" fmla="*/ 87 h 175"/>
                <a:gd name="T64" fmla="*/ 0 w 173"/>
                <a:gd name="T65" fmla="*/ 97 h 175"/>
                <a:gd name="T66" fmla="*/ 1 w 173"/>
                <a:gd name="T67" fmla="*/ 105 h 175"/>
                <a:gd name="T68" fmla="*/ 3 w 173"/>
                <a:gd name="T69" fmla="*/ 113 h 175"/>
                <a:gd name="T70" fmla="*/ 7 w 173"/>
                <a:gd name="T71" fmla="*/ 121 h 175"/>
                <a:gd name="T72" fmla="*/ 10 w 173"/>
                <a:gd name="T73" fmla="*/ 128 h 175"/>
                <a:gd name="T74" fmla="*/ 14 w 173"/>
                <a:gd name="T75" fmla="*/ 136 h 175"/>
                <a:gd name="T76" fmla="*/ 25 w 173"/>
                <a:gd name="T77" fmla="*/ 149 h 175"/>
                <a:gd name="T78" fmla="*/ 38 w 173"/>
                <a:gd name="T79" fmla="*/ 160 h 175"/>
                <a:gd name="T80" fmla="*/ 45 w 173"/>
                <a:gd name="T81" fmla="*/ 164 h 175"/>
                <a:gd name="T82" fmla="*/ 52 w 173"/>
                <a:gd name="T83" fmla="*/ 168 h 175"/>
                <a:gd name="T84" fmla="*/ 60 w 173"/>
                <a:gd name="T85" fmla="*/ 171 h 175"/>
                <a:gd name="T86" fmla="*/ 68 w 173"/>
                <a:gd name="T87" fmla="*/ 172 h 175"/>
                <a:gd name="T88" fmla="*/ 78 w 173"/>
                <a:gd name="T89" fmla="*/ 173 h 175"/>
                <a:gd name="T90" fmla="*/ 86 w 173"/>
                <a:gd name="T91" fmla="*/ 175 h 175"/>
                <a:gd name="T92" fmla="*/ 86 w 173"/>
                <a:gd name="T93" fmla="*/ 175 h 175"/>
                <a:gd name="T94" fmla="*/ 96 w 173"/>
                <a:gd name="T95" fmla="*/ 173 h 175"/>
                <a:gd name="T96" fmla="*/ 104 w 173"/>
                <a:gd name="T97" fmla="*/ 172 h 175"/>
                <a:gd name="T98" fmla="*/ 112 w 173"/>
                <a:gd name="T99" fmla="*/ 171 h 175"/>
                <a:gd name="T100" fmla="*/ 120 w 173"/>
                <a:gd name="T101" fmla="*/ 168 h 175"/>
                <a:gd name="T102" fmla="*/ 128 w 173"/>
                <a:gd name="T103" fmla="*/ 164 h 175"/>
                <a:gd name="T104" fmla="*/ 135 w 173"/>
                <a:gd name="T105" fmla="*/ 160 h 175"/>
                <a:gd name="T106" fmla="*/ 147 w 173"/>
                <a:gd name="T107" fmla="*/ 149 h 175"/>
                <a:gd name="T108" fmla="*/ 158 w 173"/>
                <a:gd name="T109" fmla="*/ 136 h 175"/>
                <a:gd name="T110" fmla="*/ 162 w 173"/>
                <a:gd name="T111" fmla="*/ 128 h 175"/>
                <a:gd name="T112" fmla="*/ 166 w 173"/>
                <a:gd name="T113" fmla="*/ 121 h 175"/>
                <a:gd name="T114" fmla="*/ 169 w 173"/>
                <a:gd name="T115" fmla="*/ 113 h 175"/>
                <a:gd name="T116" fmla="*/ 172 w 173"/>
                <a:gd name="T117" fmla="*/ 105 h 175"/>
                <a:gd name="T118" fmla="*/ 173 w 173"/>
                <a:gd name="T119" fmla="*/ 97 h 175"/>
                <a:gd name="T120" fmla="*/ 173 w 173"/>
                <a:gd name="T121" fmla="*/ 87 h 175"/>
                <a:gd name="T122" fmla="*/ 173 w 173"/>
                <a:gd name="T123" fmla="*/ 8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5">
                  <a:moveTo>
                    <a:pt x="173" y="87"/>
                  </a:moveTo>
                  <a:lnTo>
                    <a:pt x="173" y="87"/>
                  </a:lnTo>
                  <a:lnTo>
                    <a:pt x="173" y="78"/>
                  </a:lnTo>
                  <a:lnTo>
                    <a:pt x="172" y="70"/>
                  </a:lnTo>
                  <a:lnTo>
                    <a:pt x="169" y="61"/>
                  </a:lnTo>
                  <a:lnTo>
                    <a:pt x="166" y="53"/>
                  </a:lnTo>
                  <a:lnTo>
                    <a:pt x="162" y="46"/>
                  </a:lnTo>
                  <a:lnTo>
                    <a:pt x="158" y="38"/>
                  </a:lnTo>
                  <a:lnTo>
                    <a:pt x="147" y="26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2" y="4"/>
                  </a:lnTo>
                  <a:lnTo>
                    <a:pt x="104" y="3"/>
                  </a:lnTo>
                  <a:lnTo>
                    <a:pt x="96" y="1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78" y="1"/>
                  </a:lnTo>
                  <a:lnTo>
                    <a:pt x="68" y="3"/>
                  </a:lnTo>
                  <a:lnTo>
                    <a:pt x="60" y="4"/>
                  </a:lnTo>
                  <a:lnTo>
                    <a:pt x="52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5" y="26"/>
                  </a:lnTo>
                  <a:lnTo>
                    <a:pt x="14" y="38"/>
                  </a:lnTo>
                  <a:lnTo>
                    <a:pt x="10" y="46"/>
                  </a:lnTo>
                  <a:lnTo>
                    <a:pt x="7" y="53"/>
                  </a:lnTo>
                  <a:lnTo>
                    <a:pt x="3" y="61"/>
                  </a:lnTo>
                  <a:lnTo>
                    <a:pt x="1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1" y="105"/>
                  </a:lnTo>
                  <a:lnTo>
                    <a:pt x="3" y="113"/>
                  </a:lnTo>
                  <a:lnTo>
                    <a:pt x="7" y="121"/>
                  </a:lnTo>
                  <a:lnTo>
                    <a:pt x="10" y="128"/>
                  </a:lnTo>
                  <a:lnTo>
                    <a:pt x="14" y="136"/>
                  </a:lnTo>
                  <a:lnTo>
                    <a:pt x="25" y="149"/>
                  </a:lnTo>
                  <a:lnTo>
                    <a:pt x="38" y="160"/>
                  </a:lnTo>
                  <a:lnTo>
                    <a:pt x="45" y="164"/>
                  </a:lnTo>
                  <a:lnTo>
                    <a:pt x="52" y="168"/>
                  </a:lnTo>
                  <a:lnTo>
                    <a:pt x="60" y="171"/>
                  </a:lnTo>
                  <a:lnTo>
                    <a:pt x="68" y="172"/>
                  </a:lnTo>
                  <a:lnTo>
                    <a:pt x="78" y="173"/>
                  </a:lnTo>
                  <a:lnTo>
                    <a:pt x="86" y="175"/>
                  </a:lnTo>
                  <a:lnTo>
                    <a:pt x="86" y="175"/>
                  </a:lnTo>
                  <a:lnTo>
                    <a:pt x="96" y="173"/>
                  </a:lnTo>
                  <a:lnTo>
                    <a:pt x="104" y="172"/>
                  </a:lnTo>
                  <a:lnTo>
                    <a:pt x="112" y="171"/>
                  </a:lnTo>
                  <a:lnTo>
                    <a:pt x="120" y="168"/>
                  </a:lnTo>
                  <a:lnTo>
                    <a:pt x="128" y="164"/>
                  </a:lnTo>
                  <a:lnTo>
                    <a:pt x="135" y="160"/>
                  </a:lnTo>
                  <a:lnTo>
                    <a:pt x="147" y="149"/>
                  </a:lnTo>
                  <a:lnTo>
                    <a:pt x="158" y="136"/>
                  </a:lnTo>
                  <a:lnTo>
                    <a:pt x="162" y="128"/>
                  </a:lnTo>
                  <a:lnTo>
                    <a:pt x="166" y="121"/>
                  </a:lnTo>
                  <a:lnTo>
                    <a:pt x="169" y="113"/>
                  </a:lnTo>
                  <a:lnTo>
                    <a:pt x="172" y="105"/>
                  </a:lnTo>
                  <a:lnTo>
                    <a:pt x="173" y="97"/>
                  </a:lnTo>
                  <a:lnTo>
                    <a:pt x="173" y="87"/>
                  </a:lnTo>
                  <a:lnTo>
                    <a:pt x="173" y="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auto">
            <a:xfrm>
              <a:off x="652" y="1905"/>
              <a:ext cx="173" cy="175"/>
            </a:xfrm>
            <a:custGeom>
              <a:avLst/>
              <a:gdLst>
                <a:gd name="T0" fmla="*/ 173 w 173"/>
                <a:gd name="T1" fmla="*/ 87 h 175"/>
                <a:gd name="T2" fmla="*/ 173 w 173"/>
                <a:gd name="T3" fmla="*/ 87 h 175"/>
                <a:gd name="T4" fmla="*/ 173 w 173"/>
                <a:gd name="T5" fmla="*/ 78 h 175"/>
                <a:gd name="T6" fmla="*/ 171 w 173"/>
                <a:gd name="T7" fmla="*/ 70 h 175"/>
                <a:gd name="T8" fmla="*/ 170 w 173"/>
                <a:gd name="T9" fmla="*/ 61 h 175"/>
                <a:gd name="T10" fmla="*/ 166 w 173"/>
                <a:gd name="T11" fmla="*/ 53 h 175"/>
                <a:gd name="T12" fmla="*/ 163 w 173"/>
                <a:gd name="T13" fmla="*/ 46 h 175"/>
                <a:gd name="T14" fmla="*/ 159 w 173"/>
                <a:gd name="T15" fmla="*/ 38 h 175"/>
                <a:gd name="T16" fmla="*/ 148 w 173"/>
                <a:gd name="T17" fmla="*/ 26 h 175"/>
                <a:gd name="T18" fmla="*/ 135 w 173"/>
                <a:gd name="T19" fmla="*/ 15 h 175"/>
                <a:gd name="T20" fmla="*/ 128 w 173"/>
                <a:gd name="T21" fmla="*/ 11 h 175"/>
                <a:gd name="T22" fmla="*/ 120 w 173"/>
                <a:gd name="T23" fmla="*/ 7 h 175"/>
                <a:gd name="T24" fmla="*/ 113 w 173"/>
                <a:gd name="T25" fmla="*/ 4 h 175"/>
                <a:gd name="T26" fmla="*/ 105 w 173"/>
                <a:gd name="T27" fmla="*/ 3 h 175"/>
                <a:gd name="T28" fmla="*/ 95 w 173"/>
                <a:gd name="T29" fmla="*/ 1 h 175"/>
                <a:gd name="T30" fmla="*/ 87 w 173"/>
                <a:gd name="T31" fmla="*/ 0 h 175"/>
                <a:gd name="T32" fmla="*/ 87 w 173"/>
                <a:gd name="T33" fmla="*/ 0 h 175"/>
                <a:gd name="T34" fmla="*/ 77 w 173"/>
                <a:gd name="T35" fmla="*/ 1 h 175"/>
                <a:gd name="T36" fmla="*/ 69 w 173"/>
                <a:gd name="T37" fmla="*/ 3 h 175"/>
                <a:gd name="T38" fmla="*/ 61 w 173"/>
                <a:gd name="T39" fmla="*/ 4 h 175"/>
                <a:gd name="T40" fmla="*/ 53 w 173"/>
                <a:gd name="T41" fmla="*/ 7 h 175"/>
                <a:gd name="T42" fmla="*/ 45 w 173"/>
                <a:gd name="T43" fmla="*/ 11 h 175"/>
                <a:gd name="T44" fmla="*/ 38 w 173"/>
                <a:gd name="T45" fmla="*/ 15 h 175"/>
                <a:gd name="T46" fmla="*/ 25 w 173"/>
                <a:gd name="T47" fmla="*/ 26 h 175"/>
                <a:gd name="T48" fmla="*/ 15 w 173"/>
                <a:gd name="T49" fmla="*/ 38 h 175"/>
                <a:gd name="T50" fmla="*/ 10 w 173"/>
                <a:gd name="T51" fmla="*/ 46 h 175"/>
                <a:gd name="T52" fmla="*/ 6 w 173"/>
                <a:gd name="T53" fmla="*/ 53 h 175"/>
                <a:gd name="T54" fmla="*/ 4 w 173"/>
                <a:gd name="T55" fmla="*/ 61 h 175"/>
                <a:gd name="T56" fmla="*/ 1 w 173"/>
                <a:gd name="T57" fmla="*/ 70 h 175"/>
                <a:gd name="T58" fmla="*/ 0 w 173"/>
                <a:gd name="T59" fmla="*/ 78 h 175"/>
                <a:gd name="T60" fmla="*/ 0 w 173"/>
                <a:gd name="T61" fmla="*/ 87 h 175"/>
                <a:gd name="T62" fmla="*/ 0 w 173"/>
                <a:gd name="T63" fmla="*/ 87 h 175"/>
                <a:gd name="T64" fmla="*/ 0 w 173"/>
                <a:gd name="T65" fmla="*/ 97 h 175"/>
                <a:gd name="T66" fmla="*/ 1 w 173"/>
                <a:gd name="T67" fmla="*/ 105 h 175"/>
                <a:gd name="T68" fmla="*/ 4 w 173"/>
                <a:gd name="T69" fmla="*/ 113 h 175"/>
                <a:gd name="T70" fmla="*/ 6 w 173"/>
                <a:gd name="T71" fmla="*/ 121 h 175"/>
                <a:gd name="T72" fmla="*/ 10 w 173"/>
                <a:gd name="T73" fmla="*/ 128 h 175"/>
                <a:gd name="T74" fmla="*/ 15 w 173"/>
                <a:gd name="T75" fmla="*/ 136 h 175"/>
                <a:gd name="T76" fmla="*/ 25 w 173"/>
                <a:gd name="T77" fmla="*/ 149 h 175"/>
                <a:gd name="T78" fmla="*/ 38 w 173"/>
                <a:gd name="T79" fmla="*/ 160 h 175"/>
                <a:gd name="T80" fmla="*/ 45 w 173"/>
                <a:gd name="T81" fmla="*/ 164 h 175"/>
                <a:gd name="T82" fmla="*/ 53 w 173"/>
                <a:gd name="T83" fmla="*/ 168 h 175"/>
                <a:gd name="T84" fmla="*/ 61 w 173"/>
                <a:gd name="T85" fmla="*/ 171 h 175"/>
                <a:gd name="T86" fmla="*/ 69 w 173"/>
                <a:gd name="T87" fmla="*/ 173 h 175"/>
                <a:gd name="T88" fmla="*/ 77 w 173"/>
                <a:gd name="T89" fmla="*/ 173 h 175"/>
                <a:gd name="T90" fmla="*/ 87 w 173"/>
                <a:gd name="T91" fmla="*/ 175 h 175"/>
                <a:gd name="T92" fmla="*/ 87 w 173"/>
                <a:gd name="T93" fmla="*/ 175 h 175"/>
                <a:gd name="T94" fmla="*/ 95 w 173"/>
                <a:gd name="T95" fmla="*/ 173 h 175"/>
                <a:gd name="T96" fmla="*/ 105 w 173"/>
                <a:gd name="T97" fmla="*/ 173 h 175"/>
                <a:gd name="T98" fmla="*/ 113 w 173"/>
                <a:gd name="T99" fmla="*/ 171 h 175"/>
                <a:gd name="T100" fmla="*/ 120 w 173"/>
                <a:gd name="T101" fmla="*/ 168 h 175"/>
                <a:gd name="T102" fmla="*/ 128 w 173"/>
                <a:gd name="T103" fmla="*/ 164 h 175"/>
                <a:gd name="T104" fmla="*/ 135 w 173"/>
                <a:gd name="T105" fmla="*/ 160 h 175"/>
                <a:gd name="T106" fmla="*/ 148 w 173"/>
                <a:gd name="T107" fmla="*/ 149 h 175"/>
                <a:gd name="T108" fmla="*/ 159 w 173"/>
                <a:gd name="T109" fmla="*/ 136 h 175"/>
                <a:gd name="T110" fmla="*/ 163 w 173"/>
                <a:gd name="T111" fmla="*/ 128 h 175"/>
                <a:gd name="T112" fmla="*/ 166 w 173"/>
                <a:gd name="T113" fmla="*/ 121 h 175"/>
                <a:gd name="T114" fmla="*/ 170 w 173"/>
                <a:gd name="T115" fmla="*/ 113 h 175"/>
                <a:gd name="T116" fmla="*/ 171 w 173"/>
                <a:gd name="T117" fmla="*/ 105 h 175"/>
                <a:gd name="T118" fmla="*/ 173 w 173"/>
                <a:gd name="T119" fmla="*/ 97 h 175"/>
                <a:gd name="T120" fmla="*/ 173 w 173"/>
                <a:gd name="T121" fmla="*/ 87 h 175"/>
                <a:gd name="T122" fmla="*/ 173 w 173"/>
                <a:gd name="T123" fmla="*/ 8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5">
                  <a:moveTo>
                    <a:pt x="173" y="87"/>
                  </a:moveTo>
                  <a:lnTo>
                    <a:pt x="173" y="87"/>
                  </a:lnTo>
                  <a:lnTo>
                    <a:pt x="173" y="78"/>
                  </a:lnTo>
                  <a:lnTo>
                    <a:pt x="171" y="70"/>
                  </a:lnTo>
                  <a:lnTo>
                    <a:pt x="170" y="61"/>
                  </a:lnTo>
                  <a:lnTo>
                    <a:pt x="166" y="53"/>
                  </a:lnTo>
                  <a:lnTo>
                    <a:pt x="163" y="46"/>
                  </a:lnTo>
                  <a:lnTo>
                    <a:pt x="159" y="38"/>
                  </a:lnTo>
                  <a:lnTo>
                    <a:pt x="148" y="26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3" y="4"/>
                  </a:lnTo>
                  <a:lnTo>
                    <a:pt x="105" y="3"/>
                  </a:lnTo>
                  <a:lnTo>
                    <a:pt x="95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7" y="1"/>
                  </a:lnTo>
                  <a:lnTo>
                    <a:pt x="69" y="3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5" y="26"/>
                  </a:lnTo>
                  <a:lnTo>
                    <a:pt x="15" y="38"/>
                  </a:lnTo>
                  <a:lnTo>
                    <a:pt x="10" y="46"/>
                  </a:lnTo>
                  <a:lnTo>
                    <a:pt x="6" y="53"/>
                  </a:lnTo>
                  <a:lnTo>
                    <a:pt x="4" y="61"/>
                  </a:lnTo>
                  <a:lnTo>
                    <a:pt x="1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1" y="105"/>
                  </a:lnTo>
                  <a:lnTo>
                    <a:pt x="4" y="113"/>
                  </a:lnTo>
                  <a:lnTo>
                    <a:pt x="6" y="121"/>
                  </a:lnTo>
                  <a:lnTo>
                    <a:pt x="10" y="128"/>
                  </a:lnTo>
                  <a:lnTo>
                    <a:pt x="15" y="136"/>
                  </a:lnTo>
                  <a:lnTo>
                    <a:pt x="25" y="149"/>
                  </a:lnTo>
                  <a:lnTo>
                    <a:pt x="38" y="160"/>
                  </a:lnTo>
                  <a:lnTo>
                    <a:pt x="45" y="164"/>
                  </a:lnTo>
                  <a:lnTo>
                    <a:pt x="53" y="168"/>
                  </a:lnTo>
                  <a:lnTo>
                    <a:pt x="61" y="171"/>
                  </a:lnTo>
                  <a:lnTo>
                    <a:pt x="69" y="173"/>
                  </a:lnTo>
                  <a:lnTo>
                    <a:pt x="77" y="173"/>
                  </a:lnTo>
                  <a:lnTo>
                    <a:pt x="87" y="175"/>
                  </a:lnTo>
                  <a:lnTo>
                    <a:pt x="87" y="175"/>
                  </a:lnTo>
                  <a:lnTo>
                    <a:pt x="95" y="173"/>
                  </a:lnTo>
                  <a:lnTo>
                    <a:pt x="105" y="173"/>
                  </a:lnTo>
                  <a:lnTo>
                    <a:pt x="113" y="171"/>
                  </a:lnTo>
                  <a:lnTo>
                    <a:pt x="120" y="168"/>
                  </a:lnTo>
                  <a:lnTo>
                    <a:pt x="128" y="164"/>
                  </a:lnTo>
                  <a:lnTo>
                    <a:pt x="135" y="160"/>
                  </a:lnTo>
                  <a:lnTo>
                    <a:pt x="148" y="149"/>
                  </a:lnTo>
                  <a:lnTo>
                    <a:pt x="159" y="136"/>
                  </a:lnTo>
                  <a:lnTo>
                    <a:pt x="163" y="128"/>
                  </a:lnTo>
                  <a:lnTo>
                    <a:pt x="166" y="121"/>
                  </a:lnTo>
                  <a:lnTo>
                    <a:pt x="170" y="113"/>
                  </a:lnTo>
                  <a:lnTo>
                    <a:pt x="171" y="105"/>
                  </a:lnTo>
                  <a:lnTo>
                    <a:pt x="173" y="97"/>
                  </a:lnTo>
                  <a:lnTo>
                    <a:pt x="173" y="87"/>
                  </a:lnTo>
                  <a:lnTo>
                    <a:pt x="173" y="8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1" name="Freeform 61"/>
            <p:cNvSpPr>
              <a:spLocks/>
            </p:cNvSpPr>
            <p:nvPr/>
          </p:nvSpPr>
          <p:spPr bwMode="auto">
            <a:xfrm>
              <a:off x="440" y="1927"/>
              <a:ext cx="131" cy="131"/>
            </a:xfrm>
            <a:custGeom>
              <a:avLst/>
              <a:gdLst>
                <a:gd name="T0" fmla="*/ 131 w 131"/>
                <a:gd name="T1" fmla="*/ 65 h 131"/>
                <a:gd name="T2" fmla="*/ 131 w 131"/>
                <a:gd name="T3" fmla="*/ 65 h 131"/>
                <a:gd name="T4" fmla="*/ 130 w 131"/>
                <a:gd name="T5" fmla="*/ 52 h 131"/>
                <a:gd name="T6" fmla="*/ 126 w 131"/>
                <a:gd name="T7" fmla="*/ 39 h 131"/>
                <a:gd name="T8" fmla="*/ 120 w 131"/>
                <a:gd name="T9" fmla="*/ 28 h 131"/>
                <a:gd name="T10" fmla="*/ 112 w 131"/>
                <a:gd name="T11" fmla="*/ 19 h 131"/>
                <a:gd name="T12" fmla="*/ 102 w 131"/>
                <a:gd name="T13" fmla="*/ 11 h 131"/>
                <a:gd name="T14" fmla="*/ 91 w 131"/>
                <a:gd name="T15" fmla="*/ 5 h 131"/>
                <a:gd name="T16" fmla="*/ 79 w 131"/>
                <a:gd name="T17" fmla="*/ 1 h 131"/>
                <a:gd name="T18" fmla="*/ 66 w 131"/>
                <a:gd name="T19" fmla="*/ 0 h 131"/>
                <a:gd name="T20" fmla="*/ 66 w 131"/>
                <a:gd name="T21" fmla="*/ 0 h 131"/>
                <a:gd name="T22" fmla="*/ 52 w 131"/>
                <a:gd name="T23" fmla="*/ 1 h 131"/>
                <a:gd name="T24" fmla="*/ 40 w 131"/>
                <a:gd name="T25" fmla="*/ 5 h 131"/>
                <a:gd name="T26" fmla="*/ 29 w 131"/>
                <a:gd name="T27" fmla="*/ 11 h 131"/>
                <a:gd name="T28" fmla="*/ 19 w 131"/>
                <a:gd name="T29" fmla="*/ 19 h 131"/>
                <a:gd name="T30" fmla="*/ 11 w 131"/>
                <a:gd name="T31" fmla="*/ 28 h 131"/>
                <a:gd name="T32" fmla="*/ 5 w 131"/>
                <a:gd name="T33" fmla="*/ 39 h 131"/>
                <a:gd name="T34" fmla="*/ 1 w 131"/>
                <a:gd name="T35" fmla="*/ 52 h 131"/>
                <a:gd name="T36" fmla="*/ 0 w 131"/>
                <a:gd name="T37" fmla="*/ 65 h 131"/>
                <a:gd name="T38" fmla="*/ 0 w 131"/>
                <a:gd name="T39" fmla="*/ 65 h 131"/>
                <a:gd name="T40" fmla="*/ 1 w 131"/>
                <a:gd name="T41" fmla="*/ 79 h 131"/>
                <a:gd name="T42" fmla="*/ 5 w 131"/>
                <a:gd name="T43" fmla="*/ 91 h 131"/>
                <a:gd name="T44" fmla="*/ 11 w 131"/>
                <a:gd name="T45" fmla="*/ 102 h 131"/>
                <a:gd name="T46" fmla="*/ 19 w 131"/>
                <a:gd name="T47" fmla="*/ 112 h 131"/>
                <a:gd name="T48" fmla="*/ 29 w 131"/>
                <a:gd name="T49" fmla="*/ 120 h 131"/>
                <a:gd name="T50" fmla="*/ 40 w 131"/>
                <a:gd name="T51" fmla="*/ 125 h 131"/>
                <a:gd name="T52" fmla="*/ 52 w 131"/>
                <a:gd name="T53" fmla="*/ 129 h 131"/>
                <a:gd name="T54" fmla="*/ 66 w 131"/>
                <a:gd name="T55" fmla="*/ 131 h 131"/>
                <a:gd name="T56" fmla="*/ 66 w 131"/>
                <a:gd name="T57" fmla="*/ 131 h 131"/>
                <a:gd name="T58" fmla="*/ 79 w 131"/>
                <a:gd name="T59" fmla="*/ 129 h 131"/>
                <a:gd name="T60" fmla="*/ 91 w 131"/>
                <a:gd name="T61" fmla="*/ 125 h 131"/>
                <a:gd name="T62" fmla="*/ 102 w 131"/>
                <a:gd name="T63" fmla="*/ 120 h 131"/>
                <a:gd name="T64" fmla="*/ 112 w 131"/>
                <a:gd name="T65" fmla="*/ 112 h 131"/>
                <a:gd name="T66" fmla="*/ 120 w 131"/>
                <a:gd name="T67" fmla="*/ 102 h 131"/>
                <a:gd name="T68" fmla="*/ 126 w 131"/>
                <a:gd name="T69" fmla="*/ 91 h 131"/>
                <a:gd name="T70" fmla="*/ 130 w 131"/>
                <a:gd name="T71" fmla="*/ 79 h 131"/>
                <a:gd name="T72" fmla="*/ 131 w 131"/>
                <a:gd name="T73" fmla="*/ 65 h 131"/>
                <a:gd name="T74" fmla="*/ 131 w 131"/>
                <a:gd name="T75" fmla="*/ 6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1" h="131">
                  <a:moveTo>
                    <a:pt x="131" y="65"/>
                  </a:moveTo>
                  <a:lnTo>
                    <a:pt x="131" y="65"/>
                  </a:lnTo>
                  <a:lnTo>
                    <a:pt x="130" y="52"/>
                  </a:lnTo>
                  <a:lnTo>
                    <a:pt x="126" y="39"/>
                  </a:lnTo>
                  <a:lnTo>
                    <a:pt x="120" y="28"/>
                  </a:lnTo>
                  <a:lnTo>
                    <a:pt x="112" y="19"/>
                  </a:lnTo>
                  <a:lnTo>
                    <a:pt x="102" y="11"/>
                  </a:lnTo>
                  <a:lnTo>
                    <a:pt x="91" y="5"/>
                  </a:lnTo>
                  <a:lnTo>
                    <a:pt x="79" y="1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2" y="1"/>
                  </a:lnTo>
                  <a:lnTo>
                    <a:pt x="40" y="5"/>
                  </a:lnTo>
                  <a:lnTo>
                    <a:pt x="29" y="11"/>
                  </a:lnTo>
                  <a:lnTo>
                    <a:pt x="19" y="19"/>
                  </a:lnTo>
                  <a:lnTo>
                    <a:pt x="11" y="28"/>
                  </a:lnTo>
                  <a:lnTo>
                    <a:pt x="5" y="39"/>
                  </a:lnTo>
                  <a:lnTo>
                    <a:pt x="1" y="52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1" y="79"/>
                  </a:lnTo>
                  <a:lnTo>
                    <a:pt x="5" y="91"/>
                  </a:lnTo>
                  <a:lnTo>
                    <a:pt x="11" y="102"/>
                  </a:lnTo>
                  <a:lnTo>
                    <a:pt x="19" y="112"/>
                  </a:lnTo>
                  <a:lnTo>
                    <a:pt x="29" y="120"/>
                  </a:lnTo>
                  <a:lnTo>
                    <a:pt x="40" y="125"/>
                  </a:lnTo>
                  <a:lnTo>
                    <a:pt x="52" y="129"/>
                  </a:lnTo>
                  <a:lnTo>
                    <a:pt x="66" y="131"/>
                  </a:lnTo>
                  <a:lnTo>
                    <a:pt x="66" y="131"/>
                  </a:lnTo>
                  <a:lnTo>
                    <a:pt x="79" y="129"/>
                  </a:lnTo>
                  <a:lnTo>
                    <a:pt x="91" y="125"/>
                  </a:lnTo>
                  <a:lnTo>
                    <a:pt x="102" y="120"/>
                  </a:lnTo>
                  <a:lnTo>
                    <a:pt x="112" y="112"/>
                  </a:lnTo>
                  <a:lnTo>
                    <a:pt x="120" y="102"/>
                  </a:lnTo>
                  <a:lnTo>
                    <a:pt x="126" y="91"/>
                  </a:lnTo>
                  <a:lnTo>
                    <a:pt x="130" y="79"/>
                  </a:lnTo>
                  <a:lnTo>
                    <a:pt x="131" y="65"/>
                  </a:lnTo>
                  <a:lnTo>
                    <a:pt x="131" y="6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2" name="Freeform 62"/>
            <p:cNvSpPr>
              <a:spLocks/>
            </p:cNvSpPr>
            <p:nvPr/>
          </p:nvSpPr>
          <p:spPr bwMode="auto">
            <a:xfrm>
              <a:off x="231" y="1949"/>
              <a:ext cx="88" cy="87"/>
            </a:xfrm>
            <a:custGeom>
              <a:avLst/>
              <a:gdLst>
                <a:gd name="T0" fmla="*/ 88 w 88"/>
                <a:gd name="T1" fmla="*/ 43 h 87"/>
                <a:gd name="T2" fmla="*/ 88 w 88"/>
                <a:gd name="T3" fmla="*/ 43 h 87"/>
                <a:gd name="T4" fmla="*/ 86 w 88"/>
                <a:gd name="T5" fmla="*/ 35 h 87"/>
                <a:gd name="T6" fmla="*/ 84 w 88"/>
                <a:gd name="T7" fmla="*/ 27 h 87"/>
                <a:gd name="T8" fmla="*/ 79 w 88"/>
                <a:gd name="T9" fmla="*/ 19 h 87"/>
                <a:gd name="T10" fmla="*/ 74 w 88"/>
                <a:gd name="T11" fmla="*/ 12 h 87"/>
                <a:gd name="T12" fmla="*/ 67 w 88"/>
                <a:gd name="T13" fmla="*/ 8 h 87"/>
                <a:gd name="T14" fmla="*/ 60 w 88"/>
                <a:gd name="T15" fmla="*/ 4 h 87"/>
                <a:gd name="T16" fmla="*/ 52 w 88"/>
                <a:gd name="T17" fmla="*/ 1 h 87"/>
                <a:gd name="T18" fmla="*/ 44 w 88"/>
                <a:gd name="T19" fmla="*/ 0 h 87"/>
                <a:gd name="T20" fmla="*/ 44 w 88"/>
                <a:gd name="T21" fmla="*/ 0 h 87"/>
                <a:gd name="T22" fmla="*/ 34 w 88"/>
                <a:gd name="T23" fmla="*/ 1 h 87"/>
                <a:gd name="T24" fmla="*/ 26 w 88"/>
                <a:gd name="T25" fmla="*/ 4 h 87"/>
                <a:gd name="T26" fmla="*/ 19 w 88"/>
                <a:gd name="T27" fmla="*/ 8 h 87"/>
                <a:gd name="T28" fmla="*/ 13 w 88"/>
                <a:gd name="T29" fmla="*/ 12 h 87"/>
                <a:gd name="T30" fmla="*/ 7 w 88"/>
                <a:gd name="T31" fmla="*/ 19 h 87"/>
                <a:gd name="T32" fmla="*/ 3 w 88"/>
                <a:gd name="T33" fmla="*/ 27 h 87"/>
                <a:gd name="T34" fmla="*/ 0 w 88"/>
                <a:gd name="T35" fmla="*/ 35 h 87"/>
                <a:gd name="T36" fmla="*/ 0 w 88"/>
                <a:gd name="T37" fmla="*/ 43 h 87"/>
                <a:gd name="T38" fmla="*/ 0 w 88"/>
                <a:gd name="T39" fmla="*/ 43 h 87"/>
                <a:gd name="T40" fmla="*/ 0 w 88"/>
                <a:gd name="T41" fmla="*/ 52 h 87"/>
                <a:gd name="T42" fmla="*/ 3 w 88"/>
                <a:gd name="T43" fmla="*/ 60 h 87"/>
                <a:gd name="T44" fmla="*/ 7 w 88"/>
                <a:gd name="T45" fmla="*/ 68 h 87"/>
                <a:gd name="T46" fmla="*/ 13 w 88"/>
                <a:gd name="T47" fmla="*/ 75 h 87"/>
                <a:gd name="T48" fmla="*/ 19 w 88"/>
                <a:gd name="T49" fmla="*/ 79 h 87"/>
                <a:gd name="T50" fmla="*/ 26 w 88"/>
                <a:gd name="T51" fmla="*/ 83 h 87"/>
                <a:gd name="T52" fmla="*/ 34 w 88"/>
                <a:gd name="T53" fmla="*/ 86 h 87"/>
                <a:gd name="T54" fmla="*/ 44 w 88"/>
                <a:gd name="T55" fmla="*/ 87 h 87"/>
                <a:gd name="T56" fmla="*/ 44 w 88"/>
                <a:gd name="T57" fmla="*/ 87 h 87"/>
                <a:gd name="T58" fmla="*/ 52 w 88"/>
                <a:gd name="T59" fmla="*/ 86 h 87"/>
                <a:gd name="T60" fmla="*/ 60 w 88"/>
                <a:gd name="T61" fmla="*/ 83 h 87"/>
                <a:gd name="T62" fmla="*/ 67 w 88"/>
                <a:gd name="T63" fmla="*/ 79 h 87"/>
                <a:gd name="T64" fmla="*/ 74 w 88"/>
                <a:gd name="T65" fmla="*/ 75 h 87"/>
                <a:gd name="T66" fmla="*/ 79 w 88"/>
                <a:gd name="T67" fmla="*/ 68 h 87"/>
                <a:gd name="T68" fmla="*/ 84 w 88"/>
                <a:gd name="T69" fmla="*/ 60 h 87"/>
                <a:gd name="T70" fmla="*/ 86 w 88"/>
                <a:gd name="T71" fmla="*/ 52 h 87"/>
                <a:gd name="T72" fmla="*/ 88 w 88"/>
                <a:gd name="T73" fmla="*/ 43 h 87"/>
                <a:gd name="T74" fmla="*/ 88 w 88"/>
                <a:gd name="T75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87">
                  <a:moveTo>
                    <a:pt x="88" y="43"/>
                  </a:moveTo>
                  <a:lnTo>
                    <a:pt x="88" y="43"/>
                  </a:lnTo>
                  <a:lnTo>
                    <a:pt x="86" y="35"/>
                  </a:lnTo>
                  <a:lnTo>
                    <a:pt x="84" y="27"/>
                  </a:lnTo>
                  <a:lnTo>
                    <a:pt x="79" y="19"/>
                  </a:lnTo>
                  <a:lnTo>
                    <a:pt x="74" y="12"/>
                  </a:lnTo>
                  <a:lnTo>
                    <a:pt x="67" y="8"/>
                  </a:lnTo>
                  <a:lnTo>
                    <a:pt x="60" y="4"/>
                  </a:lnTo>
                  <a:lnTo>
                    <a:pt x="52" y="1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4" y="1"/>
                  </a:lnTo>
                  <a:lnTo>
                    <a:pt x="26" y="4"/>
                  </a:lnTo>
                  <a:lnTo>
                    <a:pt x="19" y="8"/>
                  </a:lnTo>
                  <a:lnTo>
                    <a:pt x="13" y="12"/>
                  </a:lnTo>
                  <a:lnTo>
                    <a:pt x="7" y="19"/>
                  </a:lnTo>
                  <a:lnTo>
                    <a:pt x="3" y="27"/>
                  </a:lnTo>
                  <a:lnTo>
                    <a:pt x="0" y="35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52"/>
                  </a:lnTo>
                  <a:lnTo>
                    <a:pt x="3" y="60"/>
                  </a:lnTo>
                  <a:lnTo>
                    <a:pt x="7" y="68"/>
                  </a:lnTo>
                  <a:lnTo>
                    <a:pt x="13" y="75"/>
                  </a:lnTo>
                  <a:lnTo>
                    <a:pt x="19" y="79"/>
                  </a:lnTo>
                  <a:lnTo>
                    <a:pt x="26" y="83"/>
                  </a:lnTo>
                  <a:lnTo>
                    <a:pt x="34" y="86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52" y="86"/>
                  </a:lnTo>
                  <a:lnTo>
                    <a:pt x="60" y="83"/>
                  </a:lnTo>
                  <a:lnTo>
                    <a:pt x="67" y="79"/>
                  </a:lnTo>
                  <a:lnTo>
                    <a:pt x="74" y="75"/>
                  </a:lnTo>
                  <a:lnTo>
                    <a:pt x="79" y="68"/>
                  </a:lnTo>
                  <a:lnTo>
                    <a:pt x="84" y="60"/>
                  </a:lnTo>
                  <a:lnTo>
                    <a:pt x="86" y="52"/>
                  </a:lnTo>
                  <a:lnTo>
                    <a:pt x="88" y="43"/>
                  </a:lnTo>
                  <a:lnTo>
                    <a:pt x="88" y="4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3" name="Freeform 63"/>
            <p:cNvSpPr>
              <a:spLocks/>
            </p:cNvSpPr>
            <p:nvPr/>
          </p:nvSpPr>
          <p:spPr bwMode="auto">
            <a:xfrm>
              <a:off x="652" y="1673"/>
              <a:ext cx="173" cy="175"/>
            </a:xfrm>
            <a:custGeom>
              <a:avLst/>
              <a:gdLst>
                <a:gd name="T0" fmla="*/ 173 w 173"/>
                <a:gd name="T1" fmla="*/ 87 h 175"/>
                <a:gd name="T2" fmla="*/ 173 w 173"/>
                <a:gd name="T3" fmla="*/ 87 h 175"/>
                <a:gd name="T4" fmla="*/ 173 w 173"/>
                <a:gd name="T5" fmla="*/ 78 h 175"/>
                <a:gd name="T6" fmla="*/ 171 w 173"/>
                <a:gd name="T7" fmla="*/ 70 h 175"/>
                <a:gd name="T8" fmla="*/ 170 w 173"/>
                <a:gd name="T9" fmla="*/ 61 h 175"/>
                <a:gd name="T10" fmla="*/ 166 w 173"/>
                <a:gd name="T11" fmla="*/ 53 h 175"/>
                <a:gd name="T12" fmla="*/ 163 w 173"/>
                <a:gd name="T13" fmla="*/ 46 h 175"/>
                <a:gd name="T14" fmla="*/ 159 w 173"/>
                <a:gd name="T15" fmla="*/ 38 h 175"/>
                <a:gd name="T16" fmla="*/ 148 w 173"/>
                <a:gd name="T17" fmla="*/ 26 h 175"/>
                <a:gd name="T18" fmla="*/ 135 w 173"/>
                <a:gd name="T19" fmla="*/ 15 h 175"/>
                <a:gd name="T20" fmla="*/ 128 w 173"/>
                <a:gd name="T21" fmla="*/ 11 h 175"/>
                <a:gd name="T22" fmla="*/ 120 w 173"/>
                <a:gd name="T23" fmla="*/ 7 h 175"/>
                <a:gd name="T24" fmla="*/ 113 w 173"/>
                <a:gd name="T25" fmla="*/ 4 h 175"/>
                <a:gd name="T26" fmla="*/ 105 w 173"/>
                <a:gd name="T27" fmla="*/ 3 h 175"/>
                <a:gd name="T28" fmla="*/ 95 w 173"/>
                <a:gd name="T29" fmla="*/ 1 h 175"/>
                <a:gd name="T30" fmla="*/ 87 w 173"/>
                <a:gd name="T31" fmla="*/ 0 h 175"/>
                <a:gd name="T32" fmla="*/ 87 w 173"/>
                <a:gd name="T33" fmla="*/ 0 h 175"/>
                <a:gd name="T34" fmla="*/ 77 w 173"/>
                <a:gd name="T35" fmla="*/ 1 h 175"/>
                <a:gd name="T36" fmla="*/ 69 w 173"/>
                <a:gd name="T37" fmla="*/ 3 h 175"/>
                <a:gd name="T38" fmla="*/ 61 w 173"/>
                <a:gd name="T39" fmla="*/ 4 h 175"/>
                <a:gd name="T40" fmla="*/ 53 w 173"/>
                <a:gd name="T41" fmla="*/ 7 h 175"/>
                <a:gd name="T42" fmla="*/ 45 w 173"/>
                <a:gd name="T43" fmla="*/ 11 h 175"/>
                <a:gd name="T44" fmla="*/ 38 w 173"/>
                <a:gd name="T45" fmla="*/ 15 h 175"/>
                <a:gd name="T46" fmla="*/ 25 w 173"/>
                <a:gd name="T47" fmla="*/ 26 h 175"/>
                <a:gd name="T48" fmla="*/ 15 w 173"/>
                <a:gd name="T49" fmla="*/ 38 h 175"/>
                <a:gd name="T50" fmla="*/ 10 w 173"/>
                <a:gd name="T51" fmla="*/ 46 h 175"/>
                <a:gd name="T52" fmla="*/ 6 w 173"/>
                <a:gd name="T53" fmla="*/ 53 h 175"/>
                <a:gd name="T54" fmla="*/ 4 w 173"/>
                <a:gd name="T55" fmla="*/ 61 h 175"/>
                <a:gd name="T56" fmla="*/ 1 w 173"/>
                <a:gd name="T57" fmla="*/ 70 h 175"/>
                <a:gd name="T58" fmla="*/ 0 w 173"/>
                <a:gd name="T59" fmla="*/ 78 h 175"/>
                <a:gd name="T60" fmla="*/ 0 w 173"/>
                <a:gd name="T61" fmla="*/ 87 h 175"/>
                <a:gd name="T62" fmla="*/ 0 w 173"/>
                <a:gd name="T63" fmla="*/ 87 h 175"/>
                <a:gd name="T64" fmla="*/ 0 w 173"/>
                <a:gd name="T65" fmla="*/ 97 h 175"/>
                <a:gd name="T66" fmla="*/ 1 w 173"/>
                <a:gd name="T67" fmla="*/ 105 h 175"/>
                <a:gd name="T68" fmla="*/ 4 w 173"/>
                <a:gd name="T69" fmla="*/ 113 h 175"/>
                <a:gd name="T70" fmla="*/ 6 w 173"/>
                <a:gd name="T71" fmla="*/ 121 h 175"/>
                <a:gd name="T72" fmla="*/ 10 w 173"/>
                <a:gd name="T73" fmla="*/ 128 h 175"/>
                <a:gd name="T74" fmla="*/ 15 w 173"/>
                <a:gd name="T75" fmla="*/ 136 h 175"/>
                <a:gd name="T76" fmla="*/ 25 w 173"/>
                <a:gd name="T77" fmla="*/ 149 h 175"/>
                <a:gd name="T78" fmla="*/ 38 w 173"/>
                <a:gd name="T79" fmla="*/ 160 h 175"/>
                <a:gd name="T80" fmla="*/ 45 w 173"/>
                <a:gd name="T81" fmla="*/ 164 h 175"/>
                <a:gd name="T82" fmla="*/ 53 w 173"/>
                <a:gd name="T83" fmla="*/ 168 h 175"/>
                <a:gd name="T84" fmla="*/ 61 w 173"/>
                <a:gd name="T85" fmla="*/ 171 h 175"/>
                <a:gd name="T86" fmla="*/ 69 w 173"/>
                <a:gd name="T87" fmla="*/ 173 h 175"/>
                <a:gd name="T88" fmla="*/ 77 w 173"/>
                <a:gd name="T89" fmla="*/ 173 h 175"/>
                <a:gd name="T90" fmla="*/ 87 w 173"/>
                <a:gd name="T91" fmla="*/ 175 h 175"/>
                <a:gd name="T92" fmla="*/ 87 w 173"/>
                <a:gd name="T93" fmla="*/ 175 h 175"/>
                <a:gd name="T94" fmla="*/ 95 w 173"/>
                <a:gd name="T95" fmla="*/ 173 h 175"/>
                <a:gd name="T96" fmla="*/ 105 w 173"/>
                <a:gd name="T97" fmla="*/ 173 h 175"/>
                <a:gd name="T98" fmla="*/ 113 w 173"/>
                <a:gd name="T99" fmla="*/ 171 h 175"/>
                <a:gd name="T100" fmla="*/ 120 w 173"/>
                <a:gd name="T101" fmla="*/ 168 h 175"/>
                <a:gd name="T102" fmla="*/ 128 w 173"/>
                <a:gd name="T103" fmla="*/ 164 h 175"/>
                <a:gd name="T104" fmla="*/ 135 w 173"/>
                <a:gd name="T105" fmla="*/ 160 h 175"/>
                <a:gd name="T106" fmla="*/ 148 w 173"/>
                <a:gd name="T107" fmla="*/ 149 h 175"/>
                <a:gd name="T108" fmla="*/ 159 w 173"/>
                <a:gd name="T109" fmla="*/ 136 h 175"/>
                <a:gd name="T110" fmla="*/ 163 w 173"/>
                <a:gd name="T111" fmla="*/ 128 h 175"/>
                <a:gd name="T112" fmla="*/ 166 w 173"/>
                <a:gd name="T113" fmla="*/ 121 h 175"/>
                <a:gd name="T114" fmla="*/ 170 w 173"/>
                <a:gd name="T115" fmla="*/ 113 h 175"/>
                <a:gd name="T116" fmla="*/ 171 w 173"/>
                <a:gd name="T117" fmla="*/ 105 h 175"/>
                <a:gd name="T118" fmla="*/ 173 w 173"/>
                <a:gd name="T119" fmla="*/ 97 h 175"/>
                <a:gd name="T120" fmla="*/ 173 w 173"/>
                <a:gd name="T121" fmla="*/ 87 h 175"/>
                <a:gd name="T122" fmla="*/ 173 w 173"/>
                <a:gd name="T123" fmla="*/ 8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5">
                  <a:moveTo>
                    <a:pt x="173" y="87"/>
                  </a:moveTo>
                  <a:lnTo>
                    <a:pt x="173" y="87"/>
                  </a:lnTo>
                  <a:lnTo>
                    <a:pt x="173" y="78"/>
                  </a:lnTo>
                  <a:lnTo>
                    <a:pt x="171" y="70"/>
                  </a:lnTo>
                  <a:lnTo>
                    <a:pt x="170" y="61"/>
                  </a:lnTo>
                  <a:lnTo>
                    <a:pt x="166" y="53"/>
                  </a:lnTo>
                  <a:lnTo>
                    <a:pt x="163" y="46"/>
                  </a:lnTo>
                  <a:lnTo>
                    <a:pt x="159" y="38"/>
                  </a:lnTo>
                  <a:lnTo>
                    <a:pt x="148" y="26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3" y="4"/>
                  </a:lnTo>
                  <a:lnTo>
                    <a:pt x="105" y="3"/>
                  </a:lnTo>
                  <a:lnTo>
                    <a:pt x="95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7" y="1"/>
                  </a:lnTo>
                  <a:lnTo>
                    <a:pt x="69" y="3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5" y="26"/>
                  </a:lnTo>
                  <a:lnTo>
                    <a:pt x="15" y="38"/>
                  </a:lnTo>
                  <a:lnTo>
                    <a:pt x="10" y="46"/>
                  </a:lnTo>
                  <a:lnTo>
                    <a:pt x="6" y="53"/>
                  </a:lnTo>
                  <a:lnTo>
                    <a:pt x="4" y="61"/>
                  </a:lnTo>
                  <a:lnTo>
                    <a:pt x="1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1" y="105"/>
                  </a:lnTo>
                  <a:lnTo>
                    <a:pt x="4" y="113"/>
                  </a:lnTo>
                  <a:lnTo>
                    <a:pt x="6" y="121"/>
                  </a:lnTo>
                  <a:lnTo>
                    <a:pt x="10" y="128"/>
                  </a:lnTo>
                  <a:lnTo>
                    <a:pt x="15" y="136"/>
                  </a:lnTo>
                  <a:lnTo>
                    <a:pt x="25" y="149"/>
                  </a:lnTo>
                  <a:lnTo>
                    <a:pt x="38" y="160"/>
                  </a:lnTo>
                  <a:lnTo>
                    <a:pt x="45" y="164"/>
                  </a:lnTo>
                  <a:lnTo>
                    <a:pt x="53" y="168"/>
                  </a:lnTo>
                  <a:lnTo>
                    <a:pt x="61" y="171"/>
                  </a:lnTo>
                  <a:lnTo>
                    <a:pt x="69" y="173"/>
                  </a:lnTo>
                  <a:lnTo>
                    <a:pt x="77" y="173"/>
                  </a:lnTo>
                  <a:lnTo>
                    <a:pt x="87" y="175"/>
                  </a:lnTo>
                  <a:lnTo>
                    <a:pt x="87" y="175"/>
                  </a:lnTo>
                  <a:lnTo>
                    <a:pt x="95" y="173"/>
                  </a:lnTo>
                  <a:lnTo>
                    <a:pt x="105" y="173"/>
                  </a:lnTo>
                  <a:lnTo>
                    <a:pt x="113" y="171"/>
                  </a:lnTo>
                  <a:lnTo>
                    <a:pt x="120" y="168"/>
                  </a:lnTo>
                  <a:lnTo>
                    <a:pt x="128" y="164"/>
                  </a:lnTo>
                  <a:lnTo>
                    <a:pt x="135" y="160"/>
                  </a:lnTo>
                  <a:lnTo>
                    <a:pt x="148" y="149"/>
                  </a:lnTo>
                  <a:lnTo>
                    <a:pt x="159" y="136"/>
                  </a:lnTo>
                  <a:lnTo>
                    <a:pt x="163" y="128"/>
                  </a:lnTo>
                  <a:lnTo>
                    <a:pt x="166" y="121"/>
                  </a:lnTo>
                  <a:lnTo>
                    <a:pt x="170" y="113"/>
                  </a:lnTo>
                  <a:lnTo>
                    <a:pt x="171" y="105"/>
                  </a:lnTo>
                  <a:lnTo>
                    <a:pt x="173" y="97"/>
                  </a:lnTo>
                  <a:lnTo>
                    <a:pt x="173" y="87"/>
                  </a:lnTo>
                  <a:lnTo>
                    <a:pt x="173" y="8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4" name="Freeform 64"/>
            <p:cNvSpPr>
              <a:spLocks/>
            </p:cNvSpPr>
            <p:nvPr/>
          </p:nvSpPr>
          <p:spPr bwMode="auto">
            <a:xfrm>
              <a:off x="673" y="1463"/>
              <a:ext cx="131" cy="129"/>
            </a:xfrm>
            <a:custGeom>
              <a:avLst/>
              <a:gdLst>
                <a:gd name="T0" fmla="*/ 131 w 131"/>
                <a:gd name="T1" fmla="*/ 64 h 129"/>
                <a:gd name="T2" fmla="*/ 131 w 131"/>
                <a:gd name="T3" fmla="*/ 64 h 129"/>
                <a:gd name="T4" fmla="*/ 130 w 131"/>
                <a:gd name="T5" fmla="*/ 52 h 129"/>
                <a:gd name="T6" fmla="*/ 126 w 131"/>
                <a:gd name="T7" fmla="*/ 39 h 129"/>
                <a:gd name="T8" fmla="*/ 119 w 131"/>
                <a:gd name="T9" fmla="*/ 28 h 129"/>
                <a:gd name="T10" fmla="*/ 111 w 131"/>
                <a:gd name="T11" fmla="*/ 19 h 129"/>
                <a:gd name="T12" fmla="*/ 101 w 131"/>
                <a:gd name="T13" fmla="*/ 11 h 129"/>
                <a:gd name="T14" fmla="*/ 90 w 131"/>
                <a:gd name="T15" fmla="*/ 4 h 129"/>
                <a:gd name="T16" fmla="*/ 78 w 131"/>
                <a:gd name="T17" fmla="*/ 1 h 129"/>
                <a:gd name="T18" fmla="*/ 66 w 131"/>
                <a:gd name="T19" fmla="*/ 0 h 129"/>
                <a:gd name="T20" fmla="*/ 66 w 131"/>
                <a:gd name="T21" fmla="*/ 0 h 129"/>
                <a:gd name="T22" fmla="*/ 52 w 131"/>
                <a:gd name="T23" fmla="*/ 1 h 129"/>
                <a:gd name="T24" fmla="*/ 40 w 131"/>
                <a:gd name="T25" fmla="*/ 4 h 129"/>
                <a:gd name="T26" fmla="*/ 29 w 131"/>
                <a:gd name="T27" fmla="*/ 11 h 129"/>
                <a:gd name="T28" fmla="*/ 19 w 131"/>
                <a:gd name="T29" fmla="*/ 19 h 129"/>
                <a:gd name="T30" fmla="*/ 11 w 131"/>
                <a:gd name="T31" fmla="*/ 28 h 129"/>
                <a:gd name="T32" fmla="*/ 6 w 131"/>
                <a:gd name="T33" fmla="*/ 39 h 129"/>
                <a:gd name="T34" fmla="*/ 2 w 131"/>
                <a:gd name="T35" fmla="*/ 52 h 129"/>
                <a:gd name="T36" fmla="*/ 0 w 131"/>
                <a:gd name="T37" fmla="*/ 64 h 129"/>
                <a:gd name="T38" fmla="*/ 0 w 131"/>
                <a:gd name="T39" fmla="*/ 64 h 129"/>
                <a:gd name="T40" fmla="*/ 2 w 131"/>
                <a:gd name="T41" fmla="*/ 78 h 129"/>
                <a:gd name="T42" fmla="*/ 6 w 131"/>
                <a:gd name="T43" fmla="*/ 90 h 129"/>
                <a:gd name="T44" fmla="*/ 11 w 131"/>
                <a:gd name="T45" fmla="*/ 101 h 129"/>
                <a:gd name="T46" fmla="*/ 19 w 131"/>
                <a:gd name="T47" fmla="*/ 110 h 129"/>
                <a:gd name="T48" fmla="*/ 29 w 131"/>
                <a:gd name="T49" fmla="*/ 119 h 129"/>
                <a:gd name="T50" fmla="*/ 40 w 131"/>
                <a:gd name="T51" fmla="*/ 124 h 129"/>
                <a:gd name="T52" fmla="*/ 52 w 131"/>
                <a:gd name="T53" fmla="*/ 128 h 129"/>
                <a:gd name="T54" fmla="*/ 66 w 131"/>
                <a:gd name="T55" fmla="*/ 129 h 129"/>
                <a:gd name="T56" fmla="*/ 66 w 131"/>
                <a:gd name="T57" fmla="*/ 129 h 129"/>
                <a:gd name="T58" fmla="*/ 78 w 131"/>
                <a:gd name="T59" fmla="*/ 128 h 129"/>
                <a:gd name="T60" fmla="*/ 90 w 131"/>
                <a:gd name="T61" fmla="*/ 124 h 129"/>
                <a:gd name="T62" fmla="*/ 101 w 131"/>
                <a:gd name="T63" fmla="*/ 119 h 129"/>
                <a:gd name="T64" fmla="*/ 111 w 131"/>
                <a:gd name="T65" fmla="*/ 110 h 129"/>
                <a:gd name="T66" fmla="*/ 119 w 131"/>
                <a:gd name="T67" fmla="*/ 101 h 129"/>
                <a:gd name="T68" fmla="*/ 126 w 131"/>
                <a:gd name="T69" fmla="*/ 90 h 129"/>
                <a:gd name="T70" fmla="*/ 130 w 131"/>
                <a:gd name="T71" fmla="*/ 78 h 129"/>
                <a:gd name="T72" fmla="*/ 131 w 131"/>
                <a:gd name="T73" fmla="*/ 64 h 129"/>
                <a:gd name="T74" fmla="*/ 131 w 131"/>
                <a:gd name="T75" fmla="*/ 6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1" h="129">
                  <a:moveTo>
                    <a:pt x="131" y="64"/>
                  </a:moveTo>
                  <a:lnTo>
                    <a:pt x="131" y="64"/>
                  </a:lnTo>
                  <a:lnTo>
                    <a:pt x="130" y="52"/>
                  </a:lnTo>
                  <a:lnTo>
                    <a:pt x="126" y="39"/>
                  </a:lnTo>
                  <a:lnTo>
                    <a:pt x="119" y="28"/>
                  </a:lnTo>
                  <a:lnTo>
                    <a:pt x="111" y="19"/>
                  </a:lnTo>
                  <a:lnTo>
                    <a:pt x="101" y="11"/>
                  </a:lnTo>
                  <a:lnTo>
                    <a:pt x="90" y="4"/>
                  </a:lnTo>
                  <a:lnTo>
                    <a:pt x="78" y="1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2" y="1"/>
                  </a:lnTo>
                  <a:lnTo>
                    <a:pt x="40" y="4"/>
                  </a:lnTo>
                  <a:lnTo>
                    <a:pt x="29" y="11"/>
                  </a:lnTo>
                  <a:lnTo>
                    <a:pt x="19" y="19"/>
                  </a:lnTo>
                  <a:lnTo>
                    <a:pt x="11" y="28"/>
                  </a:lnTo>
                  <a:lnTo>
                    <a:pt x="6" y="39"/>
                  </a:lnTo>
                  <a:lnTo>
                    <a:pt x="2" y="52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1" y="101"/>
                  </a:lnTo>
                  <a:lnTo>
                    <a:pt x="19" y="110"/>
                  </a:lnTo>
                  <a:lnTo>
                    <a:pt x="29" y="119"/>
                  </a:lnTo>
                  <a:lnTo>
                    <a:pt x="40" y="124"/>
                  </a:lnTo>
                  <a:lnTo>
                    <a:pt x="52" y="128"/>
                  </a:lnTo>
                  <a:lnTo>
                    <a:pt x="66" y="129"/>
                  </a:lnTo>
                  <a:lnTo>
                    <a:pt x="66" y="129"/>
                  </a:lnTo>
                  <a:lnTo>
                    <a:pt x="78" y="128"/>
                  </a:lnTo>
                  <a:lnTo>
                    <a:pt x="90" y="124"/>
                  </a:lnTo>
                  <a:lnTo>
                    <a:pt x="101" y="119"/>
                  </a:lnTo>
                  <a:lnTo>
                    <a:pt x="111" y="110"/>
                  </a:lnTo>
                  <a:lnTo>
                    <a:pt x="119" y="101"/>
                  </a:lnTo>
                  <a:lnTo>
                    <a:pt x="126" y="90"/>
                  </a:lnTo>
                  <a:lnTo>
                    <a:pt x="130" y="78"/>
                  </a:lnTo>
                  <a:lnTo>
                    <a:pt x="131" y="64"/>
                  </a:lnTo>
                  <a:lnTo>
                    <a:pt x="131" y="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5" name="Freeform 65"/>
            <p:cNvSpPr>
              <a:spLocks/>
            </p:cNvSpPr>
            <p:nvPr/>
          </p:nvSpPr>
          <p:spPr bwMode="auto">
            <a:xfrm>
              <a:off x="695" y="1253"/>
              <a:ext cx="87" cy="87"/>
            </a:xfrm>
            <a:custGeom>
              <a:avLst/>
              <a:gdLst>
                <a:gd name="T0" fmla="*/ 87 w 87"/>
                <a:gd name="T1" fmla="*/ 43 h 87"/>
                <a:gd name="T2" fmla="*/ 87 w 87"/>
                <a:gd name="T3" fmla="*/ 43 h 87"/>
                <a:gd name="T4" fmla="*/ 86 w 87"/>
                <a:gd name="T5" fmla="*/ 35 h 87"/>
                <a:gd name="T6" fmla="*/ 83 w 87"/>
                <a:gd name="T7" fmla="*/ 27 h 87"/>
                <a:gd name="T8" fmla="*/ 79 w 87"/>
                <a:gd name="T9" fmla="*/ 19 h 87"/>
                <a:gd name="T10" fmla="*/ 74 w 87"/>
                <a:gd name="T11" fmla="*/ 12 h 87"/>
                <a:gd name="T12" fmla="*/ 67 w 87"/>
                <a:gd name="T13" fmla="*/ 8 h 87"/>
                <a:gd name="T14" fmla="*/ 60 w 87"/>
                <a:gd name="T15" fmla="*/ 4 h 87"/>
                <a:gd name="T16" fmla="*/ 52 w 87"/>
                <a:gd name="T17" fmla="*/ 1 h 87"/>
                <a:gd name="T18" fmla="*/ 44 w 87"/>
                <a:gd name="T19" fmla="*/ 0 h 87"/>
                <a:gd name="T20" fmla="*/ 44 w 87"/>
                <a:gd name="T21" fmla="*/ 0 h 87"/>
                <a:gd name="T22" fmla="*/ 34 w 87"/>
                <a:gd name="T23" fmla="*/ 1 h 87"/>
                <a:gd name="T24" fmla="*/ 26 w 87"/>
                <a:gd name="T25" fmla="*/ 4 h 87"/>
                <a:gd name="T26" fmla="*/ 19 w 87"/>
                <a:gd name="T27" fmla="*/ 8 h 87"/>
                <a:gd name="T28" fmla="*/ 12 w 87"/>
                <a:gd name="T29" fmla="*/ 12 h 87"/>
                <a:gd name="T30" fmla="*/ 7 w 87"/>
                <a:gd name="T31" fmla="*/ 19 h 87"/>
                <a:gd name="T32" fmla="*/ 3 w 87"/>
                <a:gd name="T33" fmla="*/ 27 h 87"/>
                <a:gd name="T34" fmla="*/ 0 w 87"/>
                <a:gd name="T35" fmla="*/ 35 h 87"/>
                <a:gd name="T36" fmla="*/ 0 w 87"/>
                <a:gd name="T37" fmla="*/ 43 h 87"/>
                <a:gd name="T38" fmla="*/ 0 w 87"/>
                <a:gd name="T39" fmla="*/ 43 h 87"/>
                <a:gd name="T40" fmla="*/ 0 w 87"/>
                <a:gd name="T41" fmla="*/ 52 h 87"/>
                <a:gd name="T42" fmla="*/ 3 w 87"/>
                <a:gd name="T43" fmla="*/ 60 h 87"/>
                <a:gd name="T44" fmla="*/ 7 w 87"/>
                <a:gd name="T45" fmla="*/ 68 h 87"/>
                <a:gd name="T46" fmla="*/ 12 w 87"/>
                <a:gd name="T47" fmla="*/ 75 h 87"/>
                <a:gd name="T48" fmla="*/ 19 w 87"/>
                <a:gd name="T49" fmla="*/ 79 h 87"/>
                <a:gd name="T50" fmla="*/ 26 w 87"/>
                <a:gd name="T51" fmla="*/ 83 h 87"/>
                <a:gd name="T52" fmla="*/ 34 w 87"/>
                <a:gd name="T53" fmla="*/ 86 h 87"/>
                <a:gd name="T54" fmla="*/ 44 w 87"/>
                <a:gd name="T55" fmla="*/ 87 h 87"/>
                <a:gd name="T56" fmla="*/ 44 w 87"/>
                <a:gd name="T57" fmla="*/ 87 h 87"/>
                <a:gd name="T58" fmla="*/ 52 w 87"/>
                <a:gd name="T59" fmla="*/ 86 h 87"/>
                <a:gd name="T60" fmla="*/ 60 w 87"/>
                <a:gd name="T61" fmla="*/ 83 h 87"/>
                <a:gd name="T62" fmla="*/ 67 w 87"/>
                <a:gd name="T63" fmla="*/ 79 h 87"/>
                <a:gd name="T64" fmla="*/ 74 w 87"/>
                <a:gd name="T65" fmla="*/ 75 h 87"/>
                <a:gd name="T66" fmla="*/ 79 w 87"/>
                <a:gd name="T67" fmla="*/ 68 h 87"/>
                <a:gd name="T68" fmla="*/ 83 w 87"/>
                <a:gd name="T69" fmla="*/ 60 h 87"/>
                <a:gd name="T70" fmla="*/ 86 w 87"/>
                <a:gd name="T71" fmla="*/ 52 h 87"/>
                <a:gd name="T72" fmla="*/ 87 w 87"/>
                <a:gd name="T73" fmla="*/ 43 h 87"/>
                <a:gd name="T74" fmla="*/ 87 w 87"/>
                <a:gd name="T75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87">
                  <a:moveTo>
                    <a:pt x="87" y="43"/>
                  </a:moveTo>
                  <a:lnTo>
                    <a:pt x="87" y="43"/>
                  </a:lnTo>
                  <a:lnTo>
                    <a:pt x="86" y="35"/>
                  </a:lnTo>
                  <a:lnTo>
                    <a:pt x="83" y="27"/>
                  </a:lnTo>
                  <a:lnTo>
                    <a:pt x="79" y="19"/>
                  </a:lnTo>
                  <a:lnTo>
                    <a:pt x="74" y="12"/>
                  </a:lnTo>
                  <a:lnTo>
                    <a:pt x="67" y="8"/>
                  </a:lnTo>
                  <a:lnTo>
                    <a:pt x="60" y="4"/>
                  </a:lnTo>
                  <a:lnTo>
                    <a:pt x="52" y="1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4" y="1"/>
                  </a:lnTo>
                  <a:lnTo>
                    <a:pt x="26" y="4"/>
                  </a:lnTo>
                  <a:lnTo>
                    <a:pt x="19" y="8"/>
                  </a:lnTo>
                  <a:lnTo>
                    <a:pt x="12" y="12"/>
                  </a:lnTo>
                  <a:lnTo>
                    <a:pt x="7" y="19"/>
                  </a:lnTo>
                  <a:lnTo>
                    <a:pt x="3" y="27"/>
                  </a:lnTo>
                  <a:lnTo>
                    <a:pt x="0" y="35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52"/>
                  </a:lnTo>
                  <a:lnTo>
                    <a:pt x="3" y="60"/>
                  </a:lnTo>
                  <a:lnTo>
                    <a:pt x="7" y="68"/>
                  </a:lnTo>
                  <a:lnTo>
                    <a:pt x="12" y="75"/>
                  </a:lnTo>
                  <a:lnTo>
                    <a:pt x="19" y="79"/>
                  </a:lnTo>
                  <a:lnTo>
                    <a:pt x="26" y="83"/>
                  </a:lnTo>
                  <a:lnTo>
                    <a:pt x="34" y="86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52" y="86"/>
                  </a:lnTo>
                  <a:lnTo>
                    <a:pt x="60" y="83"/>
                  </a:lnTo>
                  <a:lnTo>
                    <a:pt x="67" y="79"/>
                  </a:lnTo>
                  <a:lnTo>
                    <a:pt x="74" y="75"/>
                  </a:lnTo>
                  <a:lnTo>
                    <a:pt x="79" y="68"/>
                  </a:lnTo>
                  <a:lnTo>
                    <a:pt x="83" y="60"/>
                  </a:lnTo>
                  <a:lnTo>
                    <a:pt x="86" y="52"/>
                  </a:lnTo>
                  <a:lnTo>
                    <a:pt x="87" y="43"/>
                  </a:lnTo>
                  <a:lnTo>
                    <a:pt x="87" y="4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</p:grp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CD56F597-0A08-4620-B396-B0E2933DDEE7}"/>
              </a:ext>
            </a:extLst>
          </p:cNvPr>
          <p:cNvGrpSpPr/>
          <p:nvPr userDrawn="1"/>
        </p:nvGrpSpPr>
        <p:grpSpPr>
          <a:xfrm>
            <a:off x="0" y="6367849"/>
            <a:ext cx="11520488" cy="112326"/>
            <a:chOff x="0" y="6120175"/>
            <a:chExt cx="11520488" cy="360000"/>
          </a:xfrm>
        </p:grpSpPr>
        <p:sp>
          <p:nvSpPr>
            <p:cNvPr id="73" name="Rechteck 72">
              <a:extLst>
                <a:ext uri="{FF2B5EF4-FFF2-40B4-BE49-F238E27FC236}">
                  <a16:creationId xmlns:a16="http://schemas.microsoft.com/office/drawing/2014/main" id="{BE54ECE3-0CAA-4DD1-A00A-9F67C705AEE2}"/>
                </a:ext>
              </a:extLst>
            </p:cNvPr>
            <p:cNvSpPr/>
            <p:nvPr userDrawn="1"/>
          </p:nvSpPr>
          <p:spPr>
            <a:xfrm>
              <a:off x="0" y="6120175"/>
              <a:ext cx="2304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607"/>
            </a:p>
          </p:txBody>
        </p:sp>
        <p:sp>
          <p:nvSpPr>
            <p:cNvPr id="74" name="Rechteck 73">
              <a:extLst>
                <a:ext uri="{FF2B5EF4-FFF2-40B4-BE49-F238E27FC236}">
                  <a16:creationId xmlns:a16="http://schemas.microsoft.com/office/drawing/2014/main" id="{F6B71B6B-5AA6-447C-BB7B-B433113CAA78}"/>
                </a:ext>
              </a:extLst>
            </p:cNvPr>
            <p:cNvSpPr/>
            <p:nvPr userDrawn="1"/>
          </p:nvSpPr>
          <p:spPr>
            <a:xfrm>
              <a:off x="2304000" y="6120175"/>
              <a:ext cx="2304000" cy="360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607"/>
            </a:p>
          </p:txBody>
        </p:sp>
        <p:sp>
          <p:nvSpPr>
            <p:cNvPr id="75" name="Rechteck 74">
              <a:extLst>
                <a:ext uri="{FF2B5EF4-FFF2-40B4-BE49-F238E27FC236}">
                  <a16:creationId xmlns:a16="http://schemas.microsoft.com/office/drawing/2014/main" id="{1BD21F4C-EFE4-4481-A8E0-75114F579508}"/>
                </a:ext>
              </a:extLst>
            </p:cNvPr>
            <p:cNvSpPr/>
            <p:nvPr userDrawn="1"/>
          </p:nvSpPr>
          <p:spPr>
            <a:xfrm>
              <a:off x="4608244" y="6120175"/>
              <a:ext cx="2304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607"/>
            </a:p>
          </p:txBody>
        </p:sp>
        <p:sp>
          <p:nvSpPr>
            <p:cNvPr id="76" name="Rechteck 75">
              <a:extLst>
                <a:ext uri="{FF2B5EF4-FFF2-40B4-BE49-F238E27FC236}">
                  <a16:creationId xmlns:a16="http://schemas.microsoft.com/office/drawing/2014/main" id="{EF9A12AD-ECE2-4015-BF54-E5AFA4AE63DB}"/>
                </a:ext>
              </a:extLst>
            </p:cNvPr>
            <p:cNvSpPr/>
            <p:nvPr userDrawn="1"/>
          </p:nvSpPr>
          <p:spPr>
            <a:xfrm>
              <a:off x="6912000" y="6120175"/>
              <a:ext cx="2304000" cy="360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607"/>
            </a:p>
          </p:txBody>
        </p:sp>
        <p:sp>
          <p:nvSpPr>
            <p:cNvPr id="77" name="Rechteck 76">
              <a:extLst>
                <a:ext uri="{FF2B5EF4-FFF2-40B4-BE49-F238E27FC236}">
                  <a16:creationId xmlns:a16="http://schemas.microsoft.com/office/drawing/2014/main" id="{5BDFA52C-F8D8-40F3-B507-585911D39B29}"/>
                </a:ext>
              </a:extLst>
            </p:cNvPr>
            <p:cNvSpPr/>
            <p:nvPr userDrawn="1"/>
          </p:nvSpPr>
          <p:spPr>
            <a:xfrm>
              <a:off x="9216488" y="6120175"/>
              <a:ext cx="2304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607"/>
            </a:p>
          </p:txBody>
        </p:sp>
      </p:grpSp>
    </p:spTree>
    <p:extLst>
      <p:ext uri="{BB962C8B-B14F-4D97-AF65-F5344CB8AC3E}">
        <p14:creationId xmlns:p14="http://schemas.microsoft.com/office/powerpoint/2010/main" val="2055353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uptlogo mit Rubri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 userDrawn="1"/>
        </p:nvSpPr>
        <p:spPr>
          <a:xfrm>
            <a:off x="0" y="6012008"/>
            <a:ext cx="2304000" cy="35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accent2"/>
                </a:solidFill>
              </a:rPr>
              <a:t>Seelsorge</a:t>
            </a:r>
          </a:p>
        </p:txBody>
      </p:sp>
      <p:sp>
        <p:nvSpPr>
          <p:cNvPr id="4" name="Textfeld 3"/>
          <p:cNvSpPr txBox="1"/>
          <p:nvPr userDrawn="1"/>
        </p:nvSpPr>
        <p:spPr>
          <a:xfrm>
            <a:off x="2304000" y="6012008"/>
            <a:ext cx="2304000" cy="35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accent6"/>
                </a:solidFill>
              </a:rPr>
              <a:t>Stille und Gebet</a:t>
            </a:r>
          </a:p>
        </p:txBody>
      </p:sp>
      <p:sp>
        <p:nvSpPr>
          <p:cNvPr id="5" name="Textfeld 4"/>
          <p:cNvSpPr txBox="1"/>
          <p:nvPr userDrawn="1"/>
        </p:nvSpPr>
        <p:spPr>
          <a:xfrm>
            <a:off x="4607756" y="6012008"/>
            <a:ext cx="2304000" cy="35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accent3"/>
                </a:solidFill>
              </a:rPr>
              <a:t>Persönlichkeit</a:t>
            </a:r>
          </a:p>
        </p:txBody>
      </p:sp>
      <p:sp>
        <p:nvSpPr>
          <p:cNvPr id="6" name="Textfeld 5"/>
          <p:cNvSpPr txBox="1"/>
          <p:nvPr userDrawn="1"/>
        </p:nvSpPr>
        <p:spPr>
          <a:xfrm>
            <a:off x="6911512" y="6012008"/>
            <a:ext cx="2304000" cy="35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accent5"/>
                </a:solidFill>
              </a:rPr>
              <a:t>Ehe und Familie</a:t>
            </a:r>
          </a:p>
        </p:txBody>
      </p:sp>
      <p:sp>
        <p:nvSpPr>
          <p:cNvPr id="7" name="Textfeld 6"/>
          <p:cNvSpPr txBox="1"/>
          <p:nvPr userDrawn="1"/>
        </p:nvSpPr>
        <p:spPr>
          <a:xfrm>
            <a:off x="9216488" y="6012008"/>
            <a:ext cx="2304000" cy="35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accent4"/>
                </a:solidFill>
              </a:rPr>
              <a:t>Impulse</a:t>
            </a:r>
          </a:p>
        </p:txBody>
      </p:sp>
      <p:grpSp>
        <p:nvGrpSpPr>
          <p:cNvPr id="8" name="Group 4"/>
          <p:cNvGrpSpPr>
            <a:grpSpLocks noChangeAspect="1"/>
          </p:cNvGrpSpPr>
          <p:nvPr userDrawn="1"/>
        </p:nvGrpSpPr>
        <p:grpSpPr bwMode="auto">
          <a:xfrm>
            <a:off x="822917" y="668385"/>
            <a:ext cx="9874656" cy="4623143"/>
            <a:chOff x="-470" y="318"/>
            <a:chExt cx="7653" cy="3583"/>
          </a:xfrm>
        </p:grpSpPr>
        <p:sp>
          <p:nvSpPr>
            <p:cNvPr id="9" name="AutoShape 3"/>
            <p:cNvSpPr>
              <a:spLocks noChangeArrowheads="1" noTextEdit="1"/>
            </p:cNvSpPr>
            <p:nvPr/>
          </p:nvSpPr>
          <p:spPr bwMode="auto">
            <a:xfrm>
              <a:off x="-470" y="318"/>
              <a:ext cx="7653" cy="3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2128" y="1801"/>
              <a:ext cx="206" cy="508"/>
            </a:xfrm>
            <a:custGeom>
              <a:avLst/>
              <a:gdLst>
                <a:gd name="T0" fmla="*/ 0 w 206"/>
                <a:gd name="T1" fmla="*/ 508 h 508"/>
                <a:gd name="T2" fmla="*/ 0 w 206"/>
                <a:gd name="T3" fmla="*/ 0 h 508"/>
                <a:gd name="T4" fmla="*/ 41 w 206"/>
                <a:gd name="T5" fmla="*/ 0 h 508"/>
                <a:gd name="T6" fmla="*/ 41 w 206"/>
                <a:gd name="T7" fmla="*/ 479 h 508"/>
                <a:gd name="T8" fmla="*/ 206 w 206"/>
                <a:gd name="T9" fmla="*/ 479 h 508"/>
                <a:gd name="T10" fmla="*/ 206 w 206"/>
                <a:gd name="T11" fmla="*/ 508 h 508"/>
                <a:gd name="T12" fmla="*/ 0 w 206"/>
                <a:gd name="T13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508">
                  <a:moveTo>
                    <a:pt x="0" y="508"/>
                  </a:moveTo>
                  <a:lnTo>
                    <a:pt x="0" y="0"/>
                  </a:lnTo>
                  <a:lnTo>
                    <a:pt x="41" y="0"/>
                  </a:lnTo>
                  <a:lnTo>
                    <a:pt x="41" y="479"/>
                  </a:lnTo>
                  <a:lnTo>
                    <a:pt x="206" y="479"/>
                  </a:lnTo>
                  <a:lnTo>
                    <a:pt x="206" y="508"/>
                  </a:lnTo>
                  <a:lnTo>
                    <a:pt x="0" y="5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2391" y="1904"/>
              <a:ext cx="292" cy="412"/>
            </a:xfrm>
            <a:custGeom>
              <a:avLst/>
              <a:gdLst>
                <a:gd name="T0" fmla="*/ 38 w 292"/>
                <a:gd name="T1" fmla="*/ 223 h 412"/>
                <a:gd name="T2" fmla="*/ 42 w 292"/>
                <a:gd name="T3" fmla="*/ 260 h 412"/>
                <a:gd name="T4" fmla="*/ 51 w 292"/>
                <a:gd name="T5" fmla="*/ 292 h 412"/>
                <a:gd name="T6" fmla="*/ 61 w 292"/>
                <a:gd name="T7" fmla="*/ 319 h 412"/>
                <a:gd name="T8" fmla="*/ 76 w 292"/>
                <a:gd name="T9" fmla="*/ 341 h 412"/>
                <a:gd name="T10" fmla="*/ 96 w 292"/>
                <a:gd name="T11" fmla="*/ 359 h 412"/>
                <a:gd name="T12" fmla="*/ 117 w 292"/>
                <a:gd name="T13" fmla="*/ 371 h 412"/>
                <a:gd name="T14" fmla="*/ 143 w 292"/>
                <a:gd name="T15" fmla="*/ 379 h 412"/>
                <a:gd name="T16" fmla="*/ 171 w 292"/>
                <a:gd name="T17" fmla="*/ 380 h 412"/>
                <a:gd name="T18" fmla="*/ 187 w 292"/>
                <a:gd name="T19" fmla="*/ 380 h 412"/>
                <a:gd name="T20" fmla="*/ 216 w 292"/>
                <a:gd name="T21" fmla="*/ 376 h 412"/>
                <a:gd name="T22" fmla="*/ 248 w 292"/>
                <a:gd name="T23" fmla="*/ 365 h 412"/>
                <a:gd name="T24" fmla="*/ 278 w 292"/>
                <a:gd name="T25" fmla="*/ 386 h 412"/>
                <a:gd name="T26" fmla="*/ 270 w 292"/>
                <a:gd name="T27" fmla="*/ 391 h 412"/>
                <a:gd name="T28" fmla="*/ 247 w 292"/>
                <a:gd name="T29" fmla="*/ 399 h 412"/>
                <a:gd name="T30" fmla="*/ 220 w 292"/>
                <a:gd name="T31" fmla="*/ 408 h 412"/>
                <a:gd name="T32" fmla="*/ 187 w 292"/>
                <a:gd name="T33" fmla="*/ 412 h 412"/>
                <a:gd name="T34" fmla="*/ 171 w 292"/>
                <a:gd name="T35" fmla="*/ 412 h 412"/>
                <a:gd name="T36" fmla="*/ 135 w 292"/>
                <a:gd name="T37" fmla="*/ 409 h 412"/>
                <a:gd name="T38" fmla="*/ 104 w 292"/>
                <a:gd name="T39" fmla="*/ 401 h 412"/>
                <a:gd name="T40" fmla="*/ 74 w 292"/>
                <a:gd name="T41" fmla="*/ 386 h 412"/>
                <a:gd name="T42" fmla="*/ 49 w 292"/>
                <a:gd name="T43" fmla="*/ 364 h 412"/>
                <a:gd name="T44" fmla="*/ 29 w 292"/>
                <a:gd name="T45" fmla="*/ 335 h 412"/>
                <a:gd name="T46" fmla="*/ 14 w 292"/>
                <a:gd name="T47" fmla="*/ 300 h 412"/>
                <a:gd name="T48" fmla="*/ 3 w 292"/>
                <a:gd name="T49" fmla="*/ 256 h 412"/>
                <a:gd name="T50" fmla="*/ 0 w 292"/>
                <a:gd name="T51" fmla="*/ 204 h 412"/>
                <a:gd name="T52" fmla="*/ 1 w 292"/>
                <a:gd name="T53" fmla="*/ 180 h 412"/>
                <a:gd name="T54" fmla="*/ 7 w 292"/>
                <a:gd name="T55" fmla="*/ 133 h 412"/>
                <a:gd name="T56" fmla="*/ 18 w 292"/>
                <a:gd name="T57" fmla="*/ 95 h 412"/>
                <a:gd name="T58" fmla="*/ 34 w 292"/>
                <a:gd name="T59" fmla="*/ 64 h 412"/>
                <a:gd name="T60" fmla="*/ 55 w 292"/>
                <a:gd name="T61" fmla="*/ 38 h 412"/>
                <a:gd name="T62" fmla="*/ 79 w 292"/>
                <a:gd name="T63" fmla="*/ 19 h 412"/>
                <a:gd name="T64" fmla="*/ 105 w 292"/>
                <a:gd name="T65" fmla="*/ 6 h 412"/>
                <a:gd name="T66" fmla="*/ 135 w 292"/>
                <a:gd name="T67" fmla="*/ 1 h 412"/>
                <a:gd name="T68" fmla="*/ 150 w 292"/>
                <a:gd name="T69" fmla="*/ 0 h 412"/>
                <a:gd name="T70" fmla="*/ 182 w 292"/>
                <a:gd name="T71" fmla="*/ 2 h 412"/>
                <a:gd name="T72" fmla="*/ 209 w 292"/>
                <a:gd name="T73" fmla="*/ 11 h 412"/>
                <a:gd name="T74" fmla="*/ 233 w 292"/>
                <a:gd name="T75" fmla="*/ 24 h 412"/>
                <a:gd name="T76" fmla="*/ 254 w 292"/>
                <a:gd name="T77" fmla="*/ 43 h 412"/>
                <a:gd name="T78" fmla="*/ 270 w 292"/>
                <a:gd name="T79" fmla="*/ 69 h 412"/>
                <a:gd name="T80" fmla="*/ 282 w 292"/>
                <a:gd name="T81" fmla="*/ 101 h 412"/>
                <a:gd name="T82" fmla="*/ 289 w 292"/>
                <a:gd name="T83" fmla="*/ 140 h 412"/>
                <a:gd name="T84" fmla="*/ 292 w 292"/>
                <a:gd name="T85" fmla="*/ 185 h 412"/>
                <a:gd name="T86" fmla="*/ 150 w 292"/>
                <a:gd name="T87" fmla="*/ 30 h 412"/>
                <a:gd name="T88" fmla="*/ 138 w 292"/>
                <a:gd name="T89" fmla="*/ 30 h 412"/>
                <a:gd name="T90" fmla="*/ 116 w 292"/>
                <a:gd name="T91" fmla="*/ 35 h 412"/>
                <a:gd name="T92" fmla="*/ 96 w 292"/>
                <a:gd name="T93" fmla="*/ 45 h 412"/>
                <a:gd name="T94" fmla="*/ 78 w 292"/>
                <a:gd name="T95" fmla="*/ 60 h 412"/>
                <a:gd name="T96" fmla="*/ 63 w 292"/>
                <a:gd name="T97" fmla="*/ 80 h 412"/>
                <a:gd name="T98" fmla="*/ 51 w 292"/>
                <a:gd name="T99" fmla="*/ 106 h 412"/>
                <a:gd name="T100" fmla="*/ 42 w 292"/>
                <a:gd name="T101" fmla="*/ 139 h 412"/>
                <a:gd name="T102" fmla="*/ 37 w 292"/>
                <a:gd name="T103" fmla="*/ 177 h 412"/>
                <a:gd name="T104" fmla="*/ 254 w 292"/>
                <a:gd name="T105" fmla="*/ 166 h 412"/>
                <a:gd name="T106" fmla="*/ 252 w 292"/>
                <a:gd name="T107" fmla="*/ 148 h 412"/>
                <a:gd name="T108" fmla="*/ 250 w 292"/>
                <a:gd name="T109" fmla="*/ 116 h 412"/>
                <a:gd name="T110" fmla="*/ 243 w 292"/>
                <a:gd name="T111" fmla="*/ 90 h 412"/>
                <a:gd name="T112" fmla="*/ 232 w 292"/>
                <a:gd name="T113" fmla="*/ 69 h 412"/>
                <a:gd name="T114" fmla="*/ 218 w 292"/>
                <a:gd name="T115" fmla="*/ 53 h 412"/>
                <a:gd name="T116" fmla="*/ 202 w 292"/>
                <a:gd name="T117" fmla="*/ 41 h 412"/>
                <a:gd name="T118" fmla="*/ 183 w 292"/>
                <a:gd name="T119" fmla="*/ 34 h 412"/>
                <a:gd name="T120" fmla="*/ 161 w 292"/>
                <a:gd name="T121" fmla="*/ 30 h 412"/>
                <a:gd name="T122" fmla="*/ 150 w 292"/>
                <a:gd name="T123" fmla="*/ 3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2" h="412">
                  <a:moveTo>
                    <a:pt x="38" y="223"/>
                  </a:moveTo>
                  <a:lnTo>
                    <a:pt x="38" y="223"/>
                  </a:lnTo>
                  <a:lnTo>
                    <a:pt x="40" y="243"/>
                  </a:lnTo>
                  <a:lnTo>
                    <a:pt x="42" y="260"/>
                  </a:lnTo>
                  <a:lnTo>
                    <a:pt x="45" y="277"/>
                  </a:lnTo>
                  <a:lnTo>
                    <a:pt x="51" y="292"/>
                  </a:lnTo>
                  <a:lnTo>
                    <a:pt x="55" y="307"/>
                  </a:lnTo>
                  <a:lnTo>
                    <a:pt x="61" y="319"/>
                  </a:lnTo>
                  <a:lnTo>
                    <a:pt x="68" y="331"/>
                  </a:lnTo>
                  <a:lnTo>
                    <a:pt x="76" y="341"/>
                  </a:lnTo>
                  <a:lnTo>
                    <a:pt x="86" y="350"/>
                  </a:lnTo>
                  <a:lnTo>
                    <a:pt x="96" y="359"/>
                  </a:lnTo>
                  <a:lnTo>
                    <a:pt x="106" y="365"/>
                  </a:lnTo>
                  <a:lnTo>
                    <a:pt x="117" y="371"/>
                  </a:lnTo>
                  <a:lnTo>
                    <a:pt x="130" y="375"/>
                  </a:lnTo>
                  <a:lnTo>
                    <a:pt x="143" y="379"/>
                  </a:lnTo>
                  <a:lnTo>
                    <a:pt x="157" y="380"/>
                  </a:lnTo>
                  <a:lnTo>
                    <a:pt x="171" y="380"/>
                  </a:lnTo>
                  <a:lnTo>
                    <a:pt x="171" y="380"/>
                  </a:lnTo>
                  <a:lnTo>
                    <a:pt x="187" y="380"/>
                  </a:lnTo>
                  <a:lnTo>
                    <a:pt x="202" y="379"/>
                  </a:lnTo>
                  <a:lnTo>
                    <a:pt x="216" y="376"/>
                  </a:lnTo>
                  <a:lnTo>
                    <a:pt x="228" y="374"/>
                  </a:lnTo>
                  <a:lnTo>
                    <a:pt x="248" y="365"/>
                  </a:lnTo>
                  <a:lnTo>
                    <a:pt x="266" y="357"/>
                  </a:lnTo>
                  <a:lnTo>
                    <a:pt x="278" y="386"/>
                  </a:lnTo>
                  <a:lnTo>
                    <a:pt x="278" y="386"/>
                  </a:lnTo>
                  <a:lnTo>
                    <a:pt x="270" y="391"/>
                  </a:lnTo>
                  <a:lnTo>
                    <a:pt x="259" y="395"/>
                  </a:lnTo>
                  <a:lnTo>
                    <a:pt x="247" y="399"/>
                  </a:lnTo>
                  <a:lnTo>
                    <a:pt x="233" y="404"/>
                  </a:lnTo>
                  <a:lnTo>
                    <a:pt x="220" y="408"/>
                  </a:lnTo>
                  <a:lnTo>
                    <a:pt x="203" y="409"/>
                  </a:lnTo>
                  <a:lnTo>
                    <a:pt x="187" y="412"/>
                  </a:lnTo>
                  <a:lnTo>
                    <a:pt x="171" y="412"/>
                  </a:lnTo>
                  <a:lnTo>
                    <a:pt x="171" y="412"/>
                  </a:lnTo>
                  <a:lnTo>
                    <a:pt x="153" y="410"/>
                  </a:lnTo>
                  <a:lnTo>
                    <a:pt x="135" y="409"/>
                  </a:lnTo>
                  <a:lnTo>
                    <a:pt x="119" y="405"/>
                  </a:lnTo>
                  <a:lnTo>
                    <a:pt x="104" y="401"/>
                  </a:lnTo>
                  <a:lnTo>
                    <a:pt x="89" y="394"/>
                  </a:lnTo>
                  <a:lnTo>
                    <a:pt x="74" y="386"/>
                  </a:lnTo>
                  <a:lnTo>
                    <a:pt x="61" y="375"/>
                  </a:lnTo>
                  <a:lnTo>
                    <a:pt x="49" y="364"/>
                  </a:lnTo>
                  <a:lnTo>
                    <a:pt x="38" y="350"/>
                  </a:lnTo>
                  <a:lnTo>
                    <a:pt x="29" y="335"/>
                  </a:lnTo>
                  <a:lnTo>
                    <a:pt x="21" y="319"/>
                  </a:lnTo>
                  <a:lnTo>
                    <a:pt x="14" y="300"/>
                  </a:lnTo>
                  <a:lnTo>
                    <a:pt x="7" y="279"/>
                  </a:lnTo>
                  <a:lnTo>
                    <a:pt x="3" y="256"/>
                  </a:lnTo>
                  <a:lnTo>
                    <a:pt x="1" y="232"/>
                  </a:lnTo>
                  <a:lnTo>
                    <a:pt x="0" y="204"/>
                  </a:lnTo>
                  <a:lnTo>
                    <a:pt x="0" y="204"/>
                  </a:lnTo>
                  <a:lnTo>
                    <a:pt x="1" y="180"/>
                  </a:lnTo>
                  <a:lnTo>
                    <a:pt x="3" y="155"/>
                  </a:lnTo>
                  <a:lnTo>
                    <a:pt x="7" y="133"/>
                  </a:lnTo>
                  <a:lnTo>
                    <a:pt x="12" y="114"/>
                  </a:lnTo>
                  <a:lnTo>
                    <a:pt x="18" y="95"/>
                  </a:lnTo>
                  <a:lnTo>
                    <a:pt x="26" y="79"/>
                  </a:lnTo>
                  <a:lnTo>
                    <a:pt x="34" y="64"/>
                  </a:lnTo>
                  <a:lnTo>
                    <a:pt x="44" y="50"/>
                  </a:lnTo>
                  <a:lnTo>
                    <a:pt x="55" y="38"/>
                  </a:lnTo>
                  <a:lnTo>
                    <a:pt x="66" y="28"/>
                  </a:lnTo>
                  <a:lnTo>
                    <a:pt x="79" y="19"/>
                  </a:lnTo>
                  <a:lnTo>
                    <a:pt x="91" y="12"/>
                  </a:lnTo>
                  <a:lnTo>
                    <a:pt x="105" y="6"/>
                  </a:lnTo>
                  <a:lnTo>
                    <a:pt x="120" y="2"/>
                  </a:lnTo>
                  <a:lnTo>
                    <a:pt x="135" y="1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66" y="1"/>
                  </a:lnTo>
                  <a:lnTo>
                    <a:pt x="182" y="2"/>
                  </a:lnTo>
                  <a:lnTo>
                    <a:pt x="195" y="5"/>
                  </a:lnTo>
                  <a:lnTo>
                    <a:pt x="209" y="11"/>
                  </a:lnTo>
                  <a:lnTo>
                    <a:pt x="221" y="16"/>
                  </a:lnTo>
                  <a:lnTo>
                    <a:pt x="233" y="24"/>
                  </a:lnTo>
                  <a:lnTo>
                    <a:pt x="244" y="32"/>
                  </a:lnTo>
                  <a:lnTo>
                    <a:pt x="254" y="43"/>
                  </a:lnTo>
                  <a:lnTo>
                    <a:pt x="262" y="56"/>
                  </a:lnTo>
                  <a:lnTo>
                    <a:pt x="270" y="69"/>
                  </a:lnTo>
                  <a:lnTo>
                    <a:pt x="277" y="84"/>
                  </a:lnTo>
                  <a:lnTo>
                    <a:pt x="282" y="101"/>
                  </a:lnTo>
                  <a:lnTo>
                    <a:pt x="287" y="120"/>
                  </a:lnTo>
                  <a:lnTo>
                    <a:pt x="289" y="140"/>
                  </a:lnTo>
                  <a:lnTo>
                    <a:pt x="292" y="162"/>
                  </a:lnTo>
                  <a:lnTo>
                    <a:pt x="292" y="185"/>
                  </a:lnTo>
                  <a:lnTo>
                    <a:pt x="38" y="223"/>
                  </a:lnTo>
                  <a:close/>
                  <a:moveTo>
                    <a:pt x="150" y="30"/>
                  </a:moveTo>
                  <a:lnTo>
                    <a:pt x="150" y="30"/>
                  </a:lnTo>
                  <a:lnTo>
                    <a:pt x="138" y="30"/>
                  </a:lnTo>
                  <a:lnTo>
                    <a:pt x="127" y="31"/>
                  </a:lnTo>
                  <a:lnTo>
                    <a:pt x="116" y="35"/>
                  </a:lnTo>
                  <a:lnTo>
                    <a:pt x="105" y="39"/>
                  </a:lnTo>
                  <a:lnTo>
                    <a:pt x="96" y="45"/>
                  </a:lnTo>
                  <a:lnTo>
                    <a:pt x="86" y="51"/>
                  </a:lnTo>
                  <a:lnTo>
                    <a:pt x="78" y="60"/>
                  </a:lnTo>
                  <a:lnTo>
                    <a:pt x="70" y="69"/>
                  </a:lnTo>
                  <a:lnTo>
                    <a:pt x="63" y="80"/>
                  </a:lnTo>
                  <a:lnTo>
                    <a:pt x="56" y="92"/>
                  </a:lnTo>
                  <a:lnTo>
                    <a:pt x="51" y="106"/>
                  </a:lnTo>
                  <a:lnTo>
                    <a:pt x="45" y="121"/>
                  </a:lnTo>
                  <a:lnTo>
                    <a:pt x="42" y="139"/>
                  </a:lnTo>
                  <a:lnTo>
                    <a:pt x="40" y="157"/>
                  </a:lnTo>
                  <a:lnTo>
                    <a:pt x="37" y="177"/>
                  </a:lnTo>
                  <a:lnTo>
                    <a:pt x="37" y="199"/>
                  </a:lnTo>
                  <a:lnTo>
                    <a:pt x="254" y="166"/>
                  </a:lnTo>
                  <a:lnTo>
                    <a:pt x="254" y="166"/>
                  </a:lnTo>
                  <a:lnTo>
                    <a:pt x="252" y="148"/>
                  </a:lnTo>
                  <a:lnTo>
                    <a:pt x="251" y="131"/>
                  </a:lnTo>
                  <a:lnTo>
                    <a:pt x="250" y="116"/>
                  </a:lnTo>
                  <a:lnTo>
                    <a:pt x="246" y="102"/>
                  </a:lnTo>
                  <a:lnTo>
                    <a:pt x="243" y="90"/>
                  </a:lnTo>
                  <a:lnTo>
                    <a:pt x="237" y="79"/>
                  </a:lnTo>
                  <a:lnTo>
                    <a:pt x="232" y="69"/>
                  </a:lnTo>
                  <a:lnTo>
                    <a:pt x="225" y="60"/>
                  </a:lnTo>
                  <a:lnTo>
                    <a:pt x="218" y="53"/>
                  </a:lnTo>
                  <a:lnTo>
                    <a:pt x="210" y="46"/>
                  </a:lnTo>
                  <a:lnTo>
                    <a:pt x="202" y="41"/>
                  </a:lnTo>
                  <a:lnTo>
                    <a:pt x="192" y="36"/>
                  </a:lnTo>
                  <a:lnTo>
                    <a:pt x="183" y="34"/>
                  </a:lnTo>
                  <a:lnTo>
                    <a:pt x="172" y="31"/>
                  </a:lnTo>
                  <a:lnTo>
                    <a:pt x="161" y="30"/>
                  </a:lnTo>
                  <a:lnTo>
                    <a:pt x="150" y="30"/>
                  </a:lnTo>
                  <a:lnTo>
                    <a:pt x="150" y="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2" name="Freeform 7"/>
            <p:cNvSpPr>
              <a:spLocks noEditPoints="1"/>
            </p:cNvSpPr>
            <p:nvPr/>
          </p:nvSpPr>
          <p:spPr bwMode="auto">
            <a:xfrm>
              <a:off x="2781" y="1730"/>
              <a:ext cx="274" cy="586"/>
            </a:xfrm>
            <a:custGeom>
              <a:avLst/>
              <a:gdLst>
                <a:gd name="T0" fmla="*/ 105 w 274"/>
                <a:gd name="T1" fmla="*/ 586 h 586"/>
                <a:gd name="T2" fmla="*/ 73 w 274"/>
                <a:gd name="T3" fmla="*/ 583 h 586"/>
                <a:gd name="T4" fmla="*/ 44 w 274"/>
                <a:gd name="T5" fmla="*/ 578 h 586"/>
                <a:gd name="T6" fmla="*/ 19 w 274"/>
                <a:gd name="T7" fmla="*/ 569 h 586"/>
                <a:gd name="T8" fmla="*/ 0 w 274"/>
                <a:gd name="T9" fmla="*/ 558 h 586"/>
                <a:gd name="T10" fmla="*/ 38 w 274"/>
                <a:gd name="T11" fmla="*/ 0 h 586"/>
                <a:gd name="T12" fmla="*/ 38 w 274"/>
                <a:gd name="T13" fmla="*/ 197 h 586"/>
                <a:gd name="T14" fmla="*/ 73 w 274"/>
                <a:gd name="T15" fmla="*/ 183 h 586"/>
                <a:gd name="T16" fmla="*/ 96 w 274"/>
                <a:gd name="T17" fmla="*/ 178 h 586"/>
                <a:gd name="T18" fmla="*/ 123 w 274"/>
                <a:gd name="T19" fmla="*/ 176 h 586"/>
                <a:gd name="T20" fmla="*/ 139 w 274"/>
                <a:gd name="T21" fmla="*/ 178 h 586"/>
                <a:gd name="T22" fmla="*/ 171 w 274"/>
                <a:gd name="T23" fmla="*/ 185 h 586"/>
                <a:gd name="T24" fmla="*/ 198 w 274"/>
                <a:gd name="T25" fmla="*/ 198 h 586"/>
                <a:gd name="T26" fmla="*/ 223 w 274"/>
                <a:gd name="T27" fmla="*/ 219 h 586"/>
                <a:gd name="T28" fmla="*/ 242 w 274"/>
                <a:gd name="T29" fmla="*/ 245 h 586"/>
                <a:gd name="T30" fmla="*/ 258 w 274"/>
                <a:gd name="T31" fmla="*/ 275 h 586"/>
                <a:gd name="T32" fmla="*/ 268 w 274"/>
                <a:gd name="T33" fmla="*/ 311 h 586"/>
                <a:gd name="T34" fmla="*/ 274 w 274"/>
                <a:gd name="T35" fmla="*/ 352 h 586"/>
                <a:gd name="T36" fmla="*/ 274 w 274"/>
                <a:gd name="T37" fmla="*/ 376 h 586"/>
                <a:gd name="T38" fmla="*/ 272 w 274"/>
                <a:gd name="T39" fmla="*/ 419 h 586"/>
                <a:gd name="T40" fmla="*/ 264 w 274"/>
                <a:gd name="T41" fmla="*/ 460 h 586"/>
                <a:gd name="T42" fmla="*/ 250 w 274"/>
                <a:gd name="T43" fmla="*/ 496 h 586"/>
                <a:gd name="T44" fmla="*/ 232 w 274"/>
                <a:gd name="T45" fmla="*/ 526 h 586"/>
                <a:gd name="T46" fmla="*/ 208 w 274"/>
                <a:gd name="T47" fmla="*/ 552 h 586"/>
                <a:gd name="T48" fmla="*/ 179 w 274"/>
                <a:gd name="T49" fmla="*/ 569 h 586"/>
                <a:gd name="T50" fmla="*/ 145 w 274"/>
                <a:gd name="T51" fmla="*/ 582 h 586"/>
                <a:gd name="T52" fmla="*/ 105 w 274"/>
                <a:gd name="T53" fmla="*/ 586 h 586"/>
                <a:gd name="T54" fmla="*/ 115 w 274"/>
                <a:gd name="T55" fmla="*/ 201 h 586"/>
                <a:gd name="T56" fmla="*/ 92 w 274"/>
                <a:gd name="T57" fmla="*/ 202 h 586"/>
                <a:gd name="T58" fmla="*/ 55 w 274"/>
                <a:gd name="T59" fmla="*/ 210 h 586"/>
                <a:gd name="T60" fmla="*/ 38 w 274"/>
                <a:gd name="T61" fmla="*/ 546 h 586"/>
                <a:gd name="T62" fmla="*/ 53 w 274"/>
                <a:gd name="T63" fmla="*/ 552 h 586"/>
                <a:gd name="T64" fmla="*/ 86 w 274"/>
                <a:gd name="T65" fmla="*/ 557 h 586"/>
                <a:gd name="T66" fmla="*/ 104 w 274"/>
                <a:gd name="T67" fmla="*/ 557 h 586"/>
                <a:gd name="T68" fmla="*/ 137 w 274"/>
                <a:gd name="T69" fmla="*/ 554 h 586"/>
                <a:gd name="T70" fmla="*/ 164 w 274"/>
                <a:gd name="T71" fmla="*/ 543 h 586"/>
                <a:gd name="T72" fmla="*/ 187 w 274"/>
                <a:gd name="T73" fmla="*/ 527 h 586"/>
                <a:gd name="T74" fmla="*/ 205 w 274"/>
                <a:gd name="T75" fmla="*/ 505 h 586"/>
                <a:gd name="T76" fmla="*/ 219 w 274"/>
                <a:gd name="T77" fmla="*/ 479 h 586"/>
                <a:gd name="T78" fmla="*/ 228 w 274"/>
                <a:gd name="T79" fmla="*/ 448 h 586"/>
                <a:gd name="T80" fmla="*/ 234 w 274"/>
                <a:gd name="T81" fmla="*/ 412 h 586"/>
                <a:gd name="T82" fmla="*/ 235 w 274"/>
                <a:gd name="T83" fmla="*/ 376 h 586"/>
                <a:gd name="T84" fmla="*/ 235 w 274"/>
                <a:gd name="T85" fmla="*/ 358 h 586"/>
                <a:gd name="T86" fmla="*/ 231 w 274"/>
                <a:gd name="T87" fmla="*/ 325 h 586"/>
                <a:gd name="T88" fmla="*/ 224 w 274"/>
                <a:gd name="T89" fmla="*/ 294 h 586"/>
                <a:gd name="T90" fmla="*/ 213 w 274"/>
                <a:gd name="T91" fmla="*/ 266 h 586"/>
                <a:gd name="T92" fmla="*/ 198 w 274"/>
                <a:gd name="T93" fmla="*/ 242 h 586"/>
                <a:gd name="T94" fmla="*/ 179 w 274"/>
                <a:gd name="T95" fmla="*/ 223 h 586"/>
                <a:gd name="T96" fmla="*/ 157 w 274"/>
                <a:gd name="T97" fmla="*/ 209 h 586"/>
                <a:gd name="T98" fmla="*/ 130 w 274"/>
                <a:gd name="T99" fmla="*/ 202 h 586"/>
                <a:gd name="T100" fmla="*/ 115 w 274"/>
                <a:gd name="T101" fmla="*/ 201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4" h="586">
                  <a:moveTo>
                    <a:pt x="105" y="586"/>
                  </a:moveTo>
                  <a:lnTo>
                    <a:pt x="105" y="586"/>
                  </a:lnTo>
                  <a:lnTo>
                    <a:pt x="89" y="586"/>
                  </a:lnTo>
                  <a:lnTo>
                    <a:pt x="73" y="583"/>
                  </a:lnTo>
                  <a:lnTo>
                    <a:pt x="58" y="582"/>
                  </a:lnTo>
                  <a:lnTo>
                    <a:pt x="44" y="578"/>
                  </a:lnTo>
                  <a:lnTo>
                    <a:pt x="30" y="573"/>
                  </a:lnTo>
                  <a:lnTo>
                    <a:pt x="19" y="569"/>
                  </a:lnTo>
                  <a:lnTo>
                    <a:pt x="8" y="564"/>
                  </a:lnTo>
                  <a:lnTo>
                    <a:pt x="0" y="558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97"/>
                  </a:lnTo>
                  <a:lnTo>
                    <a:pt x="38" y="197"/>
                  </a:lnTo>
                  <a:lnTo>
                    <a:pt x="55" y="189"/>
                  </a:lnTo>
                  <a:lnTo>
                    <a:pt x="73" y="183"/>
                  </a:lnTo>
                  <a:lnTo>
                    <a:pt x="83" y="180"/>
                  </a:lnTo>
                  <a:lnTo>
                    <a:pt x="96" y="178"/>
                  </a:lnTo>
                  <a:lnTo>
                    <a:pt x="108" y="178"/>
                  </a:lnTo>
                  <a:lnTo>
                    <a:pt x="123" y="176"/>
                  </a:lnTo>
                  <a:lnTo>
                    <a:pt x="123" y="176"/>
                  </a:lnTo>
                  <a:lnTo>
                    <a:pt x="139" y="178"/>
                  </a:lnTo>
                  <a:lnTo>
                    <a:pt x="156" y="180"/>
                  </a:lnTo>
                  <a:lnTo>
                    <a:pt x="171" y="185"/>
                  </a:lnTo>
                  <a:lnTo>
                    <a:pt x="184" y="191"/>
                  </a:lnTo>
                  <a:lnTo>
                    <a:pt x="198" y="198"/>
                  </a:lnTo>
                  <a:lnTo>
                    <a:pt x="210" y="208"/>
                  </a:lnTo>
                  <a:lnTo>
                    <a:pt x="223" y="219"/>
                  </a:lnTo>
                  <a:lnTo>
                    <a:pt x="232" y="231"/>
                  </a:lnTo>
                  <a:lnTo>
                    <a:pt x="242" y="245"/>
                  </a:lnTo>
                  <a:lnTo>
                    <a:pt x="250" y="258"/>
                  </a:lnTo>
                  <a:lnTo>
                    <a:pt x="258" y="275"/>
                  </a:lnTo>
                  <a:lnTo>
                    <a:pt x="264" y="292"/>
                  </a:lnTo>
                  <a:lnTo>
                    <a:pt x="268" y="311"/>
                  </a:lnTo>
                  <a:lnTo>
                    <a:pt x="272" y="332"/>
                  </a:lnTo>
                  <a:lnTo>
                    <a:pt x="274" y="352"/>
                  </a:lnTo>
                  <a:lnTo>
                    <a:pt x="274" y="376"/>
                  </a:lnTo>
                  <a:lnTo>
                    <a:pt x="274" y="376"/>
                  </a:lnTo>
                  <a:lnTo>
                    <a:pt x="274" y="397"/>
                  </a:lnTo>
                  <a:lnTo>
                    <a:pt x="272" y="419"/>
                  </a:lnTo>
                  <a:lnTo>
                    <a:pt x="269" y="440"/>
                  </a:lnTo>
                  <a:lnTo>
                    <a:pt x="264" y="460"/>
                  </a:lnTo>
                  <a:lnTo>
                    <a:pt x="258" y="478"/>
                  </a:lnTo>
                  <a:lnTo>
                    <a:pt x="250" y="496"/>
                  </a:lnTo>
                  <a:lnTo>
                    <a:pt x="242" y="512"/>
                  </a:lnTo>
                  <a:lnTo>
                    <a:pt x="232" y="526"/>
                  </a:lnTo>
                  <a:lnTo>
                    <a:pt x="221" y="539"/>
                  </a:lnTo>
                  <a:lnTo>
                    <a:pt x="208" y="552"/>
                  </a:lnTo>
                  <a:lnTo>
                    <a:pt x="194" y="561"/>
                  </a:lnTo>
                  <a:lnTo>
                    <a:pt x="179" y="569"/>
                  </a:lnTo>
                  <a:lnTo>
                    <a:pt x="163" y="576"/>
                  </a:lnTo>
                  <a:lnTo>
                    <a:pt x="145" y="582"/>
                  </a:lnTo>
                  <a:lnTo>
                    <a:pt x="126" y="584"/>
                  </a:lnTo>
                  <a:lnTo>
                    <a:pt x="105" y="586"/>
                  </a:lnTo>
                  <a:lnTo>
                    <a:pt x="105" y="586"/>
                  </a:lnTo>
                  <a:close/>
                  <a:moveTo>
                    <a:pt x="115" y="201"/>
                  </a:moveTo>
                  <a:lnTo>
                    <a:pt x="115" y="201"/>
                  </a:lnTo>
                  <a:lnTo>
                    <a:pt x="92" y="202"/>
                  </a:lnTo>
                  <a:lnTo>
                    <a:pt x="71" y="205"/>
                  </a:lnTo>
                  <a:lnTo>
                    <a:pt x="55" y="210"/>
                  </a:lnTo>
                  <a:lnTo>
                    <a:pt x="38" y="219"/>
                  </a:lnTo>
                  <a:lnTo>
                    <a:pt x="38" y="546"/>
                  </a:lnTo>
                  <a:lnTo>
                    <a:pt x="38" y="546"/>
                  </a:lnTo>
                  <a:lnTo>
                    <a:pt x="53" y="552"/>
                  </a:lnTo>
                  <a:lnTo>
                    <a:pt x="70" y="556"/>
                  </a:lnTo>
                  <a:lnTo>
                    <a:pt x="86" y="557"/>
                  </a:lnTo>
                  <a:lnTo>
                    <a:pt x="104" y="557"/>
                  </a:lnTo>
                  <a:lnTo>
                    <a:pt x="104" y="557"/>
                  </a:lnTo>
                  <a:lnTo>
                    <a:pt x="122" y="557"/>
                  </a:lnTo>
                  <a:lnTo>
                    <a:pt x="137" y="554"/>
                  </a:lnTo>
                  <a:lnTo>
                    <a:pt x="152" y="550"/>
                  </a:lnTo>
                  <a:lnTo>
                    <a:pt x="164" y="543"/>
                  </a:lnTo>
                  <a:lnTo>
                    <a:pt x="176" y="537"/>
                  </a:lnTo>
                  <a:lnTo>
                    <a:pt x="187" y="527"/>
                  </a:lnTo>
                  <a:lnTo>
                    <a:pt x="197" y="518"/>
                  </a:lnTo>
                  <a:lnTo>
                    <a:pt x="205" y="505"/>
                  </a:lnTo>
                  <a:lnTo>
                    <a:pt x="212" y="493"/>
                  </a:lnTo>
                  <a:lnTo>
                    <a:pt x="219" y="479"/>
                  </a:lnTo>
                  <a:lnTo>
                    <a:pt x="224" y="464"/>
                  </a:lnTo>
                  <a:lnTo>
                    <a:pt x="228" y="448"/>
                  </a:lnTo>
                  <a:lnTo>
                    <a:pt x="231" y="432"/>
                  </a:lnTo>
                  <a:lnTo>
                    <a:pt x="234" y="412"/>
                  </a:lnTo>
                  <a:lnTo>
                    <a:pt x="235" y="395"/>
                  </a:lnTo>
                  <a:lnTo>
                    <a:pt x="235" y="376"/>
                  </a:lnTo>
                  <a:lnTo>
                    <a:pt x="235" y="376"/>
                  </a:lnTo>
                  <a:lnTo>
                    <a:pt x="235" y="358"/>
                  </a:lnTo>
                  <a:lnTo>
                    <a:pt x="234" y="341"/>
                  </a:lnTo>
                  <a:lnTo>
                    <a:pt x="231" y="325"/>
                  </a:lnTo>
                  <a:lnTo>
                    <a:pt x="228" y="309"/>
                  </a:lnTo>
                  <a:lnTo>
                    <a:pt x="224" y="294"/>
                  </a:lnTo>
                  <a:lnTo>
                    <a:pt x="219" y="280"/>
                  </a:lnTo>
                  <a:lnTo>
                    <a:pt x="213" y="266"/>
                  </a:lnTo>
                  <a:lnTo>
                    <a:pt x="206" y="254"/>
                  </a:lnTo>
                  <a:lnTo>
                    <a:pt x="198" y="242"/>
                  </a:lnTo>
                  <a:lnTo>
                    <a:pt x="189" y="232"/>
                  </a:lnTo>
                  <a:lnTo>
                    <a:pt x="179" y="223"/>
                  </a:lnTo>
                  <a:lnTo>
                    <a:pt x="168" y="216"/>
                  </a:lnTo>
                  <a:lnTo>
                    <a:pt x="157" y="209"/>
                  </a:lnTo>
                  <a:lnTo>
                    <a:pt x="144" y="205"/>
                  </a:lnTo>
                  <a:lnTo>
                    <a:pt x="130" y="202"/>
                  </a:lnTo>
                  <a:lnTo>
                    <a:pt x="115" y="201"/>
                  </a:lnTo>
                  <a:lnTo>
                    <a:pt x="115" y="2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3" name="Freeform 8"/>
            <p:cNvSpPr>
              <a:spLocks noEditPoints="1"/>
            </p:cNvSpPr>
            <p:nvPr/>
          </p:nvSpPr>
          <p:spPr bwMode="auto">
            <a:xfrm>
              <a:off x="3136" y="1904"/>
              <a:ext cx="293" cy="412"/>
            </a:xfrm>
            <a:custGeom>
              <a:avLst/>
              <a:gdLst>
                <a:gd name="T0" fmla="*/ 38 w 293"/>
                <a:gd name="T1" fmla="*/ 223 h 412"/>
                <a:gd name="T2" fmla="*/ 42 w 293"/>
                <a:gd name="T3" fmla="*/ 260 h 412"/>
                <a:gd name="T4" fmla="*/ 50 w 293"/>
                <a:gd name="T5" fmla="*/ 292 h 412"/>
                <a:gd name="T6" fmla="*/ 63 w 293"/>
                <a:gd name="T7" fmla="*/ 319 h 412"/>
                <a:gd name="T8" fmla="*/ 78 w 293"/>
                <a:gd name="T9" fmla="*/ 341 h 412"/>
                <a:gd name="T10" fmla="*/ 97 w 293"/>
                <a:gd name="T11" fmla="*/ 359 h 412"/>
                <a:gd name="T12" fmla="*/ 119 w 293"/>
                <a:gd name="T13" fmla="*/ 371 h 412"/>
                <a:gd name="T14" fmla="*/ 143 w 293"/>
                <a:gd name="T15" fmla="*/ 379 h 412"/>
                <a:gd name="T16" fmla="*/ 172 w 293"/>
                <a:gd name="T17" fmla="*/ 380 h 412"/>
                <a:gd name="T18" fmla="*/ 187 w 293"/>
                <a:gd name="T19" fmla="*/ 380 h 412"/>
                <a:gd name="T20" fmla="*/ 216 w 293"/>
                <a:gd name="T21" fmla="*/ 376 h 412"/>
                <a:gd name="T22" fmla="*/ 250 w 293"/>
                <a:gd name="T23" fmla="*/ 365 h 412"/>
                <a:gd name="T24" fmla="*/ 280 w 293"/>
                <a:gd name="T25" fmla="*/ 386 h 412"/>
                <a:gd name="T26" fmla="*/ 270 w 293"/>
                <a:gd name="T27" fmla="*/ 391 h 412"/>
                <a:gd name="T28" fmla="*/ 248 w 293"/>
                <a:gd name="T29" fmla="*/ 399 h 412"/>
                <a:gd name="T30" fmla="*/ 220 w 293"/>
                <a:gd name="T31" fmla="*/ 408 h 412"/>
                <a:gd name="T32" fmla="*/ 188 w 293"/>
                <a:gd name="T33" fmla="*/ 412 h 412"/>
                <a:gd name="T34" fmla="*/ 171 w 293"/>
                <a:gd name="T35" fmla="*/ 412 h 412"/>
                <a:gd name="T36" fmla="*/ 136 w 293"/>
                <a:gd name="T37" fmla="*/ 409 h 412"/>
                <a:gd name="T38" fmla="*/ 104 w 293"/>
                <a:gd name="T39" fmla="*/ 401 h 412"/>
                <a:gd name="T40" fmla="*/ 75 w 293"/>
                <a:gd name="T41" fmla="*/ 386 h 412"/>
                <a:gd name="T42" fmla="*/ 50 w 293"/>
                <a:gd name="T43" fmla="*/ 364 h 412"/>
                <a:gd name="T44" fmla="*/ 29 w 293"/>
                <a:gd name="T45" fmla="*/ 335 h 412"/>
                <a:gd name="T46" fmla="*/ 14 w 293"/>
                <a:gd name="T47" fmla="*/ 300 h 412"/>
                <a:gd name="T48" fmla="*/ 4 w 293"/>
                <a:gd name="T49" fmla="*/ 256 h 412"/>
                <a:gd name="T50" fmla="*/ 0 w 293"/>
                <a:gd name="T51" fmla="*/ 204 h 412"/>
                <a:gd name="T52" fmla="*/ 1 w 293"/>
                <a:gd name="T53" fmla="*/ 180 h 412"/>
                <a:gd name="T54" fmla="*/ 7 w 293"/>
                <a:gd name="T55" fmla="*/ 133 h 412"/>
                <a:gd name="T56" fmla="*/ 19 w 293"/>
                <a:gd name="T57" fmla="*/ 95 h 412"/>
                <a:gd name="T58" fmla="*/ 35 w 293"/>
                <a:gd name="T59" fmla="*/ 64 h 412"/>
                <a:gd name="T60" fmla="*/ 55 w 293"/>
                <a:gd name="T61" fmla="*/ 38 h 412"/>
                <a:gd name="T62" fmla="*/ 79 w 293"/>
                <a:gd name="T63" fmla="*/ 19 h 412"/>
                <a:gd name="T64" fmla="*/ 106 w 293"/>
                <a:gd name="T65" fmla="*/ 6 h 412"/>
                <a:gd name="T66" fmla="*/ 135 w 293"/>
                <a:gd name="T67" fmla="*/ 1 h 412"/>
                <a:gd name="T68" fmla="*/ 151 w 293"/>
                <a:gd name="T69" fmla="*/ 0 h 412"/>
                <a:gd name="T70" fmla="*/ 181 w 293"/>
                <a:gd name="T71" fmla="*/ 2 h 412"/>
                <a:gd name="T72" fmla="*/ 209 w 293"/>
                <a:gd name="T73" fmla="*/ 11 h 412"/>
                <a:gd name="T74" fmla="*/ 233 w 293"/>
                <a:gd name="T75" fmla="*/ 24 h 412"/>
                <a:gd name="T76" fmla="*/ 254 w 293"/>
                <a:gd name="T77" fmla="*/ 43 h 412"/>
                <a:gd name="T78" fmla="*/ 270 w 293"/>
                <a:gd name="T79" fmla="*/ 69 h 412"/>
                <a:gd name="T80" fmla="*/ 282 w 293"/>
                <a:gd name="T81" fmla="*/ 101 h 412"/>
                <a:gd name="T82" fmla="*/ 291 w 293"/>
                <a:gd name="T83" fmla="*/ 140 h 412"/>
                <a:gd name="T84" fmla="*/ 293 w 293"/>
                <a:gd name="T85" fmla="*/ 185 h 412"/>
                <a:gd name="T86" fmla="*/ 150 w 293"/>
                <a:gd name="T87" fmla="*/ 30 h 412"/>
                <a:gd name="T88" fmla="*/ 138 w 293"/>
                <a:gd name="T89" fmla="*/ 30 h 412"/>
                <a:gd name="T90" fmla="*/ 116 w 293"/>
                <a:gd name="T91" fmla="*/ 35 h 412"/>
                <a:gd name="T92" fmla="*/ 95 w 293"/>
                <a:gd name="T93" fmla="*/ 45 h 412"/>
                <a:gd name="T94" fmla="*/ 78 w 293"/>
                <a:gd name="T95" fmla="*/ 60 h 412"/>
                <a:gd name="T96" fmla="*/ 63 w 293"/>
                <a:gd name="T97" fmla="*/ 80 h 412"/>
                <a:gd name="T98" fmla="*/ 50 w 293"/>
                <a:gd name="T99" fmla="*/ 106 h 412"/>
                <a:gd name="T100" fmla="*/ 42 w 293"/>
                <a:gd name="T101" fmla="*/ 139 h 412"/>
                <a:gd name="T102" fmla="*/ 38 w 293"/>
                <a:gd name="T103" fmla="*/ 177 h 412"/>
                <a:gd name="T104" fmla="*/ 254 w 293"/>
                <a:gd name="T105" fmla="*/ 166 h 412"/>
                <a:gd name="T106" fmla="*/ 254 w 293"/>
                <a:gd name="T107" fmla="*/ 148 h 412"/>
                <a:gd name="T108" fmla="*/ 250 w 293"/>
                <a:gd name="T109" fmla="*/ 116 h 412"/>
                <a:gd name="T110" fmla="*/ 243 w 293"/>
                <a:gd name="T111" fmla="*/ 90 h 412"/>
                <a:gd name="T112" fmla="*/ 232 w 293"/>
                <a:gd name="T113" fmla="*/ 69 h 412"/>
                <a:gd name="T114" fmla="*/ 220 w 293"/>
                <a:gd name="T115" fmla="*/ 53 h 412"/>
                <a:gd name="T116" fmla="*/ 203 w 293"/>
                <a:gd name="T117" fmla="*/ 41 h 412"/>
                <a:gd name="T118" fmla="*/ 184 w 293"/>
                <a:gd name="T119" fmla="*/ 34 h 412"/>
                <a:gd name="T120" fmla="*/ 162 w 293"/>
                <a:gd name="T121" fmla="*/ 30 h 412"/>
                <a:gd name="T122" fmla="*/ 150 w 293"/>
                <a:gd name="T123" fmla="*/ 3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3" h="412">
                  <a:moveTo>
                    <a:pt x="38" y="223"/>
                  </a:moveTo>
                  <a:lnTo>
                    <a:pt x="38" y="223"/>
                  </a:lnTo>
                  <a:lnTo>
                    <a:pt x="40" y="243"/>
                  </a:lnTo>
                  <a:lnTo>
                    <a:pt x="42" y="260"/>
                  </a:lnTo>
                  <a:lnTo>
                    <a:pt x="46" y="277"/>
                  </a:lnTo>
                  <a:lnTo>
                    <a:pt x="50" y="292"/>
                  </a:lnTo>
                  <a:lnTo>
                    <a:pt x="56" y="307"/>
                  </a:lnTo>
                  <a:lnTo>
                    <a:pt x="63" y="319"/>
                  </a:lnTo>
                  <a:lnTo>
                    <a:pt x="70" y="331"/>
                  </a:lnTo>
                  <a:lnTo>
                    <a:pt x="78" y="341"/>
                  </a:lnTo>
                  <a:lnTo>
                    <a:pt x="86" y="350"/>
                  </a:lnTo>
                  <a:lnTo>
                    <a:pt x="97" y="359"/>
                  </a:lnTo>
                  <a:lnTo>
                    <a:pt x="106" y="365"/>
                  </a:lnTo>
                  <a:lnTo>
                    <a:pt x="119" y="371"/>
                  </a:lnTo>
                  <a:lnTo>
                    <a:pt x="131" y="375"/>
                  </a:lnTo>
                  <a:lnTo>
                    <a:pt x="143" y="379"/>
                  </a:lnTo>
                  <a:lnTo>
                    <a:pt x="157" y="380"/>
                  </a:lnTo>
                  <a:lnTo>
                    <a:pt x="172" y="380"/>
                  </a:lnTo>
                  <a:lnTo>
                    <a:pt x="172" y="380"/>
                  </a:lnTo>
                  <a:lnTo>
                    <a:pt x="187" y="380"/>
                  </a:lnTo>
                  <a:lnTo>
                    <a:pt x="202" y="379"/>
                  </a:lnTo>
                  <a:lnTo>
                    <a:pt x="216" y="376"/>
                  </a:lnTo>
                  <a:lnTo>
                    <a:pt x="228" y="374"/>
                  </a:lnTo>
                  <a:lnTo>
                    <a:pt x="250" y="365"/>
                  </a:lnTo>
                  <a:lnTo>
                    <a:pt x="266" y="357"/>
                  </a:lnTo>
                  <a:lnTo>
                    <a:pt x="280" y="386"/>
                  </a:lnTo>
                  <a:lnTo>
                    <a:pt x="280" y="386"/>
                  </a:lnTo>
                  <a:lnTo>
                    <a:pt x="270" y="391"/>
                  </a:lnTo>
                  <a:lnTo>
                    <a:pt x="259" y="395"/>
                  </a:lnTo>
                  <a:lnTo>
                    <a:pt x="248" y="399"/>
                  </a:lnTo>
                  <a:lnTo>
                    <a:pt x="235" y="404"/>
                  </a:lnTo>
                  <a:lnTo>
                    <a:pt x="220" y="408"/>
                  </a:lnTo>
                  <a:lnTo>
                    <a:pt x="205" y="409"/>
                  </a:lnTo>
                  <a:lnTo>
                    <a:pt x="188" y="412"/>
                  </a:lnTo>
                  <a:lnTo>
                    <a:pt x="171" y="412"/>
                  </a:lnTo>
                  <a:lnTo>
                    <a:pt x="171" y="412"/>
                  </a:lnTo>
                  <a:lnTo>
                    <a:pt x="153" y="410"/>
                  </a:lnTo>
                  <a:lnTo>
                    <a:pt x="136" y="409"/>
                  </a:lnTo>
                  <a:lnTo>
                    <a:pt x="120" y="405"/>
                  </a:lnTo>
                  <a:lnTo>
                    <a:pt x="104" y="401"/>
                  </a:lnTo>
                  <a:lnTo>
                    <a:pt x="89" y="394"/>
                  </a:lnTo>
                  <a:lnTo>
                    <a:pt x="75" y="386"/>
                  </a:lnTo>
                  <a:lnTo>
                    <a:pt x="61" y="375"/>
                  </a:lnTo>
                  <a:lnTo>
                    <a:pt x="50" y="364"/>
                  </a:lnTo>
                  <a:lnTo>
                    <a:pt x="40" y="350"/>
                  </a:lnTo>
                  <a:lnTo>
                    <a:pt x="29" y="335"/>
                  </a:lnTo>
                  <a:lnTo>
                    <a:pt x="20" y="319"/>
                  </a:lnTo>
                  <a:lnTo>
                    <a:pt x="14" y="300"/>
                  </a:lnTo>
                  <a:lnTo>
                    <a:pt x="8" y="279"/>
                  </a:lnTo>
                  <a:lnTo>
                    <a:pt x="4" y="256"/>
                  </a:lnTo>
                  <a:lnTo>
                    <a:pt x="1" y="232"/>
                  </a:lnTo>
                  <a:lnTo>
                    <a:pt x="0" y="204"/>
                  </a:lnTo>
                  <a:lnTo>
                    <a:pt x="0" y="204"/>
                  </a:lnTo>
                  <a:lnTo>
                    <a:pt x="1" y="180"/>
                  </a:lnTo>
                  <a:lnTo>
                    <a:pt x="4" y="155"/>
                  </a:lnTo>
                  <a:lnTo>
                    <a:pt x="7" y="133"/>
                  </a:lnTo>
                  <a:lnTo>
                    <a:pt x="12" y="114"/>
                  </a:lnTo>
                  <a:lnTo>
                    <a:pt x="19" y="95"/>
                  </a:lnTo>
                  <a:lnTo>
                    <a:pt x="26" y="79"/>
                  </a:lnTo>
                  <a:lnTo>
                    <a:pt x="35" y="64"/>
                  </a:lnTo>
                  <a:lnTo>
                    <a:pt x="45" y="50"/>
                  </a:lnTo>
                  <a:lnTo>
                    <a:pt x="55" y="38"/>
                  </a:lnTo>
                  <a:lnTo>
                    <a:pt x="67" y="28"/>
                  </a:lnTo>
                  <a:lnTo>
                    <a:pt x="79" y="19"/>
                  </a:lnTo>
                  <a:lnTo>
                    <a:pt x="93" y="12"/>
                  </a:lnTo>
                  <a:lnTo>
                    <a:pt x="106" y="6"/>
                  </a:lnTo>
                  <a:lnTo>
                    <a:pt x="120" y="2"/>
                  </a:lnTo>
                  <a:lnTo>
                    <a:pt x="135" y="1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66" y="1"/>
                  </a:lnTo>
                  <a:lnTo>
                    <a:pt x="181" y="2"/>
                  </a:lnTo>
                  <a:lnTo>
                    <a:pt x="195" y="5"/>
                  </a:lnTo>
                  <a:lnTo>
                    <a:pt x="209" y="11"/>
                  </a:lnTo>
                  <a:lnTo>
                    <a:pt x="222" y="16"/>
                  </a:lnTo>
                  <a:lnTo>
                    <a:pt x="233" y="24"/>
                  </a:lnTo>
                  <a:lnTo>
                    <a:pt x="244" y="32"/>
                  </a:lnTo>
                  <a:lnTo>
                    <a:pt x="254" y="43"/>
                  </a:lnTo>
                  <a:lnTo>
                    <a:pt x="263" y="56"/>
                  </a:lnTo>
                  <a:lnTo>
                    <a:pt x="270" y="69"/>
                  </a:lnTo>
                  <a:lnTo>
                    <a:pt x="277" y="84"/>
                  </a:lnTo>
                  <a:lnTo>
                    <a:pt x="282" y="101"/>
                  </a:lnTo>
                  <a:lnTo>
                    <a:pt x="288" y="120"/>
                  </a:lnTo>
                  <a:lnTo>
                    <a:pt x="291" y="140"/>
                  </a:lnTo>
                  <a:lnTo>
                    <a:pt x="292" y="162"/>
                  </a:lnTo>
                  <a:lnTo>
                    <a:pt x="293" y="185"/>
                  </a:lnTo>
                  <a:lnTo>
                    <a:pt x="38" y="223"/>
                  </a:lnTo>
                  <a:close/>
                  <a:moveTo>
                    <a:pt x="150" y="30"/>
                  </a:moveTo>
                  <a:lnTo>
                    <a:pt x="150" y="30"/>
                  </a:lnTo>
                  <a:lnTo>
                    <a:pt x="138" y="30"/>
                  </a:lnTo>
                  <a:lnTo>
                    <a:pt x="127" y="31"/>
                  </a:lnTo>
                  <a:lnTo>
                    <a:pt x="116" y="35"/>
                  </a:lnTo>
                  <a:lnTo>
                    <a:pt x="106" y="39"/>
                  </a:lnTo>
                  <a:lnTo>
                    <a:pt x="95" y="45"/>
                  </a:lnTo>
                  <a:lnTo>
                    <a:pt x="87" y="51"/>
                  </a:lnTo>
                  <a:lnTo>
                    <a:pt x="78" y="60"/>
                  </a:lnTo>
                  <a:lnTo>
                    <a:pt x="70" y="69"/>
                  </a:lnTo>
                  <a:lnTo>
                    <a:pt x="63" y="80"/>
                  </a:lnTo>
                  <a:lnTo>
                    <a:pt x="56" y="92"/>
                  </a:lnTo>
                  <a:lnTo>
                    <a:pt x="50" y="106"/>
                  </a:lnTo>
                  <a:lnTo>
                    <a:pt x="46" y="121"/>
                  </a:lnTo>
                  <a:lnTo>
                    <a:pt x="42" y="139"/>
                  </a:lnTo>
                  <a:lnTo>
                    <a:pt x="40" y="157"/>
                  </a:lnTo>
                  <a:lnTo>
                    <a:pt x="38" y="177"/>
                  </a:lnTo>
                  <a:lnTo>
                    <a:pt x="37" y="199"/>
                  </a:lnTo>
                  <a:lnTo>
                    <a:pt x="254" y="166"/>
                  </a:lnTo>
                  <a:lnTo>
                    <a:pt x="254" y="166"/>
                  </a:lnTo>
                  <a:lnTo>
                    <a:pt x="254" y="148"/>
                  </a:lnTo>
                  <a:lnTo>
                    <a:pt x="252" y="131"/>
                  </a:lnTo>
                  <a:lnTo>
                    <a:pt x="250" y="116"/>
                  </a:lnTo>
                  <a:lnTo>
                    <a:pt x="247" y="102"/>
                  </a:lnTo>
                  <a:lnTo>
                    <a:pt x="243" y="90"/>
                  </a:lnTo>
                  <a:lnTo>
                    <a:pt x="237" y="79"/>
                  </a:lnTo>
                  <a:lnTo>
                    <a:pt x="232" y="69"/>
                  </a:lnTo>
                  <a:lnTo>
                    <a:pt x="226" y="60"/>
                  </a:lnTo>
                  <a:lnTo>
                    <a:pt x="220" y="53"/>
                  </a:lnTo>
                  <a:lnTo>
                    <a:pt x="211" y="46"/>
                  </a:lnTo>
                  <a:lnTo>
                    <a:pt x="203" y="41"/>
                  </a:lnTo>
                  <a:lnTo>
                    <a:pt x="194" y="36"/>
                  </a:lnTo>
                  <a:lnTo>
                    <a:pt x="184" y="34"/>
                  </a:lnTo>
                  <a:lnTo>
                    <a:pt x="173" y="31"/>
                  </a:lnTo>
                  <a:lnTo>
                    <a:pt x="162" y="30"/>
                  </a:lnTo>
                  <a:lnTo>
                    <a:pt x="150" y="30"/>
                  </a:lnTo>
                  <a:lnTo>
                    <a:pt x="150" y="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3526" y="1904"/>
              <a:ext cx="263" cy="405"/>
            </a:xfrm>
            <a:custGeom>
              <a:avLst/>
              <a:gdLst>
                <a:gd name="T0" fmla="*/ 224 w 263"/>
                <a:gd name="T1" fmla="*/ 405 h 405"/>
                <a:gd name="T2" fmla="*/ 224 w 263"/>
                <a:gd name="T3" fmla="*/ 116 h 405"/>
                <a:gd name="T4" fmla="*/ 224 w 263"/>
                <a:gd name="T5" fmla="*/ 116 h 405"/>
                <a:gd name="T6" fmla="*/ 223 w 263"/>
                <a:gd name="T7" fmla="*/ 99 h 405"/>
                <a:gd name="T8" fmla="*/ 220 w 263"/>
                <a:gd name="T9" fmla="*/ 84 h 405"/>
                <a:gd name="T10" fmla="*/ 214 w 263"/>
                <a:gd name="T11" fmla="*/ 69 h 405"/>
                <a:gd name="T12" fmla="*/ 210 w 263"/>
                <a:gd name="T13" fmla="*/ 62 h 405"/>
                <a:gd name="T14" fmla="*/ 206 w 263"/>
                <a:gd name="T15" fmla="*/ 56 h 405"/>
                <a:gd name="T16" fmla="*/ 199 w 263"/>
                <a:gd name="T17" fmla="*/ 50 h 405"/>
                <a:gd name="T18" fmla="*/ 193 w 263"/>
                <a:gd name="T19" fmla="*/ 45 h 405"/>
                <a:gd name="T20" fmla="*/ 186 w 263"/>
                <a:gd name="T21" fmla="*/ 39 h 405"/>
                <a:gd name="T22" fmla="*/ 176 w 263"/>
                <a:gd name="T23" fmla="*/ 35 h 405"/>
                <a:gd name="T24" fmla="*/ 167 w 263"/>
                <a:gd name="T25" fmla="*/ 32 h 405"/>
                <a:gd name="T26" fmla="*/ 156 w 263"/>
                <a:gd name="T27" fmla="*/ 30 h 405"/>
                <a:gd name="T28" fmla="*/ 142 w 263"/>
                <a:gd name="T29" fmla="*/ 28 h 405"/>
                <a:gd name="T30" fmla="*/ 128 w 263"/>
                <a:gd name="T31" fmla="*/ 27 h 405"/>
                <a:gd name="T32" fmla="*/ 128 w 263"/>
                <a:gd name="T33" fmla="*/ 27 h 405"/>
                <a:gd name="T34" fmla="*/ 100 w 263"/>
                <a:gd name="T35" fmla="*/ 28 h 405"/>
                <a:gd name="T36" fmla="*/ 77 w 263"/>
                <a:gd name="T37" fmla="*/ 31 h 405"/>
                <a:gd name="T38" fmla="*/ 57 w 263"/>
                <a:gd name="T39" fmla="*/ 36 h 405"/>
                <a:gd name="T40" fmla="*/ 40 w 263"/>
                <a:gd name="T41" fmla="*/ 43 h 405"/>
                <a:gd name="T42" fmla="*/ 40 w 263"/>
                <a:gd name="T43" fmla="*/ 405 h 405"/>
                <a:gd name="T44" fmla="*/ 0 w 263"/>
                <a:gd name="T45" fmla="*/ 405 h 405"/>
                <a:gd name="T46" fmla="*/ 0 w 263"/>
                <a:gd name="T47" fmla="*/ 28 h 405"/>
                <a:gd name="T48" fmla="*/ 0 w 263"/>
                <a:gd name="T49" fmla="*/ 28 h 405"/>
                <a:gd name="T50" fmla="*/ 14 w 263"/>
                <a:gd name="T51" fmla="*/ 21 h 405"/>
                <a:gd name="T52" fmla="*/ 27 w 263"/>
                <a:gd name="T53" fmla="*/ 16 h 405"/>
                <a:gd name="T54" fmla="*/ 41 w 263"/>
                <a:gd name="T55" fmla="*/ 12 h 405"/>
                <a:gd name="T56" fmla="*/ 57 w 263"/>
                <a:gd name="T57" fmla="*/ 8 h 405"/>
                <a:gd name="T58" fmla="*/ 74 w 263"/>
                <a:gd name="T59" fmla="*/ 4 h 405"/>
                <a:gd name="T60" fmla="*/ 93 w 263"/>
                <a:gd name="T61" fmla="*/ 2 h 405"/>
                <a:gd name="T62" fmla="*/ 113 w 263"/>
                <a:gd name="T63" fmla="*/ 1 h 405"/>
                <a:gd name="T64" fmla="*/ 134 w 263"/>
                <a:gd name="T65" fmla="*/ 0 h 405"/>
                <a:gd name="T66" fmla="*/ 134 w 263"/>
                <a:gd name="T67" fmla="*/ 0 h 405"/>
                <a:gd name="T68" fmla="*/ 153 w 263"/>
                <a:gd name="T69" fmla="*/ 1 h 405"/>
                <a:gd name="T70" fmla="*/ 169 w 263"/>
                <a:gd name="T71" fmla="*/ 2 h 405"/>
                <a:gd name="T72" fmla="*/ 184 w 263"/>
                <a:gd name="T73" fmla="*/ 6 h 405"/>
                <a:gd name="T74" fmla="*/ 198 w 263"/>
                <a:gd name="T75" fmla="*/ 11 h 405"/>
                <a:gd name="T76" fmla="*/ 210 w 263"/>
                <a:gd name="T77" fmla="*/ 16 h 405"/>
                <a:gd name="T78" fmla="*/ 220 w 263"/>
                <a:gd name="T79" fmla="*/ 23 h 405"/>
                <a:gd name="T80" fmla="*/ 229 w 263"/>
                <a:gd name="T81" fmla="*/ 31 h 405"/>
                <a:gd name="T82" fmla="*/ 238 w 263"/>
                <a:gd name="T83" fmla="*/ 38 h 405"/>
                <a:gd name="T84" fmla="*/ 244 w 263"/>
                <a:gd name="T85" fmla="*/ 47 h 405"/>
                <a:gd name="T86" fmla="*/ 250 w 263"/>
                <a:gd name="T87" fmla="*/ 56 h 405"/>
                <a:gd name="T88" fmla="*/ 254 w 263"/>
                <a:gd name="T89" fmla="*/ 65 h 405"/>
                <a:gd name="T90" fmla="*/ 258 w 263"/>
                <a:gd name="T91" fmla="*/ 75 h 405"/>
                <a:gd name="T92" fmla="*/ 261 w 263"/>
                <a:gd name="T93" fmla="*/ 84 h 405"/>
                <a:gd name="T94" fmla="*/ 262 w 263"/>
                <a:gd name="T95" fmla="*/ 95 h 405"/>
                <a:gd name="T96" fmla="*/ 263 w 263"/>
                <a:gd name="T97" fmla="*/ 113 h 405"/>
                <a:gd name="T98" fmla="*/ 263 w 263"/>
                <a:gd name="T99" fmla="*/ 405 h 405"/>
                <a:gd name="T100" fmla="*/ 224 w 263"/>
                <a:gd name="T101" fmla="*/ 40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3" h="405">
                  <a:moveTo>
                    <a:pt x="224" y="405"/>
                  </a:moveTo>
                  <a:lnTo>
                    <a:pt x="224" y="116"/>
                  </a:lnTo>
                  <a:lnTo>
                    <a:pt x="224" y="116"/>
                  </a:lnTo>
                  <a:lnTo>
                    <a:pt x="223" y="99"/>
                  </a:lnTo>
                  <a:lnTo>
                    <a:pt x="220" y="84"/>
                  </a:lnTo>
                  <a:lnTo>
                    <a:pt x="214" y="69"/>
                  </a:lnTo>
                  <a:lnTo>
                    <a:pt x="210" y="62"/>
                  </a:lnTo>
                  <a:lnTo>
                    <a:pt x="206" y="56"/>
                  </a:lnTo>
                  <a:lnTo>
                    <a:pt x="199" y="50"/>
                  </a:lnTo>
                  <a:lnTo>
                    <a:pt x="193" y="45"/>
                  </a:lnTo>
                  <a:lnTo>
                    <a:pt x="186" y="39"/>
                  </a:lnTo>
                  <a:lnTo>
                    <a:pt x="176" y="35"/>
                  </a:lnTo>
                  <a:lnTo>
                    <a:pt x="167" y="32"/>
                  </a:lnTo>
                  <a:lnTo>
                    <a:pt x="156" y="30"/>
                  </a:lnTo>
                  <a:lnTo>
                    <a:pt x="142" y="28"/>
                  </a:lnTo>
                  <a:lnTo>
                    <a:pt x="128" y="27"/>
                  </a:lnTo>
                  <a:lnTo>
                    <a:pt x="128" y="27"/>
                  </a:lnTo>
                  <a:lnTo>
                    <a:pt x="100" y="28"/>
                  </a:lnTo>
                  <a:lnTo>
                    <a:pt x="77" y="31"/>
                  </a:lnTo>
                  <a:lnTo>
                    <a:pt x="57" y="36"/>
                  </a:lnTo>
                  <a:lnTo>
                    <a:pt x="40" y="43"/>
                  </a:lnTo>
                  <a:lnTo>
                    <a:pt x="40" y="405"/>
                  </a:lnTo>
                  <a:lnTo>
                    <a:pt x="0" y="405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4" y="21"/>
                  </a:lnTo>
                  <a:lnTo>
                    <a:pt x="27" y="16"/>
                  </a:lnTo>
                  <a:lnTo>
                    <a:pt x="41" y="12"/>
                  </a:lnTo>
                  <a:lnTo>
                    <a:pt x="57" y="8"/>
                  </a:lnTo>
                  <a:lnTo>
                    <a:pt x="74" y="4"/>
                  </a:lnTo>
                  <a:lnTo>
                    <a:pt x="93" y="2"/>
                  </a:lnTo>
                  <a:lnTo>
                    <a:pt x="113" y="1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53" y="1"/>
                  </a:lnTo>
                  <a:lnTo>
                    <a:pt x="169" y="2"/>
                  </a:lnTo>
                  <a:lnTo>
                    <a:pt x="184" y="6"/>
                  </a:lnTo>
                  <a:lnTo>
                    <a:pt x="198" y="11"/>
                  </a:lnTo>
                  <a:lnTo>
                    <a:pt x="210" y="16"/>
                  </a:lnTo>
                  <a:lnTo>
                    <a:pt x="220" y="23"/>
                  </a:lnTo>
                  <a:lnTo>
                    <a:pt x="229" y="31"/>
                  </a:lnTo>
                  <a:lnTo>
                    <a:pt x="238" y="38"/>
                  </a:lnTo>
                  <a:lnTo>
                    <a:pt x="244" y="47"/>
                  </a:lnTo>
                  <a:lnTo>
                    <a:pt x="250" y="56"/>
                  </a:lnTo>
                  <a:lnTo>
                    <a:pt x="254" y="65"/>
                  </a:lnTo>
                  <a:lnTo>
                    <a:pt x="258" y="75"/>
                  </a:lnTo>
                  <a:lnTo>
                    <a:pt x="261" y="84"/>
                  </a:lnTo>
                  <a:lnTo>
                    <a:pt x="262" y="95"/>
                  </a:lnTo>
                  <a:lnTo>
                    <a:pt x="263" y="113"/>
                  </a:lnTo>
                  <a:lnTo>
                    <a:pt x="263" y="405"/>
                  </a:lnTo>
                  <a:lnTo>
                    <a:pt x="224" y="40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3878" y="1904"/>
              <a:ext cx="218" cy="410"/>
            </a:xfrm>
            <a:custGeom>
              <a:avLst/>
              <a:gdLst>
                <a:gd name="T0" fmla="*/ 79 w 218"/>
                <a:gd name="T1" fmla="*/ 410 h 410"/>
                <a:gd name="T2" fmla="*/ 40 w 218"/>
                <a:gd name="T3" fmla="*/ 402 h 410"/>
                <a:gd name="T4" fmla="*/ 8 w 218"/>
                <a:gd name="T5" fmla="*/ 390 h 410"/>
                <a:gd name="T6" fmla="*/ 11 w 218"/>
                <a:gd name="T7" fmla="*/ 356 h 410"/>
                <a:gd name="T8" fmla="*/ 33 w 218"/>
                <a:gd name="T9" fmla="*/ 368 h 410"/>
                <a:gd name="T10" fmla="*/ 66 w 218"/>
                <a:gd name="T11" fmla="*/ 378 h 410"/>
                <a:gd name="T12" fmla="*/ 93 w 218"/>
                <a:gd name="T13" fmla="*/ 379 h 410"/>
                <a:gd name="T14" fmla="*/ 120 w 218"/>
                <a:gd name="T15" fmla="*/ 376 h 410"/>
                <a:gd name="T16" fmla="*/ 142 w 218"/>
                <a:gd name="T17" fmla="*/ 365 h 410"/>
                <a:gd name="T18" fmla="*/ 172 w 218"/>
                <a:gd name="T19" fmla="*/ 330 h 410"/>
                <a:gd name="T20" fmla="*/ 179 w 218"/>
                <a:gd name="T21" fmla="*/ 298 h 410"/>
                <a:gd name="T22" fmla="*/ 168 w 218"/>
                <a:gd name="T23" fmla="*/ 255 h 410"/>
                <a:gd name="T24" fmla="*/ 137 w 218"/>
                <a:gd name="T25" fmla="*/ 228 h 410"/>
                <a:gd name="T26" fmla="*/ 105 w 218"/>
                <a:gd name="T27" fmla="*/ 213 h 410"/>
                <a:gd name="T28" fmla="*/ 67 w 218"/>
                <a:gd name="T29" fmla="*/ 195 h 410"/>
                <a:gd name="T30" fmla="*/ 40 w 218"/>
                <a:gd name="T31" fmla="*/ 176 h 410"/>
                <a:gd name="T32" fmla="*/ 23 w 218"/>
                <a:gd name="T33" fmla="*/ 154 h 410"/>
                <a:gd name="T34" fmla="*/ 11 w 218"/>
                <a:gd name="T35" fmla="*/ 117 h 410"/>
                <a:gd name="T36" fmla="*/ 11 w 218"/>
                <a:gd name="T37" fmla="*/ 91 h 410"/>
                <a:gd name="T38" fmla="*/ 19 w 218"/>
                <a:gd name="T39" fmla="*/ 62 h 410"/>
                <a:gd name="T40" fmla="*/ 34 w 218"/>
                <a:gd name="T41" fmla="*/ 38 h 410"/>
                <a:gd name="T42" fmla="*/ 57 w 218"/>
                <a:gd name="T43" fmla="*/ 17 h 410"/>
                <a:gd name="T44" fmla="*/ 86 w 218"/>
                <a:gd name="T45" fmla="*/ 4 h 410"/>
                <a:gd name="T46" fmla="*/ 122 w 218"/>
                <a:gd name="T47" fmla="*/ 0 h 410"/>
                <a:gd name="T48" fmla="*/ 148 w 218"/>
                <a:gd name="T49" fmla="*/ 1 h 410"/>
                <a:gd name="T50" fmla="*/ 182 w 218"/>
                <a:gd name="T51" fmla="*/ 12 h 410"/>
                <a:gd name="T52" fmla="*/ 194 w 218"/>
                <a:gd name="T53" fmla="*/ 51 h 410"/>
                <a:gd name="T54" fmla="*/ 167 w 218"/>
                <a:gd name="T55" fmla="*/ 36 h 410"/>
                <a:gd name="T56" fmla="*/ 137 w 218"/>
                <a:gd name="T57" fmla="*/ 28 h 410"/>
                <a:gd name="T58" fmla="*/ 107 w 218"/>
                <a:gd name="T59" fmla="*/ 30 h 410"/>
                <a:gd name="T60" fmla="*/ 67 w 218"/>
                <a:gd name="T61" fmla="*/ 50 h 410"/>
                <a:gd name="T62" fmla="*/ 49 w 218"/>
                <a:gd name="T63" fmla="*/ 87 h 410"/>
                <a:gd name="T64" fmla="*/ 49 w 218"/>
                <a:gd name="T65" fmla="*/ 117 h 410"/>
                <a:gd name="T66" fmla="*/ 68 w 218"/>
                <a:gd name="T67" fmla="*/ 152 h 410"/>
                <a:gd name="T68" fmla="*/ 107 w 218"/>
                <a:gd name="T69" fmla="*/ 176 h 410"/>
                <a:gd name="T70" fmla="*/ 135 w 218"/>
                <a:gd name="T71" fmla="*/ 187 h 410"/>
                <a:gd name="T72" fmla="*/ 169 w 218"/>
                <a:gd name="T73" fmla="*/ 204 h 410"/>
                <a:gd name="T74" fmla="*/ 194 w 218"/>
                <a:gd name="T75" fmla="*/ 225 h 410"/>
                <a:gd name="T76" fmla="*/ 209 w 218"/>
                <a:gd name="T77" fmla="*/ 248 h 410"/>
                <a:gd name="T78" fmla="*/ 218 w 218"/>
                <a:gd name="T79" fmla="*/ 298 h 410"/>
                <a:gd name="T80" fmla="*/ 216 w 218"/>
                <a:gd name="T81" fmla="*/ 319 h 410"/>
                <a:gd name="T82" fmla="*/ 205 w 218"/>
                <a:gd name="T83" fmla="*/ 349 h 410"/>
                <a:gd name="T84" fmla="*/ 184 w 218"/>
                <a:gd name="T85" fmla="*/ 375 h 410"/>
                <a:gd name="T86" fmla="*/ 156 w 218"/>
                <a:gd name="T87" fmla="*/ 395 h 410"/>
                <a:gd name="T88" fmla="*/ 122 w 218"/>
                <a:gd name="T89" fmla="*/ 408 h 410"/>
                <a:gd name="T90" fmla="*/ 94 w 218"/>
                <a:gd name="T91" fmla="*/ 41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410">
                  <a:moveTo>
                    <a:pt x="94" y="410"/>
                  </a:moveTo>
                  <a:lnTo>
                    <a:pt x="94" y="410"/>
                  </a:lnTo>
                  <a:lnTo>
                    <a:pt x="79" y="410"/>
                  </a:lnTo>
                  <a:lnTo>
                    <a:pt x="66" y="408"/>
                  </a:lnTo>
                  <a:lnTo>
                    <a:pt x="52" y="406"/>
                  </a:lnTo>
                  <a:lnTo>
                    <a:pt x="40" y="402"/>
                  </a:lnTo>
                  <a:lnTo>
                    <a:pt x="29" y="399"/>
                  </a:lnTo>
                  <a:lnTo>
                    <a:pt x="18" y="394"/>
                  </a:lnTo>
                  <a:lnTo>
                    <a:pt x="8" y="390"/>
                  </a:lnTo>
                  <a:lnTo>
                    <a:pt x="0" y="383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8" y="360"/>
                  </a:lnTo>
                  <a:lnTo>
                    <a:pt x="25" y="364"/>
                  </a:lnTo>
                  <a:lnTo>
                    <a:pt x="33" y="368"/>
                  </a:lnTo>
                  <a:lnTo>
                    <a:pt x="42" y="372"/>
                  </a:lnTo>
                  <a:lnTo>
                    <a:pt x="53" y="375"/>
                  </a:lnTo>
                  <a:lnTo>
                    <a:pt x="66" y="378"/>
                  </a:lnTo>
                  <a:lnTo>
                    <a:pt x="79" y="379"/>
                  </a:lnTo>
                  <a:lnTo>
                    <a:pt x="93" y="379"/>
                  </a:lnTo>
                  <a:lnTo>
                    <a:pt x="93" y="379"/>
                  </a:lnTo>
                  <a:lnTo>
                    <a:pt x="103" y="379"/>
                  </a:lnTo>
                  <a:lnTo>
                    <a:pt x="111" y="378"/>
                  </a:lnTo>
                  <a:lnTo>
                    <a:pt x="120" y="376"/>
                  </a:lnTo>
                  <a:lnTo>
                    <a:pt x="128" y="374"/>
                  </a:lnTo>
                  <a:lnTo>
                    <a:pt x="135" y="369"/>
                  </a:lnTo>
                  <a:lnTo>
                    <a:pt x="142" y="365"/>
                  </a:lnTo>
                  <a:lnTo>
                    <a:pt x="154" y="356"/>
                  </a:lnTo>
                  <a:lnTo>
                    <a:pt x="165" y="344"/>
                  </a:lnTo>
                  <a:lnTo>
                    <a:pt x="172" y="330"/>
                  </a:lnTo>
                  <a:lnTo>
                    <a:pt x="178" y="315"/>
                  </a:lnTo>
                  <a:lnTo>
                    <a:pt x="179" y="298"/>
                  </a:lnTo>
                  <a:lnTo>
                    <a:pt x="179" y="298"/>
                  </a:lnTo>
                  <a:lnTo>
                    <a:pt x="178" y="282"/>
                  </a:lnTo>
                  <a:lnTo>
                    <a:pt x="173" y="267"/>
                  </a:lnTo>
                  <a:lnTo>
                    <a:pt x="168" y="255"/>
                  </a:lnTo>
                  <a:lnTo>
                    <a:pt x="160" y="244"/>
                  </a:lnTo>
                  <a:lnTo>
                    <a:pt x="149" y="234"/>
                  </a:lnTo>
                  <a:lnTo>
                    <a:pt x="137" y="228"/>
                  </a:lnTo>
                  <a:lnTo>
                    <a:pt x="122" y="219"/>
                  </a:lnTo>
                  <a:lnTo>
                    <a:pt x="105" y="213"/>
                  </a:lnTo>
                  <a:lnTo>
                    <a:pt x="105" y="213"/>
                  </a:lnTo>
                  <a:lnTo>
                    <a:pt x="92" y="207"/>
                  </a:lnTo>
                  <a:lnTo>
                    <a:pt x="78" y="202"/>
                  </a:lnTo>
                  <a:lnTo>
                    <a:pt x="67" y="195"/>
                  </a:lnTo>
                  <a:lnTo>
                    <a:pt x="57" y="189"/>
                  </a:lnTo>
                  <a:lnTo>
                    <a:pt x="48" y="182"/>
                  </a:lnTo>
                  <a:lnTo>
                    <a:pt x="40" y="176"/>
                  </a:lnTo>
                  <a:lnTo>
                    <a:pt x="34" y="169"/>
                  </a:lnTo>
                  <a:lnTo>
                    <a:pt x="27" y="162"/>
                  </a:lnTo>
                  <a:lnTo>
                    <a:pt x="23" y="154"/>
                  </a:lnTo>
                  <a:lnTo>
                    <a:pt x="19" y="147"/>
                  </a:lnTo>
                  <a:lnTo>
                    <a:pt x="14" y="132"/>
                  </a:lnTo>
                  <a:lnTo>
                    <a:pt x="11" y="117"/>
                  </a:lnTo>
                  <a:lnTo>
                    <a:pt x="11" y="102"/>
                  </a:lnTo>
                  <a:lnTo>
                    <a:pt x="11" y="102"/>
                  </a:lnTo>
                  <a:lnTo>
                    <a:pt x="11" y="91"/>
                  </a:lnTo>
                  <a:lnTo>
                    <a:pt x="12" y="81"/>
                  </a:lnTo>
                  <a:lnTo>
                    <a:pt x="15" y="72"/>
                  </a:lnTo>
                  <a:lnTo>
                    <a:pt x="19" y="62"/>
                  </a:lnTo>
                  <a:lnTo>
                    <a:pt x="23" y="54"/>
                  </a:lnTo>
                  <a:lnTo>
                    <a:pt x="27" y="45"/>
                  </a:lnTo>
                  <a:lnTo>
                    <a:pt x="34" y="38"/>
                  </a:lnTo>
                  <a:lnTo>
                    <a:pt x="41" y="30"/>
                  </a:lnTo>
                  <a:lnTo>
                    <a:pt x="49" y="23"/>
                  </a:lnTo>
                  <a:lnTo>
                    <a:pt x="57" y="17"/>
                  </a:lnTo>
                  <a:lnTo>
                    <a:pt x="66" y="12"/>
                  </a:lnTo>
                  <a:lnTo>
                    <a:pt x="77" y="8"/>
                  </a:lnTo>
                  <a:lnTo>
                    <a:pt x="86" y="4"/>
                  </a:lnTo>
                  <a:lnTo>
                    <a:pt x="98" y="1"/>
                  </a:lnTo>
                  <a:lnTo>
                    <a:pt x="109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35" y="0"/>
                  </a:lnTo>
                  <a:lnTo>
                    <a:pt x="148" y="1"/>
                  </a:lnTo>
                  <a:lnTo>
                    <a:pt x="160" y="4"/>
                  </a:lnTo>
                  <a:lnTo>
                    <a:pt x="171" y="8"/>
                  </a:lnTo>
                  <a:lnTo>
                    <a:pt x="182" y="12"/>
                  </a:lnTo>
                  <a:lnTo>
                    <a:pt x="191" y="16"/>
                  </a:lnTo>
                  <a:lnTo>
                    <a:pt x="205" y="26"/>
                  </a:lnTo>
                  <a:lnTo>
                    <a:pt x="194" y="51"/>
                  </a:lnTo>
                  <a:lnTo>
                    <a:pt x="194" y="51"/>
                  </a:lnTo>
                  <a:lnTo>
                    <a:pt x="183" y="45"/>
                  </a:lnTo>
                  <a:lnTo>
                    <a:pt x="167" y="36"/>
                  </a:lnTo>
                  <a:lnTo>
                    <a:pt x="157" y="32"/>
                  </a:lnTo>
                  <a:lnTo>
                    <a:pt x="148" y="30"/>
                  </a:lnTo>
                  <a:lnTo>
                    <a:pt x="137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07" y="30"/>
                  </a:lnTo>
                  <a:lnTo>
                    <a:pt x="92" y="34"/>
                  </a:lnTo>
                  <a:lnTo>
                    <a:pt x="78" y="41"/>
                  </a:lnTo>
                  <a:lnTo>
                    <a:pt x="67" y="50"/>
                  </a:lnTo>
                  <a:lnTo>
                    <a:pt x="59" y="61"/>
                  </a:lnTo>
                  <a:lnTo>
                    <a:pt x="52" y="73"/>
                  </a:lnTo>
                  <a:lnTo>
                    <a:pt x="49" y="87"/>
                  </a:lnTo>
                  <a:lnTo>
                    <a:pt x="48" y="102"/>
                  </a:lnTo>
                  <a:lnTo>
                    <a:pt x="48" y="102"/>
                  </a:lnTo>
                  <a:lnTo>
                    <a:pt x="49" y="117"/>
                  </a:lnTo>
                  <a:lnTo>
                    <a:pt x="53" y="131"/>
                  </a:lnTo>
                  <a:lnTo>
                    <a:pt x="60" y="142"/>
                  </a:lnTo>
                  <a:lnTo>
                    <a:pt x="68" y="152"/>
                  </a:lnTo>
                  <a:lnTo>
                    <a:pt x="79" y="161"/>
                  </a:lnTo>
                  <a:lnTo>
                    <a:pt x="92" y="169"/>
                  </a:lnTo>
                  <a:lnTo>
                    <a:pt x="107" y="176"/>
                  </a:lnTo>
                  <a:lnTo>
                    <a:pt x="122" y="181"/>
                  </a:lnTo>
                  <a:lnTo>
                    <a:pt x="122" y="181"/>
                  </a:lnTo>
                  <a:lnTo>
                    <a:pt x="135" y="187"/>
                  </a:lnTo>
                  <a:lnTo>
                    <a:pt x="148" y="192"/>
                  </a:lnTo>
                  <a:lnTo>
                    <a:pt x="160" y="199"/>
                  </a:lnTo>
                  <a:lnTo>
                    <a:pt x="169" y="204"/>
                  </a:lnTo>
                  <a:lnTo>
                    <a:pt x="179" y="211"/>
                  </a:lnTo>
                  <a:lnTo>
                    <a:pt x="186" y="218"/>
                  </a:lnTo>
                  <a:lnTo>
                    <a:pt x="194" y="225"/>
                  </a:lnTo>
                  <a:lnTo>
                    <a:pt x="199" y="233"/>
                  </a:lnTo>
                  <a:lnTo>
                    <a:pt x="205" y="240"/>
                  </a:lnTo>
                  <a:lnTo>
                    <a:pt x="209" y="248"/>
                  </a:lnTo>
                  <a:lnTo>
                    <a:pt x="214" y="264"/>
                  </a:lnTo>
                  <a:lnTo>
                    <a:pt x="217" y="281"/>
                  </a:lnTo>
                  <a:lnTo>
                    <a:pt x="218" y="298"/>
                  </a:lnTo>
                  <a:lnTo>
                    <a:pt x="218" y="298"/>
                  </a:lnTo>
                  <a:lnTo>
                    <a:pt x="218" y="308"/>
                  </a:lnTo>
                  <a:lnTo>
                    <a:pt x="216" y="319"/>
                  </a:lnTo>
                  <a:lnTo>
                    <a:pt x="213" y="329"/>
                  </a:lnTo>
                  <a:lnTo>
                    <a:pt x="209" y="339"/>
                  </a:lnTo>
                  <a:lnTo>
                    <a:pt x="205" y="349"/>
                  </a:lnTo>
                  <a:lnTo>
                    <a:pt x="199" y="359"/>
                  </a:lnTo>
                  <a:lnTo>
                    <a:pt x="193" y="367"/>
                  </a:lnTo>
                  <a:lnTo>
                    <a:pt x="184" y="375"/>
                  </a:lnTo>
                  <a:lnTo>
                    <a:pt x="176" y="383"/>
                  </a:lnTo>
                  <a:lnTo>
                    <a:pt x="167" y="390"/>
                  </a:lnTo>
                  <a:lnTo>
                    <a:pt x="156" y="395"/>
                  </a:lnTo>
                  <a:lnTo>
                    <a:pt x="145" y="401"/>
                  </a:lnTo>
                  <a:lnTo>
                    <a:pt x="134" y="405"/>
                  </a:lnTo>
                  <a:lnTo>
                    <a:pt x="122" y="408"/>
                  </a:lnTo>
                  <a:lnTo>
                    <a:pt x="108" y="409"/>
                  </a:lnTo>
                  <a:lnTo>
                    <a:pt x="94" y="410"/>
                  </a:lnTo>
                  <a:lnTo>
                    <a:pt x="94" y="4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4161" y="1912"/>
              <a:ext cx="242" cy="397"/>
            </a:xfrm>
            <a:custGeom>
              <a:avLst/>
              <a:gdLst>
                <a:gd name="T0" fmla="*/ 0 w 242"/>
                <a:gd name="T1" fmla="*/ 397 h 397"/>
                <a:gd name="T2" fmla="*/ 181 w 242"/>
                <a:gd name="T3" fmla="*/ 23 h 397"/>
                <a:gd name="T4" fmla="*/ 11 w 242"/>
                <a:gd name="T5" fmla="*/ 23 h 397"/>
                <a:gd name="T6" fmla="*/ 11 w 242"/>
                <a:gd name="T7" fmla="*/ 0 h 397"/>
                <a:gd name="T8" fmla="*/ 234 w 242"/>
                <a:gd name="T9" fmla="*/ 0 h 397"/>
                <a:gd name="T10" fmla="*/ 53 w 242"/>
                <a:gd name="T11" fmla="*/ 372 h 397"/>
                <a:gd name="T12" fmla="*/ 242 w 242"/>
                <a:gd name="T13" fmla="*/ 372 h 397"/>
                <a:gd name="T14" fmla="*/ 242 w 242"/>
                <a:gd name="T15" fmla="*/ 397 h 397"/>
                <a:gd name="T16" fmla="*/ 0 w 242"/>
                <a:gd name="T17" fmla="*/ 397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397">
                  <a:moveTo>
                    <a:pt x="0" y="397"/>
                  </a:moveTo>
                  <a:lnTo>
                    <a:pt x="181" y="23"/>
                  </a:lnTo>
                  <a:lnTo>
                    <a:pt x="11" y="23"/>
                  </a:lnTo>
                  <a:lnTo>
                    <a:pt x="11" y="0"/>
                  </a:lnTo>
                  <a:lnTo>
                    <a:pt x="234" y="0"/>
                  </a:lnTo>
                  <a:lnTo>
                    <a:pt x="53" y="372"/>
                  </a:lnTo>
                  <a:lnTo>
                    <a:pt x="242" y="372"/>
                  </a:lnTo>
                  <a:lnTo>
                    <a:pt x="242" y="397"/>
                  </a:lnTo>
                  <a:lnTo>
                    <a:pt x="0" y="3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7" name="Freeform 12"/>
            <p:cNvSpPr>
              <a:spLocks noEditPoints="1"/>
            </p:cNvSpPr>
            <p:nvPr/>
          </p:nvSpPr>
          <p:spPr bwMode="auto">
            <a:xfrm>
              <a:off x="4461" y="1904"/>
              <a:ext cx="292" cy="412"/>
            </a:xfrm>
            <a:custGeom>
              <a:avLst/>
              <a:gdLst>
                <a:gd name="T0" fmla="*/ 37 w 292"/>
                <a:gd name="T1" fmla="*/ 223 h 412"/>
                <a:gd name="T2" fmla="*/ 41 w 292"/>
                <a:gd name="T3" fmla="*/ 260 h 412"/>
                <a:gd name="T4" fmla="*/ 49 w 292"/>
                <a:gd name="T5" fmla="*/ 292 h 412"/>
                <a:gd name="T6" fmla="*/ 61 w 292"/>
                <a:gd name="T7" fmla="*/ 319 h 412"/>
                <a:gd name="T8" fmla="*/ 76 w 292"/>
                <a:gd name="T9" fmla="*/ 341 h 412"/>
                <a:gd name="T10" fmla="*/ 95 w 292"/>
                <a:gd name="T11" fmla="*/ 359 h 412"/>
                <a:gd name="T12" fmla="*/ 117 w 292"/>
                <a:gd name="T13" fmla="*/ 371 h 412"/>
                <a:gd name="T14" fmla="*/ 142 w 292"/>
                <a:gd name="T15" fmla="*/ 379 h 412"/>
                <a:gd name="T16" fmla="*/ 170 w 292"/>
                <a:gd name="T17" fmla="*/ 380 h 412"/>
                <a:gd name="T18" fmla="*/ 187 w 292"/>
                <a:gd name="T19" fmla="*/ 380 h 412"/>
                <a:gd name="T20" fmla="*/ 215 w 292"/>
                <a:gd name="T21" fmla="*/ 376 h 412"/>
                <a:gd name="T22" fmla="*/ 248 w 292"/>
                <a:gd name="T23" fmla="*/ 365 h 412"/>
                <a:gd name="T24" fmla="*/ 278 w 292"/>
                <a:gd name="T25" fmla="*/ 386 h 412"/>
                <a:gd name="T26" fmla="*/ 269 w 292"/>
                <a:gd name="T27" fmla="*/ 391 h 412"/>
                <a:gd name="T28" fmla="*/ 247 w 292"/>
                <a:gd name="T29" fmla="*/ 399 h 412"/>
                <a:gd name="T30" fmla="*/ 219 w 292"/>
                <a:gd name="T31" fmla="*/ 408 h 412"/>
                <a:gd name="T32" fmla="*/ 187 w 292"/>
                <a:gd name="T33" fmla="*/ 412 h 412"/>
                <a:gd name="T34" fmla="*/ 170 w 292"/>
                <a:gd name="T35" fmla="*/ 412 h 412"/>
                <a:gd name="T36" fmla="*/ 135 w 292"/>
                <a:gd name="T37" fmla="*/ 409 h 412"/>
                <a:gd name="T38" fmla="*/ 102 w 292"/>
                <a:gd name="T39" fmla="*/ 401 h 412"/>
                <a:gd name="T40" fmla="*/ 73 w 292"/>
                <a:gd name="T41" fmla="*/ 386 h 412"/>
                <a:gd name="T42" fmla="*/ 49 w 292"/>
                <a:gd name="T43" fmla="*/ 364 h 412"/>
                <a:gd name="T44" fmla="*/ 28 w 292"/>
                <a:gd name="T45" fmla="*/ 335 h 412"/>
                <a:gd name="T46" fmla="*/ 12 w 292"/>
                <a:gd name="T47" fmla="*/ 300 h 412"/>
                <a:gd name="T48" fmla="*/ 2 w 292"/>
                <a:gd name="T49" fmla="*/ 256 h 412"/>
                <a:gd name="T50" fmla="*/ 0 w 292"/>
                <a:gd name="T51" fmla="*/ 204 h 412"/>
                <a:gd name="T52" fmla="*/ 0 w 292"/>
                <a:gd name="T53" fmla="*/ 180 h 412"/>
                <a:gd name="T54" fmla="*/ 7 w 292"/>
                <a:gd name="T55" fmla="*/ 133 h 412"/>
                <a:gd name="T56" fmla="*/ 17 w 292"/>
                <a:gd name="T57" fmla="*/ 95 h 412"/>
                <a:gd name="T58" fmla="*/ 34 w 292"/>
                <a:gd name="T59" fmla="*/ 64 h 412"/>
                <a:gd name="T60" fmla="*/ 54 w 292"/>
                <a:gd name="T61" fmla="*/ 38 h 412"/>
                <a:gd name="T62" fmla="*/ 78 w 292"/>
                <a:gd name="T63" fmla="*/ 19 h 412"/>
                <a:gd name="T64" fmla="*/ 105 w 292"/>
                <a:gd name="T65" fmla="*/ 6 h 412"/>
                <a:gd name="T66" fmla="*/ 135 w 292"/>
                <a:gd name="T67" fmla="*/ 1 h 412"/>
                <a:gd name="T68" fmla="*/ 150 w 292"/>
                <a:gd name="T69" fmla="*/ 0 h 412"/>
                <a:gd name="T70" fmla="*/ 180 w 292"/>
                <a:gd name="T71" fmla="*/ 2 h 412"/>
                <a:gd name="T72" fmla="*/ 208 w 292"/>
                <a:gd name="T73" fmla="*/ 11 h 412"/>
                <a:gd name="T74" fmla="*/ 232 w 292"/>
                <a:gd name="T75" fmla="*/ 24 h 412"/>
                <a:gd name="T76" fmla="*/ 254 w 292"/>
                <a:gd name="T77" fmla="*/ 43 h 412"/>
                <a:gd name="T78" fmla="*/ 270 w 292"/>
                <a:gd name="T79" fmla="*/ 69 h 412"/>
                <a:gd name="T80" fmla="*/ 282 w 292"/>
                <a:gd name="T81" fmla="*/ 101 h 412"/>
                <a:gd name="T82" fmla="*/ 289 w 292"/>
                <a:gd name="T83" fmla="*/ 140 h 412"/>
                <a:gd name="T84" fmla="*/ 292 w 292"/>
                <a:gd name="T85" fmla="*/ 185 h 412"/>
                <a:gd name="T86" fmla="*/ 148 w 292"/>
                <a:gd name="T87" fmla="*/ 30 h 412"/>
                <a:gd name="T88" fmla="*/ 138 w 292"/>
                <a:gd name="T89" fmla="*/ 30 h 412"/>
                <a:gd name="T90" fmla="*/ 116 w 292"/>
                <a:gd name="T91" fmla="*/ 35 h 412"/>
                <a:gd name="T92" fmla="*/ 95 w 292"/>
                <a:gd name="T93" fmla="*/ 45 h 412"/>
                <a:gd name="T94" fmla="*/ 78 w 292"/>
                <a:gd name="T95" fmla="*/ 60 h 412"/>
                <a:gd name="T96" fmla="*/ 61 w 292"/>
                <a:gd name="T97" fmla="*/ 80 h 412"/>
                <a:gd name="T98" fmla="*/ 50 w 292"/>
                <a:gd name="T99" fmla="*/ 106 h 412"/>
                <a:gd name="T100" fmla="*/ 41 w 292"/>
                <a:gd name="T101" fmla="*/ 139 h 412"/>
                <a:gd name="T102" fmla="*/ 37 w 292"/>
                <a:gd name="T103" fmla="*/ 177 h 412"/>
                <a:gd name="T104" fmla="*/ 254 w 292"/>
                <a:gd name="T105" fmla="*/ 166 h 412"/>
                <a:gd name="T106" fmla="*/ 252 w 292"/>
                <a:gd name="T107" fmla="*/ 148 h 412"/>
                <a:gd name="T108" fmla="*/ 249 w 292"/>
                <a:gd name="T109" fmla="*/ 116 h 412"/>
                <a:gd name="T110" fmla="*/ 241 w 292"/>
                <a:gd name="T111" fmla="*/ 90 h 412"/>
                <a:gd name="T112" fmla="*/ 232 w 292"/>
                <a:gd name="T113" fmla="*/ 69 h 412"/>
                <a:gd name="T114" fmla="*/ 218 w 292"/>
                <a:gd name="T115" fmla="*/ 53 h 412"/>
                <a:gd name="T116" fmla="*/ 202 w 292"/>
                <a:gd name="T117" fmla="*/ 41 h 412"/>
                <a:gd name="T118" fmla="*/ 183 w 292"/>
                <a:gd name="T119" fmla="*/ 34 h 412"/>
                <a:gd name="T120" fmla="*/ 161 w 292"/>
                <a:gd name="T121" fmla="*/ 30 h 412"/>
                <a:gd name="T122" fmla="*/ 148 w 292"/>
                <a:gd name="T123" fmla="*/ 3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2" h="412">
                  <a:moveTo>
                    <a:pt x="37" y="223"/>
                  </a:moveTo>
                  <a:lnTo>
                    <a:pt x="37" y="223"/>
                  </a:lnTo>
                  <a:lnTo>
                    <a:pt x="39" y="243"/>
                  </a:lnTo>
                  <a:lnTo>
                    <a:pt x="41" y="260"/>
                  </a:lnTo>
                  <a:lnTo>
                    <a:pt x="45" y="277"/>
                  </a:lnTo>
                  <a:lnTo>
                    <a:pt x="49" y="292"/>
                  </a:lnTo>
                  <a:lnTo>
                    <a:pt x="54" y="307"/>
                  </a:lnTo>
                  <a:lnTo>
                    <a:pt x="61" y="319"/>
                  </a:lnTo>
                  <a:lnTo>
                    <a:pt x="68" y="331"/>
                  </a:lnTo>
                  <a:lnTo>
                    <a:pt x="76" y="341"/>
                  </a:lnTo>
                  <a:lnTo>
                    <a:pt x="86" y="350"/>
                  </a:lnTo>
                  <a:lnTo>
                    <a:pt x="95" y="359"/>
                  </a:lnTo>
                  <a:lnTo>
                    <a:pt x="106" y="365"/>
                  </a:lnTo>
                  <a:lnTo>
                    <a:pt x="117" y="371"/>
                  </a:lnTo>
                  <a:lnTo>
                    <a:pt x="129" y="375"/>
                  </a:lnTo>
                  <a:lnTo>
                    <a:pt x="142" y="379"/>
                  </a:lnTo>
                  <a:lnTo>
                    <a:pt x="157" y="380"/>
                  </a:lnTo>
                  <a:lnTo>
                    <a:pt x="170" y="380"/>
                  </a:lnTo>
                  <a:lnTo>
                    <a:pt x="170" y="380"/>
                  </a:lnTo>
                  <a:lnTo>
                    <a:pt x="187" y="380"/>
                  </a:lnTo>
                  <a:lnTo>
                    <a:pt x="202" y="379"/>
                  </a:lnTo>
                  <a:lnTo>
                    <a:pt x="215" y="376"/>
                  </a:lnTo>
                  <a:lnTo>
                    <a:pt x="228" y="374"/>
                  </a:lnTo>
                  <a:lnTo>
                    <a:pt x="248" y="365"/>
                  </a:lnTo>
                  <a:lnTo>
                    <a:pt x="266" y="357"/>
                  </a:lnTo>
                  <a:lnTo>
                    <a:pt x="278" y="386"/>
                  </a:lnTo>
                  <a:lnTo>
                    <a:pt x="278" y="386"/>
                  </a:lnTo>
                  <a:lnTo>
                    <a:pt x="269" y="391"/>
                  </a:lnTo>
                  <a:lnTo>
                    <a:pt x="259" y="395"/>
                  </a:lnTo>
                  <a:lnTo>
                    <a:pt x="247" y="399"/>
                  </a:lnTo>
                  <a:lnTo>
                    <a:pt x="233" y="404"/>
                  </a:lnTo>
                  <a:lnTo>
                    <a:pt x="219" y="408"/>
                  </a:lnTo>
                  <a:lnTo>
                    <a:pt x="203" y="409"/>
                  </a:lnTo>
                  <a:lnTo>
                    <a:pt x="187" y="412"/>
                  </a:lnTo>
                  <a:lnTo>
                    <a:pt x="170" y="412"/>
                  </a:lnTo>
                  <a:lnTo>
                    <a:pt x="170" y="412"/>
                  </a:lnTo>
                  <a:lnTo>
                    <a:pt x="153" y="410"/>
                  </a:lnTo>
                  <a:lnTo>
                    <a:pt x="135" y="409"/>
                  </a:lnTo>
                  <a:lnTo>
                    <a:pt x="118" y="405"/>
                  </a:lnTo>
                  <a:lnTo>
                    <a:pt x="102" y="401"/>
                  </a:lnTo>
                  <a:lnTo>
                    <a:pt x="88" y="394"/>
                  </a:lnTo>
                  <a:lnTo>
                    <a:pt x="73" y="386"/>
                  </a:lnTo>
                  <a:lnTo>
                    <a:pt x="61" y="375"/>
                  </a:lnTo>
                  <a:lnTo>
                    <a:pt x="49" y="364"/>
                  </a:lnTo>
                  <a:lnTo>
                    <a:pt x="38" y="350"/>
                  </a:lnTo>
                  <a:lnTo>
                    <a:pt x="28" y="335"/>
                  </a:lnTo>
                  <a:lnTo>
                    <a:pt x="20" y="319"/>
                  </a:lnTo>
                  <a:lnTo>
                    <a:pt x="12" y="300"/>
                  </a:lnTo>
                  <a:lnTo>
                    <a:pt x="7" y="279"/>
                  </a:lnTo>
                  <a:lnTo>
                    <a:pt x="2" y="256"/>
                  </a:lnTo>
                  <a:lnTo>
                    <a:pt x="0" y="232"/>
                  </a:lnTo>
                  <a:lnTo>
                    <a:pt x="0" y="204"/>
                  </a:lnTo>
                  <a:lnTo>
                    <a:pt x="0" y="204"/>
                  </a:lnTo>
                  <a:lnTo>
                    <a:pt x="0" y="180"/>
                  </a:lnTo>
                  <a:lnTo>
                    <a:pt x="2" y="155"/>
                  </a:lnTo>
                  <a:lnTo>
                    <a:pt x="7" y="133"/>
                  </a:lnTo>
                  <a:lnTo>
                    <a:pt x="11" y="114"/>
                  </a:lnTo>
                  <a:lnTo>
                    <a:pt x="17" y="95"/>
                  </a:lnTo>
                  <a:lnTo>
                    <a:pt x="26" y="79"/>
                  </a:lnTo>
                  <a:lnTo>
                    <a:pt x="34" y="64"/>
                  </a:lnTo>
                  <a:lnTo>
                    <a:pt x="43" y="50"/>
                  </a:lnTo>
                  <a:lnTo>
                    <a:pt x="54" y="38"/>
                  </a:lnTo>
                  <a:lnTo>
                    <a:pt x="65" y="28"/>
                  </a:lnTo>
                  <a:lnTo>
                    <a:pt x="78" y="19"/>
                  </a:lnTo>
                  <a:lnTo>
                    <a:pt x="91" y="12"/>
                  </a:lnTo>
                  <a:lnTo>
                    <a:pt x="105" y="6"/>
                  </a:lnTo>
                  <a:lnTo>
                    <a:pt x="120" y="2"/>
                  </a:lnTo>
                  <a:lnTo>
                    <a:pt x="135" y="1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65" y="1"/>
                  </a:lnTo>
                  <a:lnTo>
                    <a:pt x="180" y="2"/>
                  </a:lnTo>
                  <a:lnTo>
                    <a:pt x="195" y="5"/>
                  </a:lnTo>
                  <a:lnTo>
                    <a:pt x="208" y="11"/>
                  </a:lnTo>
                  <a:lnTo>
                    <a:pt x="221" y="16"/>
                  </a:lnTo>
                  <a:lnTo>
                    <a:pt x="232" y="24"/>
                  </a:lnTo>
                  <a:lnTo>
                    <a:pt x="243" y="32"/>
                  </a:lnTo>
                  <a:lnTo>
                    <a:pt x="254" y="43"/>
                  </a:lnTo>
                  <a:lnTo>
                    <a:pt x="262" y="56"/>
                  </a:lnTo>
                  <a:lnTo>
                    <a:pt x="270" y="69"/>
                  </a:lnTo>
                  <a:lnTo>
                    <a:pt x="277" y="84"/>
                  </a:lnTo>
                  <a:lnTo>
                    <a:pt x="282" y="101"/>
                  </a:lnTo>
                  <a:lnTo>
                    <a:pt x="286" y="120"/>
                  </a:lnTo>
                  <a:lnTo>
                    <a:pt x="289" y="140"/>
                  </a:lnTo>
                  <a:lnTo>
                    <a:pt x="292" y="162"/>
                  </a:lnTo>
                  <a:lnTo>
                    <a:pt x="292" y="185"/>
                  </a:lnTo>
                  <a:lnTo>
                    <a:pt x="37" y="223"/>
                  </a:lnTo>
                  <a:close/>
                  <a:moveTo>
                    <a:pt x="148" y="30"/>
                  </a:moveTo>
                  <a:lnTo>
                    <a:pt x="148" y="30"/>
                  </a:lnTo>
                  <a:lnTo>
                    <a:pt x="138" y="30"/>
                  </a:lnTo>
                  <a:lnTo>
                    <a:pt x="127" y="31"/>
                  </a:lnTo>
                  <a:lnTo>
                    <a:pt x="116" y="35"/>
                  </a:lnTo>
                  <a:lnTo>
                    <a:pt x="105" y="39"/>
                  </a:lnTo>
                  <a:lnTo>
                    <a:pt x="95" y="45"/>
                  </a:lnTo>
                  <a:lnTo>
                    <a:pt x="86" y="51"/>
                  </a:lnTo>
                  <a:lnTo>
                    <a:pt x="78" y="60"/>
                  </a:lnTo>
                  <a:lnTo>
                    <a:pt x="69" y="69"/>
                  </a:lnTo>
                  <a:lnTo>
                    <a:pt x="61" y="80"/>
                  </a:lnTo>
                  <a:lnTo>
                    <a:pt x="56" y="92"/>
                  </a:lnTo>
                  <a:lnTo>
                    <a:pt x="50" y="106"/>
                  </a:lnTo>
                  <a:lnTo>
                    <a:pt x="45" y="121"/>
                  </a:lnTo>
                  <a:lnTo>
                    <a:pt x="41" y="139"/>
                  </a:lnTo>
                  <a:lnTo>
                    <a:pt x="38" y="157"/>
                  </a:lnTo>
                  <a:lnTo>
                    <a:pt x="37" y="177"/>
                  </a:lnTo>
                  <a:lnTo>
                    <a:pt x="37" y="199"/>
                  </a:lnTo>
                  <a:lnTo>
                    <a:pt x="254" y="166"/>
                  </a:lnTo>
                  <a:lnTo>
                    <a:pt x="254" y="166"/>
                  </a:lnTo>
                  <a:lnTo>
                    <a:pt x="252" y="148"/>
                  </a:lnTo>
                  <a:lnTo>
                    <a:pt x="251" y="131"/>
                  </a:lnTo>
                  <a:lnTo>
                    <a:pt x="249" y="116"/>
                  </a:lnTo>
                  <a:lnTo>
                    <a:pt x="245" y="102"/>
                  </a:lnTo>
                  <a:lnTo>
                    <a:pt x="241" y="90"/>
                  </a:lnTo>
                  <a:lnTo>
                    <a:pt x="237" y="79"/>
                  </a:lnTo>
                  <a:lnTo>
                    <a:pt x="232" y="69"/>
                  </a:lnTo>
                  <a:lnTo>
                    <a:pt x="225" y="60"/>
                  </a:lnTo>
                  <a:lnTo>
                    <a:pt x="218" y="53"/>
                  </a:lnTo>
                  <a:lnTo>
                    <a:pt x="210" y="46"/>
                  </a:lnTo>
                  <a:lnTo>
                    <a:pt x="202" y="41"/>
                  </a:lnTo>
                  <a:lnTo>
                    <a:pt x="192" y="36"/>
                  </a:lnTo>
                  <a:lnTo>
                    <a:pt x="183" y="34"/>
                  </a:lnTo>
                  <a:lnTo>
                    <a:pt x="172" y="31"/>
                  </a:lnTo>
                  <a:lnTo>
                    <a:pt x="161" y="30"/>
                  </a:lnTo>
                  <a:lnTo>
                    <a:pt x="148" y="30"/>
                  </a:lnTo>
                  <a:lnTo>
                    <a:pt x="148" y="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4850" y="1904"/>
              <a:ext cx="263" cy="405"/>
            </a:xfrm>
            <a:custGeom>
              <a:avLst/>
              <a:gdLst>
                <a:gd name="T0" fmla="*/ 223 w 263"/>
                <a:gd name="T1" fmla="*/ 405 h 405"/>
                <a:gd name="T2" fmla="*/ 223 w 263"/>
                <a:gd name="T3" fmla="*/ 116 h 405"/>
                <a:gd name="T4" fmla="*/ 223 w 263"/>
                <a:gd name="T5" fmla="*/ 116 h 405"/>
                <a:gd name="T6" fmla="*/ 222 w 263"/>
                <a:gd name="T7" fmla="*/ 99 h 405"/>
                <a:gd name="T8" fmla="*/ 219 w 263"/>
                <a:gd name="T9" fmla="*/ 84 h 405"/>
                <a:gd name="T10" fmla="*/ 214 w 263"/>
                <a:gd name="T11" fmla="*/ 69 h 405"/>
                <a:gd name="T12" fmla="*/ 210 w 263"/>
                <a:gd name="T13" fmla="*/ 62 h 405"/>
                <a:gd name="T14" fmla="*/ 206 w 263"/>
                <a:gd name="T15" fmla="*/ 56 h 405"/>
                <a:gd name="T16" fmla="*/ 200 w 263"/>
                <a:gd name="T17" fmla="*/ 50 h 405"/>
                <a:gd name="T18" fmla="*/ 193 w 263"/>
                <a:gd name="T19" fmla="*/ 45 h 405"/>
                <a:gd name="T20" fmla="*/ 185 w 263"/>
                <a:gd name="T21" fmla="*/ 39 h 405"/>
                <a:gd name="T22" fmla="*/ 177 w 263"/>
                <a:gd name="T23" fmla="*/ 35 h 405"/>
                <a:gd name="T24" fmla="*/ 166 w 263"/>
                <a:gd name="T25" fmla="*/ 32 h 405"/>
                <a:gd name="T26" fmla="*/ 155 w 263"/>
                <a:gd name="T27" fmla="*/ 30 h 405"/>
                <a:gd name="T28" fmla="*/ 143 w 263"/>
                <a:gd name="T29" fmla="*/ 28 h 405"/>
                <a:gd name="T30" fmla="*/ 128 w 263"/>
                <a:gd name="T31" fmla="*/ 27 h 405"/>
                <a:gd name="T32" fmla="*/ 128 w 263"/>
                <a:gd name="T33" fmla="*/ 27 h 405"/>
                <a:gd name="T34" fmla="*/ 99 w 263"/>
                <a:gd name="T35" fmla="*/ 28 h 405"/>
                <a:gd name="T36" fmla="*/ 77 w 263"/>
                <a:gd name="T37" fmla="*/ 31 h 405"/>
                <a:gd name="T38" fmla="*/ 58 w 263"/>
                <a:gd name="T39" fmla="*/ 36 h 405"/>
                <a:gd name="T40" fmla="*/ 41 w 263"/>
                <a:gd name="T41" fmla="*/ 43 h 405"/>
                <a:gd name="T42" fmla="*/ 41 w 263"/>
                <a:gd name="T43" fmla="*/ 405 h 405"/>
                <a:gd name="T44" fmla="*/ 0 w 263"/>
                <a:gd name="T45" fmla="*/ 405 h 405"/>
                <a:gd name="T46" fmla="*/ 0 w 263"/>
                <a:gd name="T47" fmla="*/ 28 h 405"/>
                <a:gd name="T48" fmla="*/ 0 w 263"/>
                <a:gd name="T49" fmla="*/ 28 h 405"/>
                <a:gd name="T50" fmla="*/ 13 w 263"/>
                <a:gd name="T51" fmla="*/ 21 h 405"/>
                <a:gd name="T52" fmla="*/ 27 w 263"/>
                <a:gd name="T53" fmla="*/ 16 h 405"/>
                <a:gd name="T54" fmla="*/ 42 w 263"/>
                <a:gd name="T55" fmla="*/ 12 h 405"/>
                <a:gd name="T56" fmla="*/ 57 w 263"/>
                <a:gd name="T57" fmla="*/ 8 h 405"/>
                <a:gd name="T58" fmla="*/ 75 w 263"/>
                <a:gd name="T59" fmla="*/ 4 h 405"/>
                <a:gd name="T60" fmla="*/ 92 w 263"/>
                <a:gd name="T61" fmla="*/ 2 h 405"/>
                <a:gd name="T62" fmla="*/ 113 w 263"/>
                <a:gd name="T63" fmla="*/ 1 h 405"/>
                <a:gd name="T64" fmla="*/ 135 w 263"/>
                <a:gd name="T65" fmla="*/ 0 h 405"/>
                <a:gd name="T66" fmla="*/ 135 w 263"/>
                <a:gd name="T67" fmla="*/ 0 h 405"/>
                <a:gd name="T68" fmla="*/ 152 w 263"/>
                <a:gd name="T69" fmla="*/ 1 h 405"/>
                <a:gd name="T70" fmla="*/ 169 w 263"/>
                <a:gd name="T71" fmla="*/ 2 h 405"/>
                <a:gd name="T72" fmla="*/ 184 w 263"/>
                <a:gd name="T73" fmla="*/ 6 h 405"/>
                <a:gd name="T74" fmla="*/ 197 w 263"/>
                <a:gd name="T75" fmla="*/ 11 h 405"/>
                <a:gd name="T76" fmla="*/ 210 w 263"/>
                <a:gd name="T77" fmla="*/ 16 h 405"/>
                <a:gd name="T78" fmla="*/ 221 w 263"/>
                <a:gd name="T79" fmla="*/ 23 h 405"/>
                <a:gd name="T80" fmla="*/ 229 w 263"/>
                <a:gd name="T81" fmla="*/ 31 h 405"/>
                <a:gd name="T82" fmla="*/ 237 w 263"/>
                <a:gd name="T83" fmla="*/ 38 h 405"/>
                <a:gd name="T84" fmla="*/ 244 w 263"/>
                <a:gd name="T85" fmla="*/ 47 h 405"/>
                <a:gd name="T86" fmla="*/ 249 w 263"/>
                <a:gd name="T87" fmla="*/ 56 h 405"/>
                <a:gd name="T88" fmla="*/ 253 w 263"/>
                <a:gd name="T89" fmla="*/ 65 h 405"/>
                <a:gd name="T90" fmla="*/ 257 w 263"/>
                <a:gd name="T91" fmla="*/ 75 h 405"/>
                <a:gd name="T92" fmla="*/ 260 w 263"/>
                <a:gd name="T93" fmla="*/ 84 h 405"/>
                <a:gd name="T94" fmla="*/ 262 w 263"/>
                <a:gd name="T95" fmla="*/ 95 h 405"/>
                <a:gd name="T96" fmla="*/ 263 w 263"/>
                <a:gd name="T97" fmla="*/ 113 h 405"/>
                <a:gd name="T98" fmla="*/ 263 w 263"/>
                <a:gd name="T99" fmla="*/ 405 h 405"/>
                <a:gd name="T100" fmla="*/ 223 w 263"/>
                <a:gd name="T101" fmla="*/ 40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3" h="405">
                  <a:moveTo>
                    <a:pt x="223" y="405"/>
                  </a:moveTo>
                  <a:lnTo>
                    <a:pt x="223" y="116"/>
                  </a:lnTo>
                  <a:lnTo>
                    <a:pt x="223" y="116"/>
                  </a:lnTo>
                  <a:lnTo>
                    <a:pt x="222" y="99"/>
                  </a:lnTo>
                  <a:lnTo>
                    <a:pt x="219" y="84"/>
                  </a:lnTo>
                  <a:lnTo>
                    <a:pt x="214" y="69"/>
                  </a:lnTo>
                  <a:lnTo>
                    <a:pt x="210" y="62"/>
                  </a:lnTo>
                  <a:lnTo>
                    <a:pt x="206" y="56"/>
                  </a:lnTo>
                  <a:lnTo>
                    <a:pt x="200" y="50"/>
                  </a:lnTo>
                  <a:lnTo>
                    <a:pt x="193" y="45"/>
                  </a:lnTo>
                  <a:lnTo>
                    <a:pt x="185" y="39"/>
                  </a:lnTo>
                  <a:lnTo>
                    <a:pt x="177" y="35"/>
                  </a:lnTo>
                  <a:lnTo>
                    <a:pt x="166" y="32"/>
                  </a:lnTo>
                  <a:lnTo>
                    <a:pt x="155" y="30"/>
                  </a:lnTo>
                  <a:lnTo>
                    <a:pt x="143" y="28"/>
                  </a:lnTo>
                  <a:lnTo>
                    <a:pt x="128" y="27"/>
                  </a:lnTo>
                  <a:lnTo>
                    <a:pt x="128" y="27"/>
                  </a:lnTo>
                  <a:lnTo>
                    <a:pt x="99" y="28"/>
                  </a:lnTo>
                  <a:lnTo>
                    <a:pt x="77" y="31"/>
                  </a:lnTo>
                  <a:lnTo>
                    <a:pt x="58" y="36"/>
                  </a:lnTo>
                  <a:lnTo>
                    <a:pt x="41" y="43"/>
                  </a:lnTo>
                  <a:lnTo>
                    <a:pt x="41" y="405"/>
                  </a:lnTo>
                  <a:lnTo>
                    <a:pt x="0" y="405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3" y="21"/>
                  </a:lnTo>
                  <a:lnTo>
                    <a:pt x="27" y="16"/>
                  </a:lnTo>
                  <a:lnTo>
                    <a:pt x="42" y="12"/>
                  </a:lnTo>
                  <a:lnTo>
                    <a:pt x="57" y="8"/>
                  </a:lnTo>
                  <a:lnTo>
                    <a:pt x="75" y="4"/>
                  </a:lnTo>
                  <a:lnTo>
                    <a:pt x="92" y="2"/>
                  </a:lnTo>
                  <a:lnTo>
                    <a:pt x="113" y="1"/>
                  </a:lnTo>
                  <a:lnTo>
                    <a:pt x="135" y="0"/>
                  </a:lnTo>
                  <a:lnTo>
                    <a:pt x="135" y="0"/>
                  </a:lnTo>
                  <a:lnTo>
                    <a:pt x="152" y="1"/>
                  </a:lnTo>
                  <a:lnTo>
                    <a:pt x="169" y="2"/>
                  </a:lnTo>
                  <a:lnTo>
                    <a:pt x="184" y="6"/>
                  </a:lnTo>
                  <a:lnTo>
                    <a:pt x="197" y="11"/>
                  </a:lnTo>
                  <a:lnTo>
                    <a:pt x="210" y="16"/>
                  </a:lnTo>
                  <a:lnTo>
                    <a:pt x="221" y="23"/>
                  </a:lnTo>
                  <a:lnTo>
                    <a:pt x="229" y="31"/>
                  </a:lnTo>
                  <a:lnTo>
                    <a:pt x="237" y="38"/>
                  </a:lnTo>
                  <a:lnTo>
                    <a:pt x="244" y="47"/>
                  </a:lnTo>
                  <a:lnTo>
                    <a:pt x="249" y="56"/>
                  </a:lnTo>
                  <a:lnTo>
                    <a:pt x="253" y="65"/>
                  </a:lnTo>
                  <a:lnTo>
                    <a:pt x="257" y="75"/>
                  </a:lnTo>
                  <a:lnTo>
                    <a:pt x="260" y="84"/>
                  </a:lnTo>
                  <a:lnTo>
                    <a:pt x="262" y="95"/>
                  </a:lnTo>
                  <a:lnTo>
                    <a:pt x="263" y="113"/>
                  </a:lnTo>
                  <a:lnTo>
                    <a:pt x="263" y="405"/>
                  </a:lnTo>
                  <a:lnTo>
                    <a:pt x="223" y="40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5202" y="1801"/>
              <a:ext cx="159" cy="509"/>
            </a:xfrm>
            <a:custGeom>
              <a:avLst/>
              <a:gdLst>
                <a:gd name="T0" fmla="*/ 135 w 159"/>
                <a:gd name="T1" fmla="*/ 509 h 509"/>
                <a:gd name="T2" fmla="*/ 135 w 159"/>
                <a:gd name="T3" fmla="*/ 509 h 509"/>
                <a:gd name="T4" fmla="*/ 122 w 159"/>
                <a:gd name="T5" fmla="*/ 509 h 509"/>
                <a:gd name="T6" fmla="*/ 111 w 159"/>
                <a:gd name="T7" fmla="*/ 508 h 509"/>
                <a:gd name="T8" fmla="*/ 102 w 159"/>
                <a:gd name="T9" fmla="*/ 505 h 509"/>
                <a:gd name="T10" fmla="*/ 92 w 159"/>
                <a:gd name="T11" fmla="*/ 501 h 509"/>
                <a:gd name="T12" fmla="*/ 84 w 159"/>
                <a:gd name="T13" fmla="*/ 497 h 509"/>
                <a:gd name="T14" fmla="*/ 77 w 159"/>
                <a:gd name="T15" fmla="*/ 492 h 509"/>
                <a:gd name="T16" fmla="*/ 71 w 159"/>
                <a:gd name="T17" fmla="*/ 486 h 509"/>
                <a:gd name="T18" fmla="*/ 65 w 159"/>
                <a:gd name="T19" fmla="*/ 479 h 509"/>
                <a:gd name="T20" fmla="*/ 61 w 159"/>
                <a:gd name="T21" fmla="*/ 472 h 509"/>
                <a:gd name="T22" fmla="*/ 57 w 159"/>
                <a:gd name="T23" fmla="*/ 464 h 509"/>
                <a:gd name="T24" fmla="*/ 50 w 159"/>
                <a:gd name="T25" fmla="*/ 449 h 509"/>
                <a:gd name="T26" fmla="*/ 47 w 159"/>
                <a:gd name="T27" fmla="*/ 433 h 509"/>
                <a:gd name="T28" fmla="*/ 46 w 159"/>
                <a:gd name="T29" fmla="*/ 416 h 509"/>
                <a:gd name="T30" fmla="*/ 46 w 159"/>
                <a:gd name="T31" fmla="*/ 134 h 509"/>
                <a:gd name="T32" fmla="*/ 0 w 159"/>
                <a:gd name="T33" fmla="*/ 134 h 509"/>
                <a:gd name="T34" fmla="*/ 0 w 159"/>
                <a:gd name="T35" fmla="*/ 111 h 509"/>
                <a:gd name="T36" fmla="*/ 46 w 159"/>
                <a:gd name="T37" fmla="*/ 111 h 509"/>
                <a:gd name="T38" fmla="*/ 46 w 159"/>
                <a:gd name="T39" fmla="*/ 15 h 509"/>
                <a:gd name="T40" fmla="*/ 86 w 159"/>
                <a:gd name="T41" fmla="*/ 0 h 509"/>
                <a:gd name="T42" fmla="*/ 86 w 159"/>
                <a:gd name="T43" fmla="*/ 111 h 509"/>
                <a:gd name="T44" fmla="*/ 159 w 159"/>
                <a:gd name="T45" fmla="*/ 111 h 509"/>
                <a:gd name="T46" fmla="*/ 159 w 159"/>
                <a:gd name="T47" fmla="*/ 133 h 509"/>
                <a:gd name="T48" fmla="*/ 86 w 159"/>
                <a:gd name="T49" fmla="*/ 133 h 509"/>
                <a:gd name="T50" fmla="*/ 86 w 159"/>
                <a:gd name="T51" fmla="*/ 419 h 509"/>
                <a:gd name="T52" fmla="*/ 86 w 159"/>
                <a:gd name="T53" fmla="*/ 419 h 509"/>
                <a:gd name="T54" fmla="*/ 87 w 159"/>
                <a:gd name="T55" fmla="*/ 432 h 509"/>
                <a:gd name="T56" fmla="*/ 88 w 159"/>
                <a:gd name="T57" fmla="*/ 442 h 509"/>
                <a:gd name="T58" fmla="*/ 92 w 159"/>
                <a:gd name="T59" fmla="*/ 453 h 509"/>
                <a:gd name="T60" fmla="*/ 99 w 159"/>
                <a:gd name="T61" fmla="*/ 463 h 509"/>
                <a:gd name="T62" fmla="*/ 106 w 159"/>
                <a:gd name="T63" fmla="*/ 470 h 509"/>
                <a:gd name="T64" fmla="*/ 117 w 159"/>
                <a:gd name="T65" fmla="*/ 477 h 509"/>
                <a:gd name="T66" fmla="*/ 129 w 159"/>
                <a:gd name="T67" fmla="*/ 481 h 509"/>
                <a:gd name="T68" fmla="*/ 143 w 159"/>
                <a:gd name="T69" fmla="*/ 482 h 509"/>
                <a:gd name="T70" fmla="*/ 143 w 159"/>
                <a:gd name="T71" fmla="*/ 482 h 509"/>
                <a:gd name="T72" fmla="*/ 151 w 159"/>
                <a:gd name="T73" fmla="*/ 482 h 509"/>
                <a:gd name="T74" fmla="*/ 159 w 159"/>
                <a:gd name="T75" fmla="*/ 481 h 509"/>
                <a:gd name="T76" fmla="*/ 159 w 159"/>
                <a:gd name="T77" fmla="*/ 505 h 509"/>
                <a:gd name="T78" fmla="*/ 159 w 159"/>
                <a:gd name="T79" fmla="*/ 505 h 509"/>
                <a:gd name="T80" fmla="*/ 148 w 159"/>
                <a:gd name="T81" fmla="*/ 508 h 509"/>
                <a:gd name="T82" fmla="*/ 135 w 159"/>
                <a:gd name="T83" fmla="*/ 509 h 509"/>
                <a:gd name="T84" fmla="*/ 135 w 159"/>
                <a:gd name="T85" fmla="*/ 50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9" h="509">
                  <a:moveTo>
                    <a:pt x="135" y="509"/>
                  </a:moveTo>
                  <a:lnTo>
                    <a:pt x="135" y="509"/>
                  </a:lnTo>
                  <a:lnTo>
                    <a:pt x="122" y="509"/>
                  </a:lnTo>
                  <a:lnTo>
                    <a:pt x="111" y="508"/>
                  </a:lnTo>
                  <a:lnTo>
                    <a:pt x="102" y="505"/>
                  </a:lnTo>
                  <a:lnTo>
                    <a:pt x="92" y="501"/>
                  </a:lnTo>
                  <a:lnTo>
                    <a:pt x="84" y="497"/>
                  </a:lnTo>
                  <a:lnTo>
                    <a:pt x="77" y="492"/>
                  </a:lnTo>
                  <a:lnTo>
                    <a:pt x="71" y="486"/>
                  </a:lnTo>
                  <a:lnTo>
                    <a:pt x="65" y="479"/>
                  </a:lnTo>
                  <a:lnTo>
                    <a:pt x="61" y="472"/>
                  </a:lnTo>
                  <a:lnTo>
                    <a:pt x="57" y="464"/>
                  </a:lnTo>
                  <a:lnTo>
                    <a:pt x="50" y="449"/>
                  </a:lnTo>
                  <a:lnTo>
                    <a:pt x="47" y="433"/>
                  </a:lnTo>
                  <a:lnTo>
                    <a:pt x="46" y="416"/>
                  </a:lnTo>
                  <a:lnTo>
                    <a:pt x="46" y="134"/>
                  </a:lnTo>
                  <a:lnTo>
                    <a:pt x="0" y="134"/>
                  </a:lnTo>
                  <a:lnTo>
                    <a:pt x="0" y="111"/>
                  </a:lnTo>
                  <a:lnTo>
                    <a:pt x="46" y="111"/>
                  </a:lnTo>
                  <a:lnTo>
                    <a:pt x="46" y="15"/>
                  </a:lnTo>
                  <a:lnTo>
                    <a:pt x="86" y="0"/>
                  </a:lnTo>
                  <a:lnTo>
                    <a:pt x="86" y="111"/>
                  </a:lnTo>
                  <a:lnTo>
                    <a:pt x="159" y="111"/>
                  </a:lnTo>
                  <a:lnTo>
                    <a:pt x="159" y="133"/>
                  </a:lnTo>
                  <a:lnTo>
                    <a:pt x="86" y="133"/>
                  </a:lnTo>
                  <a:lnTo>
                    <a:pt x="86" y="419"/>
                  </a:lnTo>
                  <a:lnTo>
                    <a:pt x="86" y="419"/>
                  </a:lnTo>
                  <a:lnTo>
                    <a:pt x="87" y="432"/>
                  </a:lnTo>
                  <a:lnTo>
                    <a:pt x="88" y="442"/>
                  </a:lnTo>
                  <a:lnTo>
                    <a:pt x="92" y="453"/>
                  </a:lnTo>
                  <a:lnTo>
                    <a:pt x="99" y="463"/>
                  </a:lnTo>
                  <a:lnTo>
                    <a:pt x="106" y="470"/>
                  </a:lnTo>
                  <a:lnTo>
                    <a:pt x="117" y="477"/>
                  </a:lnTo>
                  <a:lnTo>
                    <a:pt x="129" y="481"/>
                  </a:lnTo>
                  <a:lnTo>
                    <a:pt x="143" y="482"/>
                  </a:lnTo>
                  <a:lnTo>
                    <a:pt x="143" y="482"/>
                  </a:lnTo>
                  <a:lnTo>
                    <a:pt x="151" y="482"/>
                  </a:lnTo>
                  <a:lnTo>
                    <a:pt x="159" y="481"/>
                  </a:lnTo>
                  <a:lnTo>
                    <a:pt x="159" y="505"/>
                  </a:lnTo>
                  <a:lnTo>
                    <a:pt x="159" y="505"/>
                  </a:lnTo>
                  <a:lnTo>
                    <a:pt x="148" y="508"/>
                  </a:lnTo>
                  <a:lnTo>
                    <a:pt x="135" y="509"/>
                  </a:lnTo>
                  <a:lnTo>
                    <a:pt x="135" y="50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5447" y="1904"/>
              <a:ext cx="149" cy="405"/>
            </a:xfrm>
            <a:custGeom>
              <a:avLst/>
              <a:gdLst>
                <a:gd name="T0" fmla="*/ 138 w 149"/>
                <a:gd name="T1" fmla="*/ 35 h 405"/>
                <a:gd name="T2" fmla="*/ 138 w 149"/>
                <a:gd name="T3" fmla="*/ 35 h 405"/>
                <a:gd name="T4" fmla="*/ 119 w 149"/>
                <a:gd name="T5" fmla="*/ 31 h 405"/>
                <a:gd name="T6" fmla="*/ 100 w 149"/>
                <a:gd name="T7" fmla="*/ 30 h 405"/>
                <a:gd name="T8" fmla="*/ 100 w 149"/>
                <a:gd name="T9" fmla="*/ 30 h 405"/>
                <a:gd name="T10" fmla="*/ 83 w 149"/>
                <a:gd name="T11" fmla="*/ 31 h 405"/>
                <a:gd name="T12" fmla="*/ 67 w 149"/>
                <a:gd name="T13" fmla="*/ 34 h 405"/>
                <a:gd name="T14" fmla="*/ 52 w 149"/>
                <a:gd name="T15" fmla="*/ 39 h 405"/>
                <a:gd name="T16" fmla="*/ 40 w 149"/>
                <a:gd name="T17" fmla="*/ 46 h 405"/>
                <a:gd name="T18" fmla="*/ 40 w 149"/>
                <a:gd name="T19" fmla="*/ 405 h 405"/>
                <a:gd name="T20" fmla="*/ 0 w 149"/>
                <a:gd name="T21" fmla="*/ 405 h 405"/>
                <a:gd name="T22" fmla="*/ 0 w 149"/>
                <a:gd name="T23" fmla="*/ 28 h 405"/>
                <a:gd name="T24" fmla="*/ 0 w 149"/>
                <a:gd name="T25" fmla="*/ 28 h 405"/>
                <a:gd name="T26" fmla="*/ 14 w 149"/>
                <a:gd name="T27" fmla="*/ 21 h 405"/>
                <a:gd name="T28" fmla="*/ 26 w 149"/>
                <a:gd name="T29" fmla="*/ 16 h 405"/>
                <a:gd name="T30" fmla="*/ 40 w 149"/>
                <a:gd name="T31" fmla="*/ 11 h 405"/>
                <a:gd name="T32" fmla="*/ 56 w 149"/>
                <a:gd name="T33" fmla="*/ 6 h 405"/>
                <a:gd name="T34" fmla="*/ 74 w 149"/>
                <a:gd name="T35" fmla="*/ 4 h 405"/>
                <a:gd name="T36" fmla="*/ 94 w 149"/>
                <a:gd name="T37" fmla="*/ 2 h 405"/>
                <a:gd name="T38" fmla="*/ 120 w 149"/>
                <a:gd name="T39" fmla="*/ 1 h 405"/>
                <a:gd name="T40" fmla="*/ 149 w 149"/>
                <a:gd name="T41" fmla="*/ 0 h 405"/>
                <a:gd name="T42" fmla="*/ 138 w 149"/>
                <a:gd name="T43" fmla="*/ 3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9" h="405">
                  <a:moveTo>
                    <a:pt x="138" y="35"/>
                  </a:moveTo>
                  <a:lnTo>
                    <a:pt x="138" y="35"/>
                  </a:lnTo>
                  <a:lnTo>
                    <a:pt x="119" y="31"/>
                  </a:lnTo>
                  <a:lnTo>
                    <a:pt x="100" y="30"/>
                  </a:lnTo>
                  <a:lnTo>
                    <a:pt x="100" y="30"/>
                  </a:lnTo>
                  <a:lnTo>
                    <a:pt x="83" y="31"/>
                  </a:lnTo>
                  <a:lnTo>
                    <a:pt x="67" y="34"/>
                  </a:lnTo>
                  <a:lnTo>
                    <a:pt x="52" y="39"/>
                  </a:lnTo>
                  <a:lnTo>
                    <a:pt x="40" y="46"/>
                  </a:lnTo>
                  <a:lnTo>
                    <a:pt x="40" y="405"/>
                  </a:lnTo>
                  <a:lnTo>
                    <a:pt x="0" y="405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4" y="21"/>
                  </a:lnTo>
                  <a:lnTo>
                    <a:pt x="26" y="16"/>
                  </a:lnTo>
                  <a:lnTo>
                    <a:pt x="40" y="11"/>
                  </a:lnTo>
                  <a:lnTo>
                    <a:pt x="56" y="6"/>
                  </a:lnTo>
                  <a:lnTo>
                    <a:pt x="74" y="4"/>
                  </a:lnTo>
                  <a:lnTo>
                    <a:pt x="94" y="2"/>
                  </a:lnTo>
                  <a:lnTo>
                    <a:pt x="120" y="1"/>
                  </a:lnTo>
                  <a:lnTo>
                    <a:pt x="149" y="0"/>
                  </a:lnTo>
                  <a:lnTo>
                    <a:pt x="138" y="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5671" y="1912"/>
              <a:ext cx="254" cy="405"/>
            </a:xfrm>
            <a:custGeom>
              <a:avLst/>
              <a:gdLst>
                <a:gd name="T0" fmla="*/ 127 w 254"/>
                <a:gd name="T1" fmla="*/ 405 h 405"/>
                <a:gd name="T2" fmla="*/ 127 w 254"/>
                <a:gd name="T3" fmla="*/ 405 h 405"/>
                <a:gd name="T4" fmla="*/ 110 w 254"/>
                <a:gd name="T5" fmla="*/ 404 h 405"/>
                <a:gd name="T6" fmla="*/ 95 w 254"/>
                <a:gd name="T7" fmla="*/ 402 h 405"/>
                <a:gd name="T8" fmla="*/ 80 w 254"/>
                <a:gd name="T9" fmla="*/ 400 h 405"/>
                <a:gd name="T10" fmla="*/ 68 w 254"/>
                <a:gd name="T11" fmla="*/ 396 h 405"/>
                <a:gd name="T12" fmla="*/ 56 w 254"/>
                <a:gd name="T13" fmla="*/ 390 h 405"/>
                <a:gd name="T14" fmla="*/ 46 w 254"/>
                <a:gd name="T15" fmla="*/ 383 h 405"/>
                <a:gd name="T16" fmla="*/ 37 w 254"/>
                <a:gd name="T17" fmla="*/ 376 h 405"/>
                <a:gd name="T18" fmla="*/ 29 w 254"/>
                <a:gd name="T19" fmla="*/ 370 h 405"/>
                <a:gd name="T20" fmla="*/ 22 w 254"/>
                <a:gd name="T21" fmla="*/ 360 h 405"/>
                <a:gd name="T22" fmla="*/ 15 w 254"/>
                <a:gd name="T23" fmla="*/ 351 h 405"/>
                <a:gd name="T24" fmla="*/ 9 w 254"/>
                <a:gd name="T25" fmla="*/ 341 h 405"/>
                <a:gd name="T26" fmla="*/ 7 w 254"/>
                <a:gd name="T27" fmla="*/ 330 h 405"/>
                <a:gd name="T28" fmla="*/ 3 w 254"/>
                <a:gd name="T29" fmla="*/ 318 h 405"/>
                <a:gd name="T30" fmla="*/ 1 w 254"/>
                <a:gd name="T31" fmla="*/ 305 h 405"/>
                <a:gd name="T32" fmla="*/ 0 w 254"/>
                <a:gd name="T33" fmla="*/ 293 h 405"/>
                <a:gd name="T34" fmla="*/ 0 w 254"/>
                <a:gd name="T35" fmla="*/ 280 h 405"/>
                <a:gd name="T36" fmla="*/ 0 w 254"/>
                <a:gd name="T37" fmla="*/ 0 h 405"/>
                <a:gd name="T38" fmla="*/ 39 w 254"/>
                <a:gd name="T39" fmla="*/ 0 h 405"/>
                <a:gd name="T40" fmla="*/ 39 w 254"/>
                <a:gd name="T41" fmla="*/ 278 h 405"/>
                <a:gd name="T42" fmla="*/ 39 w 254"/>
                <a:gd name="T43" fmla="*/ 278 h 405"/>
                <a:gd name="T44" fmla="*/ 41 w 254"/>
                <a:gd name="T45" fmla="*/ 299 h 405"/>
                <a:gd name="T46" fmla="*/ 45 w 254"/>
                <a:gd name="T47" fmla="*/ 318 h 405"/>
                <a:gd name="T48" fmla="*/ 48 w 254"/>
                <a:gd name="T49" fmla="*/ 326 h 405"/>
                <a:gd name="T50" fmla="*/ 52 w 254"/>
                <a:gd name="T51" fmla="*/ 334 h 405"/>
                <a:gd name="T52" fmla="*/ 56 w 254"/>
                <a:gd name="T53" fmla="*/ 341 h 405"/>
                <a:gd name="T54" fmla="*/ 61 w 254"/>
                <a:gd name="T55" fmla="*/ 348 h 405"/>
                <a:gd name="T56" fmla="*/ 68 w 254"/>
                <a:gd name="T57" fmla="*/ 353 h 405"/>
                <a:gd name="T58" fmla="*/ 75 w 254"/>
                <a:gd name="T59" fmla="*/ 359 h 405"/>
                <a:gd name="T60" fmla="*/ 82 w 254"/>
                <a:gd name="T61" fmla="*/ 364 h 405"/>
                <a:gd name="T62" fmla="*/ 90 w 254"/>
                <a:gd name="T63" fmla="*/ 368 h 405"/>
                <a:gd name="T64" fmla="*/ 100 w 254"/>
                <a:gd name="T65" fmla="*/ 371 h 405"/>
                <a:gd name="T66" fmla="*/ 109 w 254"/>
                <a:gd name="T67" fmla="*/ 374 h 405"/>
                <a:gd name="T68" fmla="*/ 120 w 254"/>
                <a:gd name="T69" fmla="*/ 375 h 405"/>
                <a:gd name="T70" fmla="*/ 132 w 254"/>
                <a:gd name="T71" fmla="*/ 375 h 405"/>
                <a:gd name="T72" fmla="*/ 132 w 254"/>
                <a:gd name="T73" fmla="*/ 375 h 405"/>
                <a:gd name="T74" fmla="*/ 157 w 254"/>
                <a:gd name="T75" fmla="*/ 374 h 405"/>
                <a:gd name="T76" fmla="*/ 179 w 254"/>
                <a:gd name="T77" fmla="*/ 370 h 405"/>
                <a:gd name="T78" fmla="*/ 198 w 254"/>
                <a:gd name="T79" fmla="*/ 364 h 405"/>
                <a:gd name="T80" fmla="*/ 214 w 254"/>
                <a:gd name="T81" fmla="*/ 356 h 405"/>
                <a:gd name="T82" fmla="*/ 214 w 254"/>
                <a:gd name="T83" fmla="*/ 0 h 405"/>
                <a:gd name="T84" fmla="*/ 254 w 254"/>
                <a:gd name="T85" fmla="*/ 0 h 405"/>
                <a:gd name="T86" fmla="*/ 254 w 254"/>
                <a:gd name="T87" fmla="*/ 372 h 405"/>
                <a:gd name="T88" fmla="*/ 254 w 254"/>
                <a:gd name="T89" fmla="*/ 372 h 405"/>
                <a:gd name="T90" fmla="*/ 244 w 254"/>
                <a:gd name="T91" fmla="*/ 378 h 405"/>
                <a:gd name="T92" fmla="*/ 232 w 254"/>
                <a:gd name="T93" fmla="*/ 383 h 405"/>
                <a:gd name="T94" fmla="*/ 218 w 254"/>
                <a:gd name="T95" fmla="*/ 389 h 405"/>
                <a:gd name="T96" fmla="*/ 203 w 254"/>
                <a:gd name="T97" fmla="*/ 394 h 405"/>
                <a:gd name="T98" fmla="*/ 187 w 254"/>
                <a:gd name="T99" fmla="*/ 398 h 405"/>
                <a:gd name="T100" fmla="*/ 169 w 254"/>
                <a:gd name="T101" fmla="*/ 401 h 405"/>
                <a:gd name="T102" fmla="*/ 149 w 254"/>
                <a:gd name="T103" fmla="*/ 404 h 405"/>
                <a:gd name="T104" fmla="*/ 127 w 254"/>
                <a:gd name="T105" fmla="*/ 405 h 405"/>
                <a:gd name="T106" fmla="*/ 127 w 254"/>
                <a:gd name="T107" fmla="*/ 40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4" h="405">
                  <a:moveTo>
                    <a:pt x="127" y="405"/>
                  </a:moveTo>
                  <a:lnTo>
                    <a:pt x="127" y="405"/>
                  </a:lnTo>
                  <a:lnTo>
                    <a:pt x="110" y="404"/>
                  </a:lnTo>
                  <a:lnTo>
                    <a:pt x="95" y="402"/>
                  </a:lnTo>
                  <a:lnTo>
                    <a:pt x="80" y="400"/>
                  </a:lnTo>
                  <a:lnTo>
                    <a:pt x="68" y="396"/>
                  </a:lnTo>
                  <a:lnTo>
                    <a:pt x="56" y="390"/>
                  </a:lnTo>
                  <a:lnTo>
                    <a:pt x="46" y="383"/>
                  </a:lnTo>
                  <a:lnTo>
                    <a:pt x="37" y="376"/>
                  </a:lnTo>
                  <a:lnTo>
                    <a:pt x="29" y="370"/>
                  </a:lnTo>
                  <a:lnTo>
                    <a:pt x="22" y="360"/>
                  </a:lnTo>
                  <a:lnTo>
                    <a:pt x="15" y="351"/>
                  </a:lnTo>
                  <a:lnTo>
                    <a:pt x="9" y="341"/>
                  </a:lnTo>
                  <a:lnTo>
                    <a:pt x="7" y="330"/>
                  </a:lnTo>
                  <a:lnTo>
                    <a:pt x="3" y="318"/>
                  </a:lnTo>
                  <a:lnTo>
                    <a:pt x="1" y="305"/>
                  </a:lnTo>
                  <a:lnTo>
                    <a:pt x="0" y="293"/>
                  </a:lnTo>
                  <a:lnTo>
                    <a:pt x="0" y="280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278"/>
                  </a:lnTo>
                  <a:lnTo>
                    <a:pt x="39" y="278"/>
                  </a:lnTo>
                  <a:lnTo>
                    <a:pt x="41" y="299"/>
                  </a:lnTo>
                  <a:lnTo>
                    <a:pt x="45" y="318"/>
                  </a:lnTo>
                  <a:lnTo>
                    <a:pt x="48" y="326"/>
                  </a:lnTo>
                  <a:lnTo>
                    <a:pt x="52" y="334"/>
                  </a:lnTo>
                  <a:lnTo>
                    <a:pt x="56" y="341"/>
                  </a:lnTo>
                  <a:lnTo>
                    <a:pt x="61" y="348"/>
                  </a:lnTo>
                  <a:lnTo>
                    <a:pt x="68" y="353"/>
                  </a:lnTo>
                  <a:lnTo>
                    <a:pt x="75" y="359"/>
                  </a:lnTo>
                  <a:lnTo>
                    <a:pt x="82" y="364"/>
                  </a:lnTo>
                  <a:lnTo>
                    <a:pt x="90" y="368"/>
                  </a:lnTo>
                  <a:lnTo>
                    <a:pt x="100" y="371"/>
                  </a:lnTo>
                  <a:lnTo>
                    <a:pt x="109" y="374"/>
                  </a:lnTo>
                  <a:lnTo>
                    <a:pt x="120" y="375"/>
                  </a:lnTo>
                  <a:lnTo>
                    <a:pt x="132" y="375"/>
                  </a:lnTo>
                  <a:lnTo>
                    <a:pt x="132" y="375"/>
                  </a:lnTo>
                  <a:lnTo>
                    <a:pt x="157" y="374"/>
                  </a:lnTo>
                  <a:lnTo>
                    <a:pt x="179" y="370"/>
                  </a:lnTo>
                  <a:lnTo>
                    <a:pt x="198" y="364"/>
                  </a:lnTo>
                  <a:lnTo>
                    <a:pt x="214" y="356"/>
                  </a:lnTo>
                  <a:lnTo>
                    <a:pt x="214" y="0"/>
                  </a:lnTo>
                  <a:lnTo>
                    <a:pt x="254" y="0"/>
                  </a:lnTo>
                  <a:lnTo>
                    <a:pt x="254" y="372"/>
                  </a:lnTo>
                  <a:lnTo>
                    <a:pt x="254" y="372"/>
                  </a:lnTo>
                  <a:lnTo>
                    <a:pt x="244" y="378"/>
                  </a:lnTo>
                  <a:lnTo>
                    <a:pt x="232" y="383"/>
                  </a:lnTo>
                  <a:lnTo>
                    <a:pt x="218" y="389"/>
                  </a:lnTo>
                  <a:lnTo>
                    <a:pt x="203" y="394"/>
                  </a:lnTo>
                  <a:lnTo>
                    <a:pt x="187" y="398"/>
                  </a:lnTo>
                  <a:lnTo>
                    <a:pt x="169" y="401"/>
                  </a:lnTo>
                  <a:lnTo>
                    <a:pt x="149" y="404"/>
                  </a:lnTo>
                  <a:lnTo>
                    <a:pt x="127" y="405"/>
                  </a:lnTo>
                  <a:lnTo>
                    <a:pt x="127" y="40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6039" y="1904"/>
              <a:ext cx="486" cy="405"/>
            </a:xfrm>
            <a:custGeom>
              <a:avLst/>
              <a:gdLst>
                <a:gd name="T0" fmla="*/ 446 w 486"/>
                <a:gd name="T1" fmla="*/ 114 h 405"/>
                <a:gd name="T2" fmla="*/ 445 w 486"/>
                <a:gd name="T3" fmla="*/ 98 h 405"/>
                <a:gd name="T4" fmla="*/ 437 w 486"/>
                <a:gd name="T5" fmla="*/ 68 h 405"/>
                <a:gd name="T6" fmla="*/ 429 w 486"/>
                <a:gd name="T7" fmla="*/ 54 h 405"/>
                <a:gd name="T8" fmla="*/ 416 w 486"/>
                <a:gd name="T9" fmla="*/ 43 h 405"/>
                <a:gd name="T10" fmla="*/ 401 w 486"/>
                <a:gd name="T11" fmla="*/ 35 h 405"/>
                <a:gd name="T12" fmla="*/ 382 w 486"/>
                <a:gd name="T13" fmla="*/ 30 h 405"/>
                <a:gd name="T14" fmla="*/ 360 w 486"/>
                <a:gd name="T15" fmla="*/ 28 h 405"/>
                <a:gd name="T16" fmla="*/ 345 w 486"/>
                <a:gd name="T17" fmla="*/ 28 h 405"/>
                <a:gd name="T18" fmla="*/ 320 w 486"/>
                <a:gd name="T19" fmla="*/ 34 h 405"/>
                <a:gd name="T20" fmla="*/ 295 w 486"/>
                <a:gd name="T21" fmla="*/ 45 h 405"/>
                <a:gd name="T22" fmla="*/ 273 w 486"/>
                <a:gd name="T23" fmla="*/ 61 h 405"/>
                <a:gd name="T24" fmla="*/ 264 w 486"/>
                <a:gd name="T25" fmla="*/ 405 h 405"/>
                <a:gd name="T26" fmla="*/ 224 w 486"/>
                <a:gd name="T27" fmla="*/ 112 h 405"/>
                <a:gd name="T28" fmla="*/ 223 w 486"/>
                <a:gd name="T29" fmla="*/ 102 h 405"/>
                <a:gd name="T30" fmla="*/ 220 w 486"/>
                <a:gd name="T31" fmla="*/ 84 h 405"/>
                <a:gd name="T32" fmla="*/ 213 w 486"/>
                <a:gd name="T33" fmla="*/ 69 h 405"/>
                <a:gd name="T34" fmla="*/ 204 w 486"/>
                <a:gd name="T35" fmla="*/ 56 h 405"/>
                <a:gd name="T36" fmla="*/ 191 w 486"/>
                <a:gd name="T37" fmla="*/ 45 h 405"/>
                <a:gd name="T38" fmla="*/ 176 w 486"/>
                <a:gd name="T39" fmla="*/ 36 h 405"/>
                <a:gd name="T40" fmla="*/ 157 w 486"/>
                <a:gd name="T41" fmla="*/ 31 h 405"/>
                <a:gd name="T42" fmla="*/ 135 w 486"/>
                <a:gd name="T43" fmla="*/ 27 h 405"/>
                <a:gd name="T44" fmla="*/ 123 w 486"/>
                <a:gd name="T45" fmla="*/ 27 h 405"/>
                <a:gd name="T46" fmla="*/ 77 w 486"/>
                <a:gd name="T47" fmla="*/ 31 h 405"/>
                <a:gd name="T48" fmla="*/ 40 w 486"/>
                <a:gd name="T49" fmla="*/ 43 h 405"/>
                <a:gd name="T50" fmla="*/ 0 w 486"/>
                <a:gd name="T51" fmla="*/ 405 h 405"/>
                <a:gd name="T52" fmla="*/ 0 w 486"/>
                <a:gd name="T53" fmla="*/ 28 h 405"/>
                <a:gd name="T54" fmla="*/ 25 w 486"/>
                <a:gd name="T55" fmla="*/ 16 h 405"/>
                <a:gd name="T56" fmla="*/ 52 w 486"/>
                <a:gd name="T57" fmla="*/ 8 h 405"/>
                <a:gd name="T58" fmla="*/ 85 w 486"/>
                <a:gd name="T59" fmla="*/ 2 h 405"/>
                <a:gd name="T60" fmla="*/ 126 w 486"/>
                <a:gd name="T61" fmla="*/ 0 h 405"/>
                <a:gd name="T62" fmla="*/ 146 w 486"/>
                <a:gd name="T63" fmla="*/ 1 h 405"/>
                <a:gd name="T64" fmla="*/ 183 w 486"/>
                <a:gd name="T65" fmla="*/ 8 h 405"/>
                <a:gd name="T66" fmla="*/ 212 w 486"/>
                <a:gd name="T67" fmla="*/ 21 h 405"/>
                <a:gd name="T68" fmla="*/ 235 w 486"/>
                <a:gd name="T69" fmla="*/ 41 h 405"/>
                <a:gd name="T70" fmla="*/ 245 w 486"/>
                <a:gd name="T71" fmla="*/ 51 h 405"/>
                <a:gd name="T72" fmla="*/ 269 w 486"/>
                <a:gd name="T73" fmla="*/ 30 h 405"/>
                <a:gd name="T74" fmla="*/ 296 w 486"/>
                <a:gd name="T75" fmla="*/ 13 h 405"/>
                <a:gd name="T76" fmla="*/ 329 w 486"/>
                <a:gd name="T77" fmla="*/ 4 h 405"/>
                <a:gd name="T78" fmla="*/ 365 w 486"/>
                <a:gd name="T79" fmla="*/ 0 h 405"/>
                <a:gd name="T80" fmla="*/ 381 w 486"/>
                <a:gd name="T81" fmla="*/ 1 h 405"/>
                <a:gd name="T82" fmla="*/ 411 w 486"/>
                <a:gd name="T83" fmla="*/ 6 h 405"/>
                <a:gd name="T84" fmla="*/ 434 w 486"/>
                <a:gd name="T85" fmla="*/ 16 h 405"/>
                <a:gd name="T86" fmla="*/ 453 w 486"/>
                <a:gd name="T87" fmla="*/ 31 h 405"/>
                <a:gd name="T88" fmla="*/ 467 w 486"/>
                <a:gd name="T89" fmla="*/ 47 h 405"/>
                <a:gd name="T90" fmla="*/ 478 w 486"/>
                <a:gd name="T91" fmla="*/ 66 h 405"/>
                <a:gd name="T92" fmla="*/ 485 w 486"/>
                <a:gd name="T93" fmla="*/ 95 h 405"/>
                <a:gd name="T94" fmla="*/ 486 w 486"/>
                <a:gd name="T95" fmla="*/ 40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6" h="405">
                  <a:moveTo>
                    <a:pt x="446" y="405"/>
                  </a:moveTo>
                  <a:lnTo>
                    <a:pt x="446" y="114"/>
                  </a:lnTo>
                  <a:lnTo>
                    <a:pt x="446" y="114"/>
                  </a:lnTo>
                  <a:lnTo>
                    <a:pt x="445" y="98"/>
                  </a:lnTo>
                  <a:lnTo>
                    <a:pt x="442" y="83"/>
                  </a:lnTo>
                  <a:lnTo>
                    <a:pt x="437" y="68"/>
                  </a:lnTo>
                  <a:lnTo>
                    <a:pt x="433" y="61"/>
                  </a:lnTo>
                  <a:lnTo>
                    <a:pt x="429" y="54"/>
                  </a:lnTo>
                  <a:lnTo>
                    <a:pt x="423" y="49"/>
                  </a:lnTo>
                  <a:lnTo>
                    <a:pt x="416" y="43"/>
                  </a:lnTo>
                  <a:lnTo>
                    <a:pt x="410" y="39"/>
                  </a:lnTo>
                  <a:lnTo>
                    <a:pt x="401" y="35"/>
                  </a:lnTo>
                  <a:lnTo>
                    <a:pt x="392" y="32"/>
                  </a:lnTo>
                  <a:lnTo>
                    <a:pt x="382" y="30"/>
                  </a:lnTo>
                  <a:lnTo>
                    <a:pt x="371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45" y="28"/>
                  </a:lnTo>
                  <a:lnTo>
                    <a:pt x="332" y="31"/>
                  </a:lnTo>
                  <a:lnTo>
                    <a:pt x="320" y="34"/>
                  </a:lnTo>
                  <a:lnTo>
                    <a:pt x="307" y="39"/>
                  </a:lnTo>
                  <a:lnTo>
                    <a:pt x="295" y="45"/>
                  </a:lnTo>
                  <a:lnTo>
                    <a:pt x="284" y="51"/>
                  </a:lnTo>
                  <a:lnTo>
                    <a:pt x="273" y="61"/>
                  </a:lnTo>
                  <a:lnTo>
                    <a:pt x="264" y="72"/>
                  </a:lnTo>
                  <a:lnTo>
                    <a:pt x="264" y="405"/>
                  </a:lnTo>
                  <a:lnTo>
                    <a:pt x="224" y="405"/>
                  </a:lnTo>
                  <a:lnTo>
                    <a:pt x="224" y="112"/>
                  </a:lnTo>
                  <a:lnTo>
                    <a:pt x="224" y="112"/>
                  </a:lnTo>
                  <a:lnTo>
                    <a:pt x="223" y="102"/>
                  </a:lnTo>
                  <a:lnTo>
                    <a:pt x="221" y="94"/>
                  </a:lnTo>
                  <a:lnTo>
                    <a:pt x="220" y="84"/>
                  </a:lnTo>
                  <a:lnTo>
                    <a:pt x="217" y="77"/>
                  </a:lnTo>
                  <a:lnTo>
                    <a:pt x="213" y="69"/>
                  </a:lnTo>
                  <a:lnTo>
                    <a:pt x="209" y="62"/>
                  </a:lnTo>
                  <a:lnTo>
                    <a:pt x="204" y="56"/>
                  </a:lnTo>
                  <a:lnTo>
                    <a:pt x="198" y="50"/>
                  </a:lnTo>
                  <a:lnTo>
                    <a:pt x="191" y="45"/>
                  </a:lnTo>
                  <a:lnTo>
                    <a:pt x="184" y="41"/>
                  </a:lnTo>
                  <a:lnTo>
                    <a:pt x="176" y="36"/>
                  </a:lnTo>
                  <a:lnTo>
                    <a:pt x="167" y="34"/>
                  </a:lnTo>
                  <a:lnTo>
                    <a:pt x="157" y="31"/>
                  </a:lnTo>
                  <a:lnTo>
                    <a:pt x="146" y="28"/>
                  </a:lnTo>
                  <a:lnTo>
                    <a:pt x="135" y="27"/>
                  </a:lnTo>
                  <a:lnTo>
                    <a:pt x="123" y="27"/>
                  </a:lnTo>
                  <a:lnTo>
                    <a:pt x="123" y="27"/>
                  </a:lnTo>
                  <a:lnTo>
                    <a:pt x="97" y="28"/>
                  </a:lnTo>
                  <a:lnTo>
                    <a:pt x="77" y="31"/>
                  </a:lnTo>
                  <a:lnTo>
                    <a:pt x="58" y="36"/>
                  </a:lnTo>
                  <a:lnTo>
                    <a:pt x="40" y="43"/>
                  </a:lnTo>
                  <a:lnTo>
                    <a:pt x="40" y="405"/>
                  </a:lnTo>
                  <a:lnTo>
                    <a:pt x="0" y="405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1" y="21"/>
                  </a:lnTo>
                  <a:lnTo>
                    <a:pt x="25" y="16"/>
                  </a:lnTo>
                  <a:lnTo>
                    <a:pt x="37" y="12"/>
                  </a:lnTo>
                  <a:lnTo>
                    <a:pt x="52" y="8"/>
                  </a:lnTo>
                  <a:lnTo>
                    <a:pt x="67" y="4"/>
                  </a:lnTo>
                  <a:lnTo>
                    <a:pt x="85" y="2"/>
                  </a:lnTo>
                  <a:lnTo>
                    <a:pt x="104" y="1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46" y="1"/>
                  </a:lnTo>
                  <a:lnTo>
                    <a:pt x="165" y="4"/>
                  </a:lnTo>
                  <a:lnTo>
                    <a:pt x="183" y="8"/>
                  </a:lnTo>
                  <a:lnTo>
                    <a:pt x="198" y="13"/>
                  </a:lnTo>
                  <a:lnTo>
                    <a:pt x="212" y="21"/>
                  </a:lnTo>
                  <a:lnTo>
                    <a:pt x="224" y="30"/>
                  </a:lnTo>
                  <a:lnTo>
                    <a:pt x="235" y="41"/>
                  </a:lnTo>
                  <a:lnTo>
                    <a:pt x="245" y="51"/>
                  </a:lnTo>
                  <a:lnTo>
                    <a:pt x="245" y="51"/>
                  </a:lnTo>
                  <a:lnTo>
                    <a:pt x="257" y="41"/>
                  </a:lnTo>
                  <a:lnTo>
                    <a:pt x="269" y="30"/>
                  </a:lnTo>
                  <a:lnTo>
                    <a:pt x="283" y="21"/>
                  </a:lnTo>
                  <a:lnTo>
                    <a:pt x="296" y="13"/>
                  </a:lnTo>
                  <a:lnTo>
                    <a:pt x="313" y="8"/>
                  </a:lnTo>
                  <a:lnTo>
                    <a:pt x="329" y="4"/>
                  </a:lnTo>
                  <a:lnTo>
                    <a:pt x="345" y="1"/>
                  </a:lnTo>
                  <a:lnTo>
                    <a:pt x="365" y="0"/>
                  </a:lnTo>
                  <a:lnTo>
                    <a:pt x="365" y="0"/>
                  </a:lnTo>
                  <a:lnTo>
                    <a:pt x="381" y="1"/>
                  </a:lnTo>
                  <a:lnTo>
                    <a:pt x="397" y="2"/>
                  </a:lnTo>
                  <a:lnTo>
                    <a:pt x="411" y="6"/>
                  </a:lnTo>
                  <a:lnTo>
                    <a:pt x="423" y="11"/>
                  </a:lnTo>
                  <a:lnTo>
                    <a:pt x="434" y="16"/>
                  </a:lnTo>
                  <a:lnTo>
                    <a:pt x="445" y="23"/>
                  </a:lnTo>
                  <a:lnTo>
                    <a:pt x="453" y="31"/>
                  </a:lnTo>
                  <a:lnTo>
                    <a:pt x="461" y="39"/>
                  </a:lnTo>
                  <a:lnTo>
                    <a:pt x="467" y="47"/>
                  </a:lnTo>
                  <a:lnTo>
                    <a:pt x="472" y="57"/>
                  </a:lnTo>
                  <a:lnTo>
                    <a:pt x="478" y="66"/>
                  </a:lnTo>
                  <a:lnTo>
                    <a:pt x="481" y="76"/>
                  </a:lnTo>
                  <a:lnTo>
                    <a:pt x="485" y="95"/>
                  </a:lnTo>
                  <a:lnTo>
                    <a:pt x="486" y="113"/>
                  </a:lnTo>
                  <a:lnTo>
                    <a:pt x="486" y="405"/>
                  </a:lnTo>
                  <a:lnTo>
                    <a:pt x="446" y="40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2129" y="2570"/>
              <a:ext cx="206" cy="506"/>
            </a:xfrm>
            <a:custGeom>
              <a:avLst/>
              <a:gdLst>
                <a:gd name="T0" fmla="*/ 0 w 206"/>
                <a:gd name="T1" fmla="*/ 506 h 506"/>
                <a:gd name="T2" fmla="*/ 0 w 206"/>
                <a:gd name="T3" fmla="*/ 0 h 506"/>
                <a:gd name="T4" fmla="*/ 42 w 206"/>
                <a:gd name="T5" fmla="*/ 0 h 506"/>
                <a:gd name="T6" fmla="*/ 42 w 206"/>
                <a:gd name="T7" fmla="*/ 477 h 506"/>
                <a:gd name="T8" fmla="*/ 206 w 206"/>
                <a:gd name="T9" fmla="*/ 477 h 506"/>
                <a:gd name="T10" fmla="*/ 206 w 206"/>
                <a:gd name="T11" fmla="*/ 506 h 506"/>
                <a:gd name="T12" fmla="*/ 0 w 206"/>
                <a:gd name="T13" fmla="*/ 5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506">
                  <a:moveTo>
                    <a:pt x="0" y="506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42" y="477"/>
                  </a:lnTo>
                  <a:lnTo>
                    <a:pt x="206" y="477"/>
                  </a:lnTo>
                  <a:lnTo>
                    <a:pt x="206" y="506"/>
                  </a:lnTo>
                  <a:lnTo>
                    <a:pt x="0" y="5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4" name="Freeform 19"/>
            <p:cNvSpPr>
              <a:spLocks noEditPoints="1"/>
            </p:cNvSpPr>
            <p:nvPr/>
          </p:nvSpPr>
          <p:spPr bwMode="auto">
            <a:xfrm>
              <a:off x="2395" y="2672"/>
              <a:ext cx="259" cy="411"/>
            </a:xfrm>
            <a:custGeom>
              <a:avLst/>
              <a:gdLst>
                <a:gd name="T0" fmla="*/ 122 w 259"/>
                <a:gd name="T1" fmla="*/ 411 h 411"/>
                <a:gd name="T2" fmla="*/ 77 w 259"/>
                <a:gd name="T3" fmla="*/ 403 h 411"/>
                <a:gd name="T4" fmla="*/ 42 w 259"/>
                <a:gd name="T5" fmla="*/ 386 h 411"/>
                <a:gd name="T6" fmla="*/ 19 w 259"/>
                <a:gd name="T7" fmla="*/ 363 h 411"/>
                <a:gd name="T8" fmla="*/ 6 w 259"/>
                <a:gd name="T9" fmla="*/ 333 h 411"/>
                <a:gd name="T10" fmla="*/ 0 w 259"/>
                <a:gd name="T11" fmla="*/ 297 h 411"/>
                <a:gd name="T12" fmla="*/ 6 w 259"/>
                <a:gd name="T13" fmla="*/ 262 h 411"/>
                <a:gd name="T14" fmla="*/ 27 w 259"/>
                <a:gd name="T15" fmla="*/ 218 h 411"/>
                <a:gd name="T16" fmla="*/ 64 w 259"/>
                <a:gd name="T17" fmla="*/ 187 h 411"/>
                <a:gd name="T18" fmla="*/ 116 w 259"/>
                <a:gd name="T19" fmla="*/ 166 h 411"/>
                <a:gd name="T20" fmla="*/ 178 w 259"/>
                <a:gd name="T21" fmla="*/ 153 h 411"/>
                <a:gd name="T22" fmla="*/ 223 w 259"/>
                <a:gd name="T23" fmla="*/ 120 h 411"/>
                <a:gd name="T24" fmla="*/ 218 w 259"/>
                <a:gd name="T25" fmla="*/ 85 h 411"/>
                <a:gd name="T26" fmla="*/ 206 w 259"/>
                <a:gd name="T27" fmla="*/ 59 h 411"/>
                <a:gd name="T28" fmla="*/ 187 w 259"/>
                <a:gd name="T29" fmla="*/ 42 h 411"/>
                <a:gd name="T30" fmla="*/ 164 w 259"/>
                <a:gd name="T31" fmla="*/ 33 h 411"/>
                <a:gd name="T32" fmla="*/ 126 w 259"/>
                <a:gd name="T33" fmla="*/ 29 h 411"/>
                <a:gd name="T34" fmla="*/ 85 w 259"/>
                <a:gd name="T35" fmla="*/ 33 h 411"/>
                <a:gd name="T36" fmla="*/ 34 w 259"/>
                <a:gd name="T37" fmla="*/ 55 h 411"/>
                <a:gd name="T38" fmla="*/ 41 w 259"/>
                <a:gd name="T39" fmla="*/ 19 h 411"/>
                <a:gd name="T40" fmla="*/ 97 w 259"/>
                <a:gd name="T41" fmla="*/ 3 h 411"/>
                <a:gd name="T42" fmla="*/ 130 w 259"/>
                <a:gd name="T43" fmla="*/ 0 h 411"/>
                <a:gd name="T44" fmla="*/ 179 w 259"/>
                <a:gd name="T45" fmla="*/ 5 h 411"/>
                <a:gd name="T46" fmla="*/ 210 w 259"/>
                <a:gd name="T47" fmla="*/ 19 h 411"/>
                <a:gd name="T48" fmla="*/ 236 w 259"/>
                <a:gd name="T49" fmla="*/ 41 h 411"/>
                <a:gd name="T50" fmla="*/ 254 w 259"/>
                <a:gd name="T51" fmla="*/ 75 h 411"/>
                <a:gd name="T52" fmla="*/ 259 w 259"/>
                <a:gd name="T53" fmla="*/ 120 h 411"/>
                <a:gd name="T54" fmla="*/ 248 w 259"/>
                <a:gd name="T55" fmla="*/ 389 h 411"/>
                <a:gd name="T56" fmla="*/ 208 w 259"/>
                <a:gd name="T57" fmla="*/ 404 h 411"/>
                <a:gd name="T58" fmla="*/ 158 w 259"/>
                <a:gd name="T59" fmla="*/ 411 h 411"/>
                <a:gd name="T60" fmla="*/ 223 w 259"/>
                <a:gd name="T61" fmla="*/ 171 h 411"/>
                <a:gd name="T62" fmla="*/ 145 w 259"/>
                <a:gd name="T63" fmla="*/ 184 h 411"/>
                <a:gd name="T64" fmla="*/ 100 w 259"/>
                <a:gd name="T65" fmla="*/ 199 h 411"/>
                <a:gd name="T66" fmla="*/ 67 w 259"/>
                <a:gd name="T67" fmla="*/ 222 h 411"/>
                <a:gd name="T68" fmla="*/ 47 w 259"/>
                <a:gd name="T69" fmla="*/ 254 h 411"/>
                <a:gd name="T70" fmla="*/ 40 w 259"/>
                <a:gd name="T71" fmla="*/ 297 h 411"/>
                <a:gd name="T72" fmla="*/ 41 w 259"/>
                <a:gd name="T73" fmla="*/ 319 h 411"/>
                <a:gd name="T74" fmla="*/ 51 w 259"/>
                <a:gd name="T75" fmla="*/ 347 h 411"/>
                <a:gd name="T76" fmla="*/ 67 w 259"/>
                <a:gd name="T77" fmla="*/ 366 h 411"/>
                <a:gd name="T78" fmla="*/ 92 w 259"/>
                <a:gd name="T79" fmla="*/ 379 h 411"/>
                <a:gd name="T80" fmla="*/ 145 w 259"/>
                <a:gd name="T81" fmla="*/ 387 h 411"/>
                <a:gd name="T82" fmla="*/ 187 w 259"/>
                <a:gd name="T83" fmla="*/ 382 h 411"/>
                <a:gd name="T84" fmla="*/ 223 w 259"/>
                <a:gd name="T85" fmla="*/ 17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9" h="411">
                  <a:moveTo>
                    <a:pt x="139" y="411"/>
                  </a:moveTo>
                  <a:lnTo>
                    <a:pt x="139" y="411"/>
                  </a:lnTo>
                  <a:lnTo>
                    <a:pt x="122" y="411"/>
                  </a:lnTo>
                  <a:lnTo>
                    <a:pt x="105" y="409"/>
                  </a:lnTo>
                  <a:lnTo>
                    <a:pt x="90" y="407"/>
                  </a:lnTo>
                  <a:lnTo>
                    <a:pt x="77" y="403"/>
                  </a:lnTo>
                  <a:lnTo>
                    <a:pt x="64" y="398"/>
                  </a:lnTo>
                  <a:lnTo>
                    <a:pt x="53" y="393"/>
                  </a:lnTo>
                  <a:lnTo>
                    <a:pt x="42" y="386"/>
                  </a:lnTo>
                  <a:lnTo>
                    <a:pt x="34" y="379"/>
                  </a:lnTo>
                  <a:lnTo>
                    <a:pt x="26" y="371"/>
                  </a:lnTo>
                  <a:lnTo>
                    <a:pt x="19" y="363"/>
                  </a:lnTo>
                  <a:lnTo>
                    <a:pt x="14" y="353"/>
                  </a:lnTo>
                  <a:lnTo>
                    <a:pt x="8" y="344"/>
                  </a:lnTo>
                  <a:lnTo>
                    <a:pt x="6" y="333"/>
                  </a:lnTo>
                  <a:lnTo>
                    <a:pt x="3" y="322"/>
                  </a:lnTo>
                  <a:lnTo>
                    <a:pt x="2" y="310"/>
                  </a:lnTo>
                  <a:lnTo>
                    <a:pt x="0" y="297"/>
                  </a:lnTo>
                  <a:lnTo>
                    <a:pt x="0" y="297"/>
                  </a:lnTo>
                  <a:lnTo>
                    <a:pt x="2" y="278"/>
                  </a:lnTo>
                  <a:lnTo>
                    <a:pt x="6" y="262"/>
                  </a:lnTo>
                  <a:lnTo>
                    <a:pt x="10" y="246"/>
                  </a:lnTo>
                  <a:lnTo>
                    <a:pt x="18" y="231"/>
                  </a:lnTo>
                  <a:lnTo>
                    <a:pt x="27" y="218"/>
                  </a:lnTo>
                  <a:lnTo>
                    <a:pt x="38" y="206"/>
                  </a:lnTo>
                  <a:lnTo>
                    <a:pt x="51" y="196"/>
                  </a:lnTo>
                  <a:lnTo>
                    <a:pt x="64" y="187"/>
                  </a:lnTo>
                  <a:lnTo>
                    <a:pt x="81" y="179"/>
                  </a:lnTo>
                  <a:lnTo>
                    <a:pt x="97" y="172"/>
                  </a:lnTo>
                  <a:lnTo>
                    <a:pt x="116" y="166"/>
                  </a:lnTo>
                  <a:lnTo>
                    <a:pt x="135" y="161"/>
                  </a:lnTo>
                  <a:lnTo>
                    <a:pt x="156" y="157"/>
                  </a:lnTo>
                  <a:lnTo>
                    <a:pt x="178" y="153"/>
                  </a:lnTo>
                  <a:lnTo>
                    <a:pt x="223" y="147"/>
                  </a:lnTo>
                  <a:lnTo>
                    <a:pt x="223" y="120"/>
                  </a:lnTo>
                  <a:lnTo>
                    <a:pt x="223" y="120"/>
                  </a:lnTo>
                  <a:lnTo>
                    <a:pt x="221" y="106"/>
                  </a:lnTo>
                  <a:lnTo>
                    <a:pt x="220" y="95"/>
                  </a:lnTo>
                  <a:lnTo>
                    <a:pt x="218" y="85"/>
                  </a:lnTo>
                  <a:lnTo>
                    <a:pt x="214" y="75"/>
                  </a:lnTo>
                  <a:lnTo>
                    <a:pt x="210" y="67"/>
                  </a:lnTo>
                  <a:lnTo>
                    <a:pt x="206" y="59"/>
                  </a:lnTo>
                  <a:lnTo>
                    <a:pt x="201" y="53"/>
                  </a:lnTo>
                  <a:lnTo>
                    <a:pt x="194" y="46"/>
                  </a:lnTo>
                  <a:lnTo>
                    <a:pt x="187" y="42"/>
                  </a:lnTo>
                  <a:lnTo>
                    <a:pt x="180" y="38"/>
                  </a:lnTo>
                  <a:lnTo>
                    <a:pt x="172" y="35"/>
                  </a:lnTo>
                  <a:lnTo>
                    <a:pt x="164" y="33"/>
                  </a:lnTo>
                  <a:lnTo>
                    <a:pt x="146" y="29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12" y="29"/>
                  </a:lnTo>
                  <a:lnTo>
                    <a:pt x="98" y="30"/>
                  </a:lnTo>
                  <a:lnTo>
                    <a:pt x="85" y="33"/>
                  </a:lnTo>
                  <a:lnTo>
                    <a:pt x="72" y="37"/>
                  </a:lnTo>
                  <a:lnTo>
                    <a:pt x="52" y="45"/>
                  </a:lnTo>
                  <a:lnTo>
                    <a:pt x="34" y="55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41" y="19"/>
                  </a:lnTo>
                  <a:lnTo>
                    <a:pt x="67" y="9"/>
                  </a:lnTo>
                  <a:lnTo>
                    <a:pt x="82" y="5"/>
                  </a:lnTo>
                  <a:lnTo>
                    <a:pt x="97" y="3"/>
                  </a:lnTo>
                  <a:lnTo>
                    <a:pt x="113" y="0"/>
                  </a:lnTo>
                  <a:lnTo>
                    <a:pt x="130" y="0"/>
                  </a:lnTo>
                  <a:lnTo>
                    <a:pt x="130" y="0"/>
                  </a:lnTo>
                  <a:lnTo>
                    <a:pt x="154" y="1"/>
                  </a:lnTo>
                  <a:lnTo>
                    <a:pt x="167" y="3"/>
                  </a:lnTo>
                  <a:lnTo>
                    <a:pt x="179" y="5"/>
                  </a:lnTo>
                  <a:lnTo>
                    <a:pt x="190" y="9"/>
                  </a:lnTo>
                  <a:lnTo>
                    <a:pt x="201" y="14"/>
                  </a:lnTo>
                  <a:lnTo>
                    <a:pt x="210" y="19"/>
                  </a:lnTo>
                  <a:lnTo>
                    <a:pt x="220" y="26"/>
                  </a:lnTo>
                  <a:lnTo>
                    <a:pt x="228" y="33"/>
                  </a:lnTo>
                  <a:lnTo>
                    <a:pt x="236" y="41"/>
                  </a:lnTo>
                  <a:lnTo>
                    <a:pt x="243" y="52"/>
                  </a:lnTo>
                  <a:lnTo>
                    <a:pt x="248" y="63"/>
                  </a:lnTo>
                  <a:lnTo>
                    <a:pt x="254" y="75"/>
                  </a:lnTo>
                  <a:lnTo>
                    <a:pt x="257" y="89"/>
                  </a:lnTo>
                  <a:lnTo>
                    <a:pt x="259" y="104"/>
                  </a:lnTo>
                  <a:lnTo>
                    <a:pt x="259" y="120"/>
                  </a:lnTo>
                  <a:lnTo>
                    <a:pt x="259" y="383"/>
                  </a:lnTo>
                  <a:lnTo>
                    <a:pt x="259" y="383"/>
                  </a:lnTo>
                  <a:lnTo>
                    <a:pt x="248" y="389"/>
                  </a:lnTo>
                  <a:lnTo>
                    <a:pt x="236" y="394"/>
                  </a:lnTo>
                  <a:lnTo>
                    <a:pt x="223" y="400"/>
                  </a:lnTo>
                  <a:lnTo>
                    <a:pt x="208" y="404"/>
                  </a:lnTo>
                  <a:lnTo>
                    <a:pt x="193" y="407"/>
                  </a:lnTo>
                  <a:lnTo>
                    <a:pt x="175" y="409"/>
                  </a:lnTo>
                  <a:lnTo>
                    <a:pt x="158" y="411"/>
                  </a:lnTo>
                  <a:lnTo>
                    <a:pt x="139" y="411"/>
                  </a:lnTo>
                  <a:lnTo>
                    <a:pt x="139" y="411"/>
                  </a:lnTo>
                  <a:close/>
                  <a:moveTo>
                    <a:pt x="223" y="171"/>
                  </a:moveTo>
                  <a:lnTo>
                    <a:pt x="223" y="171"/>
                  </a:lnTo>
                  <a:lnTo>
                    <a:pt x="182" y="176"/>
                  </a:lnTo>
                  <a:lnTo>
                    <a:pt x="145" y="184"/>
                  </a:lnTo>
                  <a:lnTo>
                    <a:pt x="128" y="188"/>
                  </a:lnTo>
                  <a:lnTo>
                    <a:pt x="113" y="194"/>
                  </a:lnTo>
                  <a:lnTo>
                    <a:pt x="100" y="199"/>
                  </a:lnTo>
                  <a:lnTo>
                    <a:pt x="87" y="206"/>
                  </a:lnTo>
                  <a:lnTo>
                    <a:pt x="77" y="214"/>
                  </a:lnTo>
                  <a:lnTo>
                    <a:pt x="67" y="222"/>
                  </a:lnTo>
                  <a:lnTo>
                    <a:pt x="59" y="232"/>
                  </a:lnTo>
                  <a:lnTo>
                    <a:pt x="52" y="243"/>
                  </a:lnTo>
                  <a:lnTo>
                    <a:pt x="47" y="254"/>
                  </a:lnTo>
                  <a:lnTo>
                    <a:pt x="42" y="267"/>
                  </a:lnTo>
                  <a:lnTo>
                    <a:pt x="40" y="282"/>
                  </a:lnTo>
                  <a:lnTo>
                    <a:pt x="40" y="297"/>
                  </a:lnTo>
                  <a:lnTo>
                    <a:pt x="40" y="297"/>
                  </a:lnTo>
                  <a:lnTo>
                    <a:pt x="40" y="310"/>
                  </a:lnTo>
                  <a:lnTo>
                    <a:pt x="41" y="319"/>
                  </a:lnTo>
                  <a:lnTo>
                    <a:pt x="44" y="329"/>
                  </a:lnTo>
                  <a:lnTo>
                    <a:pt x="47" y="338"/>
                  </a:lnTo>
                  <a:lnTo>
                    <a:pt x="51" y="347"/>
                  </a:lnTo>
                  <a:lnTo>
                    <a:pt x="56" y="353"/>
                  </a:lnTo>
                  <a:lnTo>
                    <a:pt x="62" y="360"/>
                  </a:lnTo>
                  <a:lnTo>
                    <a:pt x="67" y="366"/>
                  </a:lnTo>
                  <a:lnTo>
                    <a:pt x="75" y="371"/>
                  </a:lnTo>
                  <a:lnTo>
                    <a:pt x="83" y="375"/>
                  </a:lnTo>
                  <a:lnTo>
                    <a:pt x="92" y="379"/>
                  </a:lnTo>
                  <a:lnTo>
                    <a:pt x="101" y="382"/>
                  </a:lnTo>
                  <a:lnTo>
                    <a:pt x="122" y="386"/>
                  </a:lnTo>
                  <a:lnTo>
                    <a:pt x="145" y="387"/>
                  </a:lnTo>
                  <a:lnTo>
                    <a:pt x="145" y="387"/>
                  </a:lnTo>
                  <a:lnTo>
                    <a:pt x="167" y="386"/>
                  </a:lnTo>
                  <a:lnTo>
                    <a:pt x="187" y="382"/>
                  </a:lnTo>
                  <a:lnTo>
                    <a:pt x="206" y="378"/>
                  </a:lnTo>
                  <a:lnTo>
                    <a:pt x="223" y="371"/>
                  </a:lnTo>
                  <a:lnTo>
                    <a:pt x="223" y="1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2769" y="2672"/>
              <a:ext cx="262" cy="404"/>
            </a:xfrm>
            <a:custGeom>
              <a:avLst/>
              <a:gdLst>
                <a:gd name="T0" fmla="*/ 222 w 262"/>
                <a:gd name="T1" fmla="*/ 404 h 404"/>
                <a:gd name="T2" fmla="*/ 222 w 262"/>
                <a:gd name="T3" fmla="*/ 115 h 404"/>
                <a:gd name="T4" fmla="*/ 222 w 262"/>
                <a:gd name="T5" fmla="*/ 115 h 404"/>
                <a:gd name="T6" fmla="*/ 221 w 262"/>
                <a:gd name="T7" fmla="*/ 100 h 404"/>
                <a:gd name="T8" fmla="*/ 218 w 262"/>
                <a:gd name="T9" fmla="*/ 83 h 404"/>
                <a:gd name="T10" fmla="*/ 213 w 262"/>
                <a:gd name="T11" fmla="*/ 70 h 404"/>
                <a:gd name="T12" fmla="*/ 209 w 262"/>
                <a:gd name="T13" fmla="*/ 61 h 404"/>
                <a:gd name="T14" fmla="*/ 205 w 262"/>
                <a:gd name="T15" fmla="*/ 56 h 404"/>
                <a:gd name="T16" fmla="*/ 199 w 262"/>
                <a:gd name="T17" fmla="*/ 49 h 404"/>
                <a:gd name="T18" fmla="*/ 192 w 262"/>
                <a:gd name="T19" fmla="*/ 44 h 404"/>
                <a:gd name="T20" fmla="*/ 184 w 262"/>
                <a:gd name="T21" fmla="*/ 38 h 404"/>
                <a:gd name="T22" fmla="*/ 176 w 262"/>
                <a:gd name="T23" fmla="*/ 34 h 404"/>
                <a:gd name="T24" fmla="*/ 165 w 262"/>
                <a:gd name="T25" fmla="*/ 31 h 404"/>
                <a:gd name="T26" fmla="*/ 154 w 262"/>
                <a:gd name="T27" fmla="*/ 29 h 404"/>
                <a:gd name="T28" fmla="*/ 142 w 262"/>
                <a:gd name="T29" fmla="*/ 27 h 404"/>
                <a:gd name="T30" fmla="*/ 127 w 262"/>
                <a:gd name="T31" fmla="*/ 27 h 404"/>
                <a:gd name="T32" fmla="*/ 127 w 262"/>
                <a:gd name="T33" fmla="*/ 27 h 404"/>
                <a:gd name="T34" fmla="*/ 98 w 262"/>
                <a:gd name="T35" fmla="*/ 27 h 404"/>
                <a:gd name="T36" fmla="*/ 76 w 262"/>
                <a:gd name="T37" fmla="*/ 31 h 404"/>
                <a:gd name="T38" fmla="*/ 57 w 262"/>
                <a:gd name="T39" fmla="*/ 35 h 404"/>
                <a:gd name="T40" fmla="*/ 40 w 262"/>
                <a:gd name="T41" fmla="*/ 42 h 404"/>
                <a:gd name="T42" fmla="*/ 40 w 262"/>
                <a:gd name="T43" fmla="*/ 404 h 404"/>
                <a:gd name="T44" fmla="*/ 0 w 262"/>
                <a:gd name="T45" fmla="*/ 404 h 404"/>
                <a:gd name="T46" fmla="*/ 0 w 262"/>
                <a:gd name="T47" fmla="*/ 27 h 404"/>
                <a:gd name="T48" fmla="*/ 0 w 262"/>
                <a:gd name="T49" fmla="*/ 27 h 404"/>
                <a:gd name="T50" fmla="*/ 12 w 262"/>
                <a:gd name="T51" fmla="*/ 20 h 404"/>
                <a:gd name="T52" fmla="*/ 26 w 262"/>
                <a:gd name="T53" fmla="*/ 15 h 404"/>
                <a:gd name="T54" fmla="*/ 41 w 262"/>
                <a:gd name="T55" fmla="*/ 11 h 404"/>
                <a:gd name="T56" fmla="*/ 56 w 262"/>
                <a:gd name="T57" fmla="*/ 7 h 404"/>
                <a:gd name="T58" fmla="*/ 74 w 262"/>
                <a:gd name="T59" fmla="*/ 4 h 404"/>
                <a:gd name="T60" fmla="*/ 91 w 262"/>
                <a:gd name="T61" fmla="*/ 1 h 404"/>
                <a:gd name="T62" fmla="*/ 112 w 262"/>
                <a:gd name="T63" fmla="*/ 0 h 404"/>
                <a:gd name="T64" fmla="*/ 134 w 262"/>
                <a:gd name="T65" fmla="*/ 0 h 404"/>
                <a:gd name="T66" fmla="*/ 134 w 262"/>
                <a:gd name="T67" fmla="*/ 0 h 404"/>
                <a:gd name="T68" fmla="*/ 151 w 262"/>
                <a:gd name="T69" fmla="*/ 0 h 404"/>
                <a:gd name="T70" fmla="*/ 168 w 262"/>
                <a:gd name="T71" fmla="*/ 3 h 404"/>
                <a:gd name="T72" fmla="*/ 183 w 262"/>
                <a:gd name="T73" fmla="*/ 5 h 404"/>
                <a:gd name="T74" fmla="*/ 196 w 262"/>
                <a:gd name="T75" fmla="*/ 11 h 404"/>
                <a:gd name="T76" fmla="*/ 209 w 262"/>
                <a:gd name="T77" fmla="*/ 16 h 404"/>
                <a:gd name="T78" fmla="*/ 220 w 262"/>
                <a:gd name="T79" fmla="*/ 22 h 404"/>
                <a:gd name="T80" fmla="*/ 228 w 262"/>
                <a:gd name="T81" fmla="*/ 30 h 404"/>
                <a:gd name="T82" fmla="*/ 236 w 262"/>
                <a:gd name="T83" fmla="*/ 38 h 404"/>
                <a:gd name="T84" fmla="*/ 243 w 262"/>
                <a:gd name="T85" fmla="*/ 46 h 404"/>
                <a:gd name="T86" fmla="*/ 248 w 262"/>
                <a:gd name="T87" fmla="*/ 56 h 404"/>
                <a:gd name="T88" fmla="*/ 252 w 262"/>
                <a:gd name="T89" fmla="*/ 65 h 404"/>
                <a:gd name="T90" fmla="*/ 256 w 262"/>
                <a:gd name="T91" fmla="*/ 75 h 404"/>
                <a:gd name="T92" fmla="*/ 259 w 262"/>
                <a:gd name="T93" fmla="*/ 85 h 404"/>
                <a:gd name="T94" fmla="*/ 261 w 262"/>
                <a:gd name="T95" fmla="*/ 94 h 404"/>
                <a:gd name="T96" fmla="*/ 262 w 262"/>
                <a:gd name="T97" fmla="*/ 113 h 404"/>
                <a:gd name="T98" fmla="*/ 262 w 262"/>
                <a:gd name="T99" fmla="*/ 404 h 404"/>
                <a:gd name="T100" fmla="*/ 222 w 262"/>
                <a:gd name="T101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2" h="404">
                  <a:moveTo>
                    <a:pt x="222" y="404"/>
                  </a:moveTo>
                  <a:lnTo>
                    <a:pt x="222" y="115"/>
                  </a:lnTo>
                  <a:lnTo>
                    <a:pt x="222" y="115"/>
                  </a:lnTo>
                  <a:lnTo>
                    <a:pt x="221" y="100"/>
                  </a:lnTo>
                  <a:lnTo>
                    <a:pt x="218" y="83"/>
                  </a:lnTo>
                  <a:lnTo>
                    <a:pt x="213" y="70"/>
                  </a:lnTo>
                  <a:lnTo>
                    <a:pt x="209" y="61"/>
                  </a:lnTo>
                  <a:lnTo>
                    <a:pt x="205" y="56"/>
                  </a:lnTo>
                  <a:lnTo>
                    <a:pt x="199" y="49"/>
                  </a:lnTo>
                  <a:lnTo>
                    <a:pt x="192" y="44"/>
                  </a:lnTo>
                  <a:lnTo>
                    <a:pt x="184" y="38"/>
                  </a:lnTo>
                  <a:lnTo>
                    <a:pt x="176" y="34"/>
                  </a:lnTo>
                  <a:lnTo>
                    <a:pt x="165" y="31"/>
                  </a:lnTo>
                  <a:lnTo>
                    <a:pt x="154" y="29"/>
                  </a:lnTo>
                  <a:lnTo>
                    <a:pt x="142" y="27"/>
                  </a:lnTo>
                  <a:lnTo>
                    <a:pt x="127" y="27"/>
                  </a:lnTo>
                  <a:lnTo>
                    <a:pt x="127" y="27"/>
                  </a:lnTo>
                  <a:lnTo>
                    <a:pt x="98" y="27"/>
                  </a:lnTo>
                  <a:lnTo>
                    <a:pt x="76" y="31"/>
                  </a:lnTo>
                  <a:lnTo>
                    <a:pt x="57" y="35"/>
                  </a:lnTo>
                  <a:lnTo>
                    <a:pt x="40" y="42"/>
                  </a:lnTo>
                  <a:lnTo>
                    <a:pt x="40" y="404"/>
                  </a:lnTo>
                  <a:lnTo>
                    <a:pt x="0" y="404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2" y="20"/>
                  </a:lnTo>
                  <a:lnTo>
                    <a:pt x="26" y="15"/>
                  </a:lnTo>
                  <a:lnTo>
                    <a:pt x="41" y="11"/>
                  </a:lnTo>
                  <a:lnTo>
                    <a:pt x="56" y="7"/>
                  </a:lnTo>
                  <a:lnTo>
                    <a:pt x="74" y="4"/>
                  </a:lnTo>
                  <a:lnTo>
                    <a:pt x="91" y="1"/>
                  </a:lnTo>
                  <a:lnTo>
                    <a:pt x="112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51" y="0"/>
                  </a:lnTo>
                  <a:lnTo>
                    <a:pt x="168" y="3"/>
                  </a:lnTo>
                  <a:lnTo>
                    <a:pt x="183" y="5"/>
                  </a:lnTo>
                  <a:lnTo>
                    <a:pt x="196" y="11"/>
                  </a:lnTo>
                  <a:lnTo>
                    <a:pt x="209" y="16"/>
                  </a:lnTo>
                  <a:lnTo>
                    <a:pt x="220" y="22"/>
                  </a:lnTo>
                  <a:lnTo>
                    <a:pt x="228" y="30"/>
                  </a:lnTo>
                  <a:lnTo>
                    <a:pt x="236" y="38"/>
                  </a:lnTo>
                  <a:lnTo>
                    <a:pt x="243" y="46"/>
                  </a:lnTo>
                  <a:lnTo>
                    <a:pt x="248" y="56"/>
                  </a:lnTo>
                  <a:lnTo>
                    <a:pt x="252" y="65"/>
                  </a:lnTo>
                  <a:lnTo>
                    <a:pt x="256" y="75"/>
                  </a:lnTo>
                  <a:lnTo>
                    <a:pt x="259" y="85"/>
                  </a:lnTo>
                  <a:lnTo>
                    <a:pt x="261" y="94"/>
                  </a:lnTo>
                  <a:lnTo>
                    <a:pt x="262" y="113"/>
                  </a:lnTo>
                  <a:lnTo>
                    <a:pt x="262" y="404"/>
                  </a:lnTo>
                  <a:lnTo>
                    <a:pt x="222" y="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6" name="Freeform 21"/>
            <p:cNvSpPr>
              <a:spLocks noEditPoints="1"/>
            </p:cNvSpPr>
            <p:nvPr/>
          </p:nvSpPr>
          <p:spPr bwMode="auto">
            <a:xfrm>
              <a:off x="3129" y="2672"/>
              <a:ext cx="274" cy="569"/>
            </a:xfrm>
            <a:custGeom>
              <a:avLst/>
              <a:gdLst>
                <a:gd name="T0" fmla="*/ 115 w 274"/>
                <a:gd name="T1" fmla="*/ 569 h 569"/>
                <a:gd name="T2" fmla="*/ 68 w 274"/>
                <a:gd name="T3" fmla="*/ 562 h 569"/>
                <a:gd name="T4" fmla="*/ 32 w 274"/>
                <a:gd name="T5" fmla="*/ 550 h 569"/>
                <a:gd name="T6" fmla="*/ 38 w 274"/>
                <a:gd name="T7" fmla="*/ 516 h 569"/>
                <a:gd name="T8" fmla="*/ 89 w 274"/>
                <a:gd name="T9" fmla="*/ 535 h 569"/>
                <a:gd name="T10" fmla="*/ 127 w 274"/>
                <a:gd name="T11" fmla="*/ 539 h 569"/>
                <a:gd name="T12" fmla="*/ 154 w 274"/>
                <a:gd name="T13" fmla="*/ 538 h 569"/>
                <a:gd name="T14" fmla="*/ 187 w 274"/>
                <a:gd name="T15" fmla="*/ 525 h 569"/>
                <a:gd name="T16" fmla="*/ 210 w 274"/>
                <a:gd name="T17" fmla="*/ 505 h 569"/>
                <a:gd name="T18" fmla="*/ 227 w 274"/>
                <a:gd name="T19" fmla="*/ 478 h 569"/>
                <a:gd name="T20" fmla="*/ 235 w 274"/>
                <a:gd name="T21" fmla="*/ 445 h 569"/>
                <a:gd name="T22" fmla="*/ 236 w 274"/>
                <a:gd name="T23" fmla="*/ 390 h 569"/>
                <a:gd name="T24" fmla="*/ 201 w 274"/>
                <a:gd name="T25" fmla="*/ 404 h 569"/>
                <a:gd name="T26" fmla="*/ 152 w 274"/>
                <a:gd name="T27" fmla="*/ 409 h 569"/>
                <a:gd name="T28" fmla="*/ 102 w 274"/>
                <a:gd name="T29" fmla="*/ 403 h 569"/>
                <a:gd name="T30" fmla="*/ 62 w 274"/>
                <a:gd name="T31" fmla="*/ 379 h 569"/>
                <a:gd name="T32" fmla="*/ 32 w 274"/>
                <a:gd name="T33" fmla="*/ 342 h 569"/>
                <a:gd name="T34" fmla="*/ 10 w 274"/>
                <a:gd name="T35" fmla="*/ 293 h 569"/>
                <a:gd name="T36" fmla="*/ 0 w 274"/>
                <a:gd name="T37" fmla="*/ 233 h 569"/>
                <a:gd name="T38" fmla="*/ 0 w 274"/>
                <a:gd name="T39" fmla="*/ 188 h 569"/>
                <a:gd name="T40" fmla="*/ 10 w 274"/>
                <a:gd name="T41" fmla="*/ 125 h 569"/>
                <a:gd name="T42" fmla="*/ 33 w 274"/>
                <a:gd name="T43" fmla="*/ 74 h 569"/>
                <a:gd name="T44" fmla="*/ 66 w 274"/>
                <a:gd name="T45" fmla="*/ 34 h 569"/>
                <a:gd name="T46" fmla="*/ 112 w 274"/>
                <a:gd name="T47" fmla="*/ 8 h 569"/>
                <a:gd name="T48" fmla="*/ 168 w 274"/>
                <a:gd name="T49" fmla="*/ 0 h 569"/>
                <a:gd name="T50" fmla="*/ 203 w 274"/>
                <a:gd name="T51" fmla="*/ 1 h 569"/>
                <a:gd name="T52" fmla="*/ 246 w 274"/>
                <a:gd name="T53" fmla="*/ 12 h 569"/>
                <a:gd name="T54" fmla="*/ 274 w 274"/>
                <a:gd name="T55" fmla="*/ 26 h 569"/>
                <a:gd name="T56" fmla="*/ 274 w 274"/>
                <a:gd name="T57" fmla="*/ 433 h 569"/>
                <a:gd name="T58" fmla="*/ 265 w 274"/>
                <a:gd name="T59" fmla="*/ 479 h 569"/>
                <a:gd name="T60" fmla="*/ 246 w 274"/>
                <a:gd name="T61" fmla="*/ 517 h 569"/>
                <a:gd name="T62" fmla="*/ 218 w 274"/>
                <a:gd name="T63" fmla="*/ 546 h 569"/>
                <a:gd name="T64" fmla="*/ 180 w 274"/>
                <a:gd name="T65" fmla="*/ 564 h 569"/>
                <a:gd name="T66" fmla="*/ 132 w 274"/>
                <a:gd name="T67" fmla="*/ 569 h 569"/>
                <a:gd name="T68" fmla="*/ 236 w 274"/>
                <a:gd name="T69" fmla="*/ 38 h 569"/>
                <a:gd name="T70" fmla="*/ 188 w 274"/>
                <a:gd name="T71" fmla="*/ 24 h 569"/>
                <a:gd name="T72" fmla="*/ 153 w 274"/>
                <a:gd name="T73" fmla="*/ 26 h 569"/>
                <a:gd name="T74" fmla="*/ 111 w 274"/>
                <a:gd name="T75" fmla="*/ 38 h 569"/>
                <a:gd name="T76" fmla="*/ 79 w 274"/>
                <a:gd name="T77" fmla="*/ 65 h 569"/>
                <a:gd name="T78" fmla="*/ 56 w 274"/>
                <a:gd name="T79" fmla="*/ 104 h 569"/>
                <a:gd name="T80" fmla="*/ 44 w 274"/>
                <a:gd name="T81" fmla="*/ 153 h 569"/>
                <a:gd name="T82" fmla="*/ 40 w 274"/>
                <a:gd name="T83" fmla="*/ 211 h 569"/>
                <a:gd name="T84" fmla="*/ 41 w 274"/>
                <a:gd name="T85" fmla="*/ 250 h 569"/>
                <a:gd name="T86" fmla="*/ 51 w 274"/>
                <a:gd name="T87" fmla="*/ 299 h 569"/>
                <a:gd name="T88" fmla="*/ 68 w 274"/>
                <a:gd name="T89" fmla="*/ 338 h 569"/>
                <a:gd name="T90" fmla="*/ 96 w 274"/>
                <a:gd name="T91" fmla="*/ 366 h 569"/>
                <a:gd name="T92" fmla="*/ 132 w 274"/>
                <a:gd name="T93" fmla="*/ 381 h 569"/>
                <a:gd name="T94" fmla="*/ 163 w 274"/>
                <a:gd name="T95" fmla="*/ 383 h 569"/>
                <a:gd name="T96" fmla="*/ 221 w 274"/>
                <a:gd name="T97" fmla="*/ 372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4" h="569">
                  <a:moveTo>
                    <a:pt x="132" y="569"/>
                  </a:moveTo>
                  <a:lnTo>
                    <a:pt x="132" y="569"/>
                  </a:lnTo>
                  <a:lnTo>
                    <a:pt x="115" y="569"/>
                  </a:lnTo>
                  <a:lnTo>
                    <a:pt x="98" y="568"/>
                  </a:lnTo>
                  <a:lnTo>
                    <a:pt x="83" y="565"/>
                  </a:lnTo>
                  <a:lnTo>
                    <a:pt x="68" y="562"/>
                  </a:lnTo>
                  <a:lnTo>
                    <a:pt x="55" y="558"/>
                  </a:lnTo>
                  <a:lnTo>
                    <a:pt x="42" y="554"/>
                  </a:lnTo>
                  <a:lnTo>
                    <a:pt x="32" y="550"/>
                  </a:lnTo>
                  <a:lnTo>
                    <a:pt x="22" y="544"/>
                  </a:lnTo>
                  <a:lnTo>
                    <a:pt x="38" y="516"/>
                  </a:lnTo>
                  <a:lnTo>
                    <a:pt x="38" y="516"/>
                  </a:lnTo>
                  <a:lnTo>
                    <a:pt x="55" y="524"/>
                  </a:lnTo>
                  <a:lnTo>
                    <a:pt x="77" y="532"/>
                  </a:lnTo>
                  <a:lnTo>
                    <a:pt x="89" y="535"/>
                  </a:lnTo>
                  <a:lnTo>
                    <a:pt x="101" y="538"/>
                  </a:lnTo>
                  <a:lnTo>
                    <a:pt x="113" y="539"/>
                  </a:lnTo>
                  <a:lnTo>
                    <a:pt x="127" y="539"/>
                  </a:lnTo>
                  <a:lnTo>
                    <a:pt x="127" y="539"/>
                  </a:lnTo>
                  <a:lnTo>
                    <a:pt x="141" y="539"/>
                  </a:lnTo>
                  <a:lnTo>
                    <a:pt x="154" y="538"/>
                  </a:lnTo>
                  <a:lnTo>
                    <a:pt x="167" y="534"/>
                  </a:lnTo>
                  <a:lnTo>
                    <a:pt x="178" y="531"/>
                  </a:lnTo>
                  <a:lnTo>
                    <a:pt x="187" y="525"/>
                  </a:lnTo>
                  <a:lnTo>
                    <a:pt x="195" y="520"/>
                  </a:lnTo>
                  <a:lnTo>
                    <a:pt x="203" y="513"/>
                  </a:lnTo>
                  <a:lnTo>
                    <a:pt x="210" y="505"/>
                  </a:lnTo>
                  <a:lnTo>
                    <a:pt x="217" y="497"/>
                  </a:lnTo>
                  <a:lnTo>
                    <a:pt x="223" y="487"/>
                  </a:lnTo>
                  <a:lnTo>
                    <a:pt x="227" y="478"/>
                  </a:lnTo>
                  <a:lnTo>
                    <a:pt x="229" y="468"/>
                  </a:lnTo>
                  <a:lnTo>
                    <a:pt x="232" y="457"/>
                  </a:lnTo>
                  <a:lnTo>
                    <a:pt x="235" y="445"/>
                  </a:lnTo>
                  <a:lnTo>
                    <a:pt x="236" y="420"/>
                  </a:lnTo>
                  <a:lnTo>
                    <a:pt x="236" y="390"/>
                  </a:lnTo>
                  <a:lnTo>
                    <a:pt x="236" y="390"/>
                  </a:lnTo>
                  <a:lnTo>
                    <a:pt x="228" y="394"/>
                  </a:lnTo>
                  <a:lnTo>
                    <a:pt x="220" y="398"/>
                  </a:lnTo>
                  <a:lnTo>
                    <a:pt x="201" y="404"/>
                  </a:lnTo>
                  <a:lnTo>
                    <a:pt x="178" y="408"/>
                  </a:lnTo>
                  <a:lnTo>
                    <a:pt x="152" y="409"/>
                  </a:lnTo>
                  <a:lnTo>
                    <a:pt x="152" y="409"/>
                  </a:lnTo>
                  <a:lnTo>
                    <a:pt x="135" y="409"/>
                  </a:lnTo>
                  <a:lnTo>
                    <a:pt x="119" y="407"/>
                  </a:lnTo>
                  <a:lnTo>
                    <a:pt x="102" y="403"/>
                  </a:lnTo>
                  <a:lnTo>
                    <a:pt x="87" y="396"/>
                  </a:lnTo>
                  <a:lnTo>
                    <a:pt x="75" y="389"/>
                  </a:lnTo>
                  <a:lnTo>
                    <a:pt x="62" y="379"/>
                  </a:lnTo>
                  <a:lnTo>
                    <a:pt x="51" y="368"/>
                  </a:lnTo>
                  <a:lnTo>
                    <a:pt x="40" y="356"/>
                  </a:lnTo>
                  <a:lnTo>
                    <a:pt x="32" y="342"/>
                  </a:lnTo>
                  <a:lnTo>
                    <a:pt x="23" y="327"/>
                  </a:lnTo>
                  <a:lnTo>
                    <a:pt x="15" y="311"/>
                  </a:lnTo>
                  <a:lnTo>
                    <a:pt x="10" y="293"/>
                  </a:lnTo>
                  <a:lnTo>
                    <a:pt x="6" y="276"/>
                  </a:lnTo>
                  <a:lnTo>
                    <a:pt x="3" y="255"/>
                  </a:lnTo>
                  <a:lnTo>
                    <a:pt x="0" y="233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0" y="188"/>
                  </a:lnTo>
                  <a:lnTo>
                    <a:pt x="3" y="166"/>
                  </a:lnTo>
                  <a:lnTo>
                    <a:pt x="6" y="146"/>
                  </a:lnTo>
                  <a:lnTo>
                    <a:pt x="10" y="125"/>
                  </a:lnTo>
                  <a:lnTo>
                    <a:pt x="17" y="108"/>
                  </a:lnTo>
                  <a:lnTo>
                    <a:pt x="23" y="90"/>
                  </a:lnTo>
                  <a:lnTo>
                    <a:pt x="33" y="74"/>
                  </a:lnTo>
                  <a:lnTo>
                    <a:pt x="42" y="59"/>
                  </a:lnTo>
                  <a:lnTo>
                    <a:pt x="53" y="46"/>
                  </a:lnTo>
                  <a:lnTo>
                    <a:pt x="66" y="34"/>
                  </a:lnTo>
                  <a:lnTo>
                    <a:pt x="79" y="23"/>
                  </a:lnTo>
                  <a:lnTo>
                    <a:pt x="96" y="15"/>
                  </a:lnTo>
                  <a:lnTo>
                    <a:pt x="112" y="8"/>
                  </a:lnTo>
                  <a:lnTo>
                    <a:pt x="130" y="4"/>
                  </a:lnTo>
                  <a:lnTo>
                    <a:pt x="14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7" y="0"/>
                  </a:lnTo>
                  <a:lnTo>
                    <a:pt x="203" y="1"/>
                  </a:lnTo>
                  <a:lnTo>
                    <a:pt x="220" y="4"/>
                  </a:lnTo>
                  <a:lnTo>
                    <a:pt x="233" y="8"/>
                  </a:lnTo>
                  <a:lnTo>
                    <a:pt x="246" y="12"/>
                  </a:lnTo>
                  <a:lnTo>
                    <a:pt x="257" y="16"/>
                  </a:lnTo>
                  <a:lnTo>
                    <a:pt x="266" y="20"/>
                  </a:lnTo>
                  <a:lnTo>
                    <a:pt x="274" y="26"/>
                  </a:lnTo>
                  <a:lnTo>
                    <a:pt x="274" y="415"/>
                  </a:lnTo>
                  <a:lnTo>
                    <a:pt x="274" y="415"/>
                  </a:lnTo>
                  <a:lnTo>
                    <a:pt x="274" y="433"/>
                  </a:lnTo>
                  <a:lnTo>
                    <a:pt x="272" y="449"/>
                  </a:lnTo>
                  <a:lnTo>
                    <a:pt x="269" y="464"/>
                  </a:lnTo>
                  <a:lnTo>
                    <a:pt x="265" y="479"/>
                  </a:lnTo>
                  <a:lnTo>
                    <a:pt x="259" y="493"/>
                  </a:lnTo>
                  <a:lnTo>
                    <a:pt x="254" y="505"/>
                  </a:lnTo>
                  <a:lnTo>
                    <a:pt x="246" y="517"/>
                  </a:lnTo>
                  <a:lnTo>
                    <a:pt x="238" y="527"/>
                  </a:lnTo>
                  <a:lnTo>
                    <a:pt x="228" y="536"/>
                  </a:lnTo>
                  <a:lnTo>
                    <a:pt x="218" y="546"/>
                  </a:lnTo>
                  <a:lnTo>
                    <a:pt x="206" y="553"/>
                  </a:lnTo>
                  <a:lnTo>
                    <a:pt x="194" y="558"/>
                  </a:lnTo>
                  <a:lnTo>
                    <a:pt x="180" y="564"/>
                  </a:lnTo>
                  <a:lnTo>
                    <a:pt x="165" y="566"/>
                  </a:lnTo>
                  <a:lnTo>
                    <a:pt x="149" y="569"/>
                  </a:lnTo>
                  <a:lnTo>
                    <a:pt x="132" y="569"/>
                  </a:lnTo>
                  <a:lnTo>
                    <a:pt x="132" y="569"/>
                  </a:lnTo>
                  <a:close/>
                  <a:moveTo>
                    <a:pt x="236" y="38"/>
                  </a:moveTo>
                  <a:lnTo>
                    <a:pt x="236" y="38"/>
                  </a:lnTo>
                  <a:lnTo>
                    <a:pt x="223" y="31"/>
                  </a:lnTo>
                  <a:lnTo>
                    <a:pt x="206" y="27"/>
                  </a:lnTo>
                  <a:lnTo>
                    <a:pt x="188" y="24"/>
                  </a:lnTo>
                  <a:lnTo>
                    <a:pt x="169" y="24"/>
                  </a:lnTo>
                  <a:lnTo>
                    <a:pt x="169" y="24"/>
                  </a:lnTo>
                  <a:lnTo>
                    <a:pt x="153" y="26"/>
                  </a:lnTo>
                  <a:lnTo>
                    <a:pt x="138" y="29"/>
                  </a:lnTo>
                  <a:lnTo>
                    <a:pt x="123" y="33"/>
                  </a:lnTo>
                  <a:lnTo>
                    <a:pt x="111" y="38"/>
                  </a:lnTo>
                  <a:lnTo>
                    <a:pt x="98" y="45"/>
                  </a:lnTo>
                  <a:lnTo>
                    <a:pt x="89" y="55"/>
                  </a:lnTo>
                  <a:lnTo>
                    <a:pt x="79" y="65"/>
                  </a:lnTo>
                  <a:lnTo>
                    <a:pt x="70" y="76"/>
                  </a:lnTo>
                  <a:lnTo>
                    <a:pt x="63" y="90"/>
                  </a:lnTo>
                  <a:lnTo>
                    <a:pt x="56" y="104"/>
                  </a:lnTo>
                  <a:lnTo>
                    <a:pt x="51" y="119"/>
                  </a:lnTo>
                  <a:lnTo>
                    <a:pt x="47" y="135"/>
                  </a:lnTo>
                  <a:lnTo>
                    <a:pt x="44" y="153"/>
                  </a:lnTo>
                  <a:lnTo>
                    <a:pt x="41" y="172"/>
                  </a:lnTo>
                  <a:lnTo>
                    <a:pt x="40" y="191"/>
                  </a:lnTo>
                  <a:lnTo>
                    <a:pt x="40" y="211"/>
                  </a:lnTo>
                  <a:lnTo>
                    <a:pt x="40" y="211"/>
                  </a:lnTo>
                  <a:lnTo>
                    <a:pt x="40" y="231"/>
                  </a:lnTo>
                  <a:lnTo>
                    <a:pt x="41" y="250"/>
                  </a:lnTo>
                  <a:lnTo>
                    <a:pt x="44" y="267"/>
                  </a:lnTo>
                  <a:lnTo>
                    <a:pt x="47" y="284"/>
                  </a:lnTo>
                  <a:lnTo>
                    <a:pt x="51" y="299"/>
                  </a:lnTo>
                  <a:lnTo>
                    <a:pt x="56" y="314"/>
                  </a:lnTo>
                  <a:lnTo>
                    <a:pt x="62" y="326"/>
                  </a:lnTo>
                  <a:lnTo>
                    <a:pt x="68" y="338"/>
                  </a:lnTo>
                  <a:lnTo>
                    <a:pt x="77" y="348"/>
                  </a:lnTo>
                  <a:lnTo>
                    <a:pt x="86" y="357"/>
                  </a:lnTo>
                  <a:lnTo>
                    <a:pt x="96" y="366"/>
                  </a:lnTo>
                  <a:lnTo>
                    <a:pt x="107" y="372"/>
                  </a:lnTo>
                  <a:lnTo>
                    <a:pt x="119" y="377"/>
                  </a:lnTo>
                  <a:lnTo>
                    <a:pt x="132" y="381"/>
                  </a:lnTo>
                  <a:lnTo>
                    <a:pt x="148" y="383"/>
                  </a:lnTo>
                  <a:lnTo>
                    <a:pt x="163" y="383"/>
                  </a:lnTo>
                  <a:lnTo>
                    <a:pt x="163" y="383"/>
                  </a:lnTo>
                  <a:lnTo>
                    <a:pt x="184" y="382"/>
                  </a:lnTo>
                  <a:lnTo>
                    <a:pt x="203" y="378"/>
                  </a:lnTo>
                  <a:lnTo>
                    <a:pt x="221" y="372"/>
                  </a:lnTo>
                  <a:lnTo>
                    <a:pt x="236" y="364"/>
                  </a:lnTo>
                  <a:lnTo>
                    <a:pt x="236" y="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7" name="Freeform 22"/>
            <p:cNvSpPr>
              <a:spLocks noEditPoints="1"/>
            </p:cNvSpPr>
            <p:nvPr/>
          </p:nvSpPr>
          <p:spPr bwMode="auto">
            <a:xfrm>
              <a:off x="3500" y="2672"/>
              <a:ext cx="294" cy="411"/>
            </a:xfrm>
            <a:custGeom>
              <a:avLst/>
              <a:gdLst>
                <a:gd name="T0" fmla="*/ 38 w 294"/>
                <a:gd name="T1" fmla="*/ 222 h 411"/>
                <a:gd name="T2" fmla="*/ 43 w 294"/>
                <a:gd name="T3" fmla="*/ 259 h 411"/>
                <a:gd name="T4" fmla="*/ 51 w 294"/>
                <a:gd name="T5" fmla="*/ 292 h 411"/>
                <a:gd name="T6" fmla="*/ 62 w 294"/>
                <a:gd name="T7" fmla="*/ 319 h 411"/>
                <a:gd name="T8" fmla="*/ 78 w 294"/>
                <a:gd name="T9" fmla="*/ 341 h 411"/>
                <a:gd name="T10" fmla="*/ 96 w 294"/>
                <a:gd name="T11" fmla="*/ 357 h 411"/>
                <a:gd name="T12" fmla="*/ 119 w 294"/>
                <a:gd name="T13" fmla="*/ 370 h 411"/>
                <a:gd name="T14" fmla="*/ 144 w 294"/>
                <a:gd name="T15" fmla="*/ 378 h 411"/>
                <a:gd name="T16" fmla="*/ 172 w 294"/>
                <a:gd name="T17" fmla="*/ 381 h 411"/>
                <a:gd name="T18" fmla="*/ 187 w 294"/>
                <a:gd name="T19" fmla="*/ 379 h 411"/>
                <a:gd name="T20" fmla="*/ 216 w 294"/>
                <a:gd name="T21" fmla="*/ 375 h 411"/>
                <a:gd name="T22" fmla="*/ 250 w 294"/>
                <a:gd name="T23" fmla="*/ 366 h 411"/>
                <a:gd name="T24" fmla="*/ 279 w 294"/>
                <a:gd name="T25" fmla="*/ 385 h 411"/>
                <a:gd name="T26" fmla="*/ 270 w 294"/>
                <a:gd name="T27" fmla="*/ 390 h 411"/>
                <a:gd name="T28" fmla="*/ 247 w 294"/>
                <a:gd name="T29" fmla="*/ 400 h 411"/>
                <a:gd name="T30" fmla="*/ 220 w 294"/>
                <a:gd name="T31" fmla="*/ 407 h 411"/>
                <a:gd name="T32" fmla="*/ 189 w 294"/>
                <a:gd name="T33" fmla="*/ 411 h 411"/>
                <a:gd name="T34" fmla="*/ 171 w 294"/>
                <a:gd name="T35" fmla="*/ 411 h 411"/>
                <a:gd name="T36" fmla="*/ 135 w 294"/>
                <a:gd name="T37" fmla="*/ 408 h 411"/>
                <a:gd name="T38" fmla="*/ 104 w 294"/>
                <a:gd name="T39" fmla="*/ 400 h 411"/>
                <a:gd name="T40" fmla="*/ 75 w 294"/>
                <a:gd name="T41" fmla="*/ 385 h 411"/>
                <a:gd name="T42" fmla="*/ 49 w 294"/>
                <a:gd name="T43" fmla="*/ 363 h 411"/>
                <a:gd name="T44" fmla="*/ 29 w 294"/>
                <a:gd name="T45" fmla="*/ 336 h 411"/>
                <a:gd name="T46" fmla="*/ 14 w 294"/>
                <a:gd name="T47" fmla="*/ 299 h 411"/>
                <a:gd name="T48" fmla="*/ 4 w 294"/>
                <a:gd name="T49" fmla="*/ 255 h 411"/>
                <a:gd name="T50" fmla="*/ 0 w 294"/>
                <a:gd name="T51" fmla="*/ 205 h 411"/>
                <a:gd name="T52" fmla="*/ 2 w 294"/>
                <a:gd name="T53" fmla="*/ 179 h 411"/>
                <a:gd name="T54" fmla="*/ 7 w 294"/>
                <a:gd name="T55" fmla="*/ 134 h 411"/>
                <a:gd name="T56" fmla="*/ 19 w 294"/>
                <a:gd name="T57" fmla="*/ 94 h 411"/>
                <a:gd name="T58" fmla="*/ 34 w 294"/>
                <a:gd name="T59" fmla="*/ 63 h 411"/>
                <a:gd name="T60" fmla="*/ 55 w 294"/>
                <a:gd name="T61" fmla="*/ 37 h 411"/>
                <a:gd name="T62" fmla="*/ 79 w 294"/>
                <a:gd name="T63" fmla="*/ 19 h 411"/>
                <a:gd name="T64" fmla="*/ 107 w 294"/>
                <a:gd name="T65" fmla="*/ 7 h 411"/>
                <a:gd name="T66" fmla="*/ 135 w 294"/>
                <a:gd name="T67" fmla="*/ 0 h 411"/>
                <a:gd name="T68" fmla="*/ 150 w 294"/>
                <a:gd name="T69" fmla="*/ 0 h 411"/>
                <a:gd name="T70" fmla="*/ 182 w 294"/>
                <a:gd name="T71" fmla="*/ 1 h 411"/>
                <a:gd name="T72" fmla="*/ 209 w 294"/>
                <a:gd name="T73" fmla="*/ 9 h 411"/>
                <a:gd name="T74" fmla="*/ 234 w 294"/>
                <a:gd name="T75" fmla="*/ 23 h 411"/>
                <a:gd name="T76" fmla="*/ 254 w 294"/>
                <a:gd name="T77" fmla="*/ 42 h 411"/>
                <a:gd name="T78" fmla="*/ 270 w 294"/>
                <a:gd name="T79" fmla="*/ 68 h 411"/>
                <a:gd name="T80" fmla="*/ 283 w 294"/>
                <a:gd name="T81" fmla="*/ 101 h 411"/>
                <a:gd name="T82" fmla="*/ 291 w 294"/>
                <a:gd name="T83" fmla="*/ 139 h 411"/>
                <a:gd name="T84" fmla="*/ 294 w 294"/>
                <a:gd name="T85" fmla="*/ 186 h 411"/>
                <a:gd name="T86" fmla="*/ 150 w 294"/>
                <a:gd name="T87" fmla="*/ 29 h 411"/>
                <a:gd name="T88" fmla="*/ 138 w 294"/>
                <a:gd name="T89" fmla="*/ 30 h 411"/>
                <a:gd name="T90" fmla="*/ 116 w 294"/>
                <a:gd name="T91" fmla="*/ 34 h 411"/>
                <a:gd name="T92" fmla="*/ 96 w 294"/>
                <a:gd name="T93" fmla="*/ 44 h 411"/>
                <a:gd name="T94" fmla="*/ 78 w 294"/>
                <a:gd name="T95" fmla="*/ 59 h 411"/>
                <a:gd name="T96" fmla="*/ 63 w 294"/>
                <a:gd name="T97" fmla="*/ 79 h 411"/>
                <a:gd name="T98" fmla="*/ 51 w 294"/>
                <a:gd name="T99" fmla="*/ 105 h 411"/>
                <a:gd name="T100" fmla="*/ 43 w 294"/>
                <a:gd name="T101" fmla="*/ 138 h 411"/>
                <a:gd name="T102" fmla="*/ 38 w 294"/>
                <a:gd name="T103" fmla="*/ 176 h 411"/>
                <a:gd name="T104" fmla="*/ 254 w 294"/>
                <a:gd name="T105" fmla="*/ 165 h 411"/>
                <a:gd name="T106" fmla="*/ 254 w 294"/>
                <a:gd name="T107" fmla="*/ 147 h 411"/>
                <a:gd name="T108" fmla="*/ 250 w 294"/>
                <a:gd name="T109" fmla="*/ 116 h 411"/>
                <a:gd name="T110" fmla="*/ 243 w 294"/>
                <a:gd name="T111" fmla="*/ 90 h 411"/>
                <a:gd name="T112" fmla="*/ 232 w 294"/>
                <a:gd name="T113" fmla="*/ 68 h 411"/>
                <a:gd name="T114" fmla="*/ 219 w 294"/>
                <a:gd name="T115" fmla="*/ 52 h 411"/>
                <a:gd name="T116" fmla="*/ 202 w 294"/>
                <a:gd name="T117" fmla="*/ 41 h 411"/>
                <a:gd name="T118" fmla="*/ 183 w 294"/>
                <a:gd name="T119" fmla="*/ 33 h 411"/>
                <a:gd name="T120" fmla="*/ 161 w 294"/>
                <a:gd name="T121" fmla="*/ 29 h 411"/>
                <a:gd name="T122" fmla="*/ 150 w 294"/>
                <a:gd name="T123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4" h="411">
                  <a:moveTo>
                    <a:pt x="38" y="222"/>
                  </a:moveTo>
                  <a:lnTo>
                    <a:pt x="38" y="222"/>
                  </a:lnTo>
                  <a:lnTo>
                    <a:pt x="40" y="241"/>
                  </a:lnTo>
                  <a:lnTo>
                    <a:pt x="43" y="259"/>
                  </a:lnTo>
                  <a:lnTo>
                    <a:pt x="45" y="276"/>
                  </a:lnTo>
                  <a:lnTo>
                    <a:pt x="51" y="292"/>
                  </a:lnTo>
                  <a:lnTo>
                    <a:pt x="56" y="306"/>
                  </a:lnTo>
                  <a:lnTo>
                    <a:pt x="62" y="319"/>
                  </a:lnTo>
                  <a:lnTo>
                    <a:pt x="70" y="330"/>
                  </a:lnTo>
                  <a:lnTo>
                    <a:pt x="78" y="341"/>
                  </a:lnTo>
                  <a:lnTo>
                    <a:pt x="86" y="351"/>
                  </a:lnTo>
                  <a:lnTo>
                    <a:pt x="96" y="357"/>
                  </a:lnTo>
                  <a:lnTo>
                    <a:pt x="107" y="364"/>
                  </a:lnTo>
                  <a:lnTo>
                    <a:pt x="119" y="370"/>
                  </a:lnTo>
                  <a:lnTo>
                    <a:pt x="130" y="375"/>
                  </a:lnTo>
                  <a:lnTo>
                    <a:pt x="144" y="378"/>
                  </a:lnTo>
                  <a:lnTo>
                    <a:pt x="157" y="379"/>
                  </a:lnTo>
                  <a:lnTo>
                    <a:pt x="172" y="381"/>
                  </a:lnTo>
                  <a:lnTo>
                    <a:pt x="172" y="381"/>
                  </a:lnTo>
                  <a:lnTo>
                    <a:pt x="187" y="379"/>
                  </a:lnTo>
                  <a:lnTo>
                    <a:pt x="202" y="378"/>
                  </a:lnTo>
                  <a:lnTo>
                    <a:pt x="216" y="375"/>
                  </a:lnTo>
                  <a:lnTo>
                    <a:pt x="228" y="372"/>
                  </a:lnTo>
                  <a:lnTo>
                    <a:pt x="250" y="366"/>
                  </a:lnTo>
                  <a:lnTo>
                    <a:pt x="266" y="356"/>
                  </a:lnTo>
                  <a:lnTo>
                    <a:pt x="279" y="385"/>
                  </a:lnTo>
                  <a:lnTo>
                    <a:pt x="279" y="385"/>
                  </a:lnTo>
                  <a:lnTo>
                    <a:pt x="270" y="390"/>
                  </a:lnTo>
                  <a:lnTo>
                    <a:pt x="259" y="396"/>
                  </a:lnTo>
                  <a:lnTo>
                    <a:pt x="247" y="400"/>
                  </a:lnTo>
                  <a:lnTo>
                    <a:pt x="235" y="404"/>
                  </a:lnTo>
                  <a:lnTo>
                    <a:pt x="220" y="407"/>
                  </a:lnTo>
                  <a:lnTo>
                    <a:pt x="205" y="409"/>
                  </a:lnTo>
                  <a:lnTo>
                    <a:pt x="189" y="411"/>
                  </a:lnTo>
                  <a:lnTo>
                    <a:pt x="171" y="411"/>
                  </a:lnTo>
                  <a:lnTo>
                    <a:pt x="171" y="411"/>
                  </a:lnTo>
                  <a:lnTo>
                    <a:pt x="153" y="411"/>
                  </a:lnTo>
                  <a:lnTo>
                    <a:pt x="135" y="408"/>
                  </a:lnTo>
                  <a:lnTo>
                    <a:pt x="119" y="405"/>
                  </a:lnTo>
                  <a:lnTo>
                    <a:pt x="104" y="400"/>
                  </a:lnTo>
                  <a:lnTo>
                    <a:pt x="89" y="393"/>
                  </a:lnTo>
                  <a:lnTo>
                    <a:pt x="75" y="385"/>
                  </a:lnTo>
                  <a:lnTo>
                    <a:pt x="62" y="375"/>
                  </a:lnTo>
                  <a:lnTo>
                    <a:pt x="49" y="363"/>
                  </a:lnTo>
                  <a:lnTo>
                    <a:pt x="38" y="351"/>
                  </a:lnTo>
                  <a:lnTo>
                    <a:pt x="29" y="336"/>
                  </a:lnTo>
                  <a:lnTo>
                    <a:pt x="21" y="318"/>
                  </a:lnTo>
                  <a:lnTo>
                    <a:pt x="14" y="299"/>
                  </a:lnTo>
                  <a:lnTo>
                    <a:pt x="8" y="278"/>
                  </a:lnTo>
                  <a:lnTo>
                    <a:pt x="4" y="255"/>
                  </a:lnTo>
                  <a:lnTo>
                    <a:pt x="2" y="231"/>
                  </a:lnTo>
                  <a:lnTo>
                    <a:pt x="0" y="205"/>
                  </a:lnTo>
                  <a:lnTo>
                    <a:pt x="0" y="205"/>
                  </a:lnTo>
                  <a:lnTo>
                    <a:pt x="2" y="179"/>
                  </a:lnTo>
                  <a:lnTo>
                    <a:pt x="4" y="156"/>
                  </a:lnTo>
                  <a:lnTo>
                    <a:pt x="7" y="134"/>
                  </a:lnTo>
                  <a:lnTo>
                    <a:pt x="13" y="113"/>
                  </a:lnTo>
                  <a:lnTo>
                    <a:pt x="19" y="94"/>
                  </a:lnTo>
                  <a:lnTo>
                    <a:pt x="26" y="78"/>
                  </a:lnTo>
                  <a:lnTo>
                    <a:pt x="34" y="63"/>
                  </a:lnTo>
                  <a:lnTo>
                    <a:pt x="44" y="49"/>
                  </a:lnTo>
                  <a:lnTo>
                    <a:pt x="55" y="37"/>
                  </a:lnTo>
                  <a:lnTo>
                    <a:pt x="67" y="27"/>
                  </a:lnTo>
                  <a:lnTo>
                    <a:pt x="79" y="19"/>
                  </a:lnTo>
                  <a:lnTo>
                    <a:pt x="92" y="12"/>
                  </a:lnTo>
                  <a:lnTo>
                    <a:pt x="107" y="7"/>
                  </a:lnTo>
                  <a:lnTo>
                    <a:pt x="120" y="3"/>
                  </a:lnTo>
                  <a:lnTo>
                    <a:pt x="135" y="0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67" y="0"/>
                  </a:lnTo>
                  <a:lnTo>
                    <a:pt x="182" y="1"/>
                  </a:lnTo>
                  <a:lnTo>
                    <a:pt x="195" y="5"/>
                  </a:lnTo>
                  <a:lnTo>
                    <a:pt x="209" y="9"/>
                  </a:lnTo>
                  <a:lnTo>
                    <a:pt x="221" y="16"/>
                  </a:lnTo>
                  <a:lnTo>
                    <a:pt x="234" y="23"/>
                  </a:lnTo>
                  <a:lnTo>
                    <a:pt x="244" y="33"/>
                  </a:lnTo>
                  <a:lnTo>
                    <a:pt x="254" y="42"/>
                  </a:lnTo>
                  <a:lnTo>
                    <a:pt x="262" y="55"/>
                  </a:lnTo>
                  <a:lnTo>
                    <a:pt x="270" y="68"/>
                  </a:lnTo>
                  <a:lnTo>
                    <a:pt x="277" y="83"/>
                  </a:lnTo>
                  <a:lnTo>
                    <a:pt x="283" y="101"/>
                  </a:lnTo>
                  <a:lnTo>
                    <a:pt x="287" y="119"/>
                  </a:lnTo>
                  <a:lnTo>
                    <a:pt x="291" y="139"/>
                  </a:lnTo>
                  <a:lnTo>
                    <a:pt x="292" y="161"/>
                  </a:lnTo>
                  <a:lnTo>
                    <a:pt x="294" y="186"/>
                  </a:lnTo>
                  <a:lnTo>
                    <a:pt x="38" y="222"/>
                  </a:lnTo>
                  <a:close/>
                  <a:moveTo>
                    <a:pt x="150" y="29"/>
                  </a:moveTo>
                  <a:lnTo>
                    <a:pt x="150" y="29"/>
                  </a:lnTo>
                  <a:lnTo>
                    <a:pt x="138" y="30"/>
                  </a:lnTo>
                  <a:lnTo>
                    <a:pt x="127" y="31"/>
                  </a:lnTo>
                  <a:lnTo>
                    <a:pt x="116" y="34"/>
                  </a:lnTo>
                  <a:lnTo>
                    <a:pt x="105" y="38"/>
                  </a:lnTo>
                  <a:lnTo>
                    <a:pt x="96" y="44"/>
                  </a:lnTo>
                  <a:lnTo>
                    <a:pt x="86" y="50"/>
                  </a:lnTo>
                  <a:lnTo>
                    <a:pt x="78" y="59"/>
                  </a:lnTo>
                  <a:lnTo>
                    <a:pt x="70" y="68"/>
                  </a:lnTo>
                  <a:lnTo>
                    <a:pt x="63" y="79"/>
                  </a:lnTo>
                  <a:lnTo>
                    <a:pt x="56" y="91"/>
                  </a:lnTo>
                  <a:lnTo>
                    <a:pt x="51" y="105"/>
                  </a:lnTo>
                  <a:lnTo>
                    <a:pt x="47" y="121"/>
                  </a:lnTo>
                  <a:lnTo>
                    <a:pt x="43" y="138"/>
                  </a:lnTo>
                  <a:lnTo>
                    <a:pt x="40" y="157"/>
                  </a:lnTo>
                  <a:lnTo>
                    <a:pt x="38" y="176"/>
                  </a:lnTo>
                  <a:lnTo>
                    <a:pt x="37" y="198"/>
                  </a:lnTo>
                  <a:lnTo>
                    <a:pt x="254" y="165"/>
                  </a:lnTo>
                  <a:lnTo>
                    <a:pt x="254" y="165"/>
                  </a:lnTo>
                  <a:lnTo>
                    <a:pt x="254" y="147"/>
                  </a:lnTo>
                  <a:lnTo>
                    <a:pt x="253" y="131"/>
                  </a:lnTo>
                  <a:lnTo>
                    <a:pt x="250" y="116"/>
                  </a:lnTo>
                  <a:lnTo>
                    <a:pt x="247" y="102"/>
                  </a:lnTo>
                  <a:lnTo>
                    <a:pt x="243" y="90"/>
                  </a:lnTo>
                  <a:lnTo>
                    <a:pt x="238" y="78"/>
                  </a:lnTo>
                  <a:lnTo>
                    <a:pt x="232" y="68"/>
                  </a:lnTo>
                  <a:lnTo>
                    <a:pt x="227" y="60"/>
                  </a:lnTo>
                  <a:lnTo>
                    <a:pt x="219" y="52"/>
                  </a:lnTo>
                  <a:lnTo>
                    <a:pt x="212" y="46"/>
                  </a:lnTo>
                  <a:lnTo>
                    <a:pt x="202" y="41"/>
                  </a:lnTo>
                  <a:lnTo>
                    <a:pt x="194" y="37"/>
                  </a:lnTo>
                  <a:lnTo>
                    <a:pt x="183" y="33"/>
                  </a:lnTo>
                  <a:lnTo>
                    <a:pt x="174" y="30"/>
                  </a:lnTo>
                  <a:lnTo>
                    <a:pt x="161" y="29"/>
                  </a:lnTo>
                  <a:lnTo>
                    <a:pt x="150" y="29"/>
                  </a:lnTo>
                  <a:lnTo>
                    <a:pt x="150" y="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3890" y="2672"/>
              <a:ext cx="264" cy="404"/>
            </a:xfrm>
            <a:custGeom>
              <a:avLst/>
              <a:gdLst>
                <a:gd name="T0" fmla="*/ 224 w 264"/>
                <a:gd name="T1" fmla="*/ 404 h 404"/>
                <a:gd name="T2" fmla="*/ 224 w 264"/>
                <a:gd name="T3" fmla="*/ 115 h 404"/>
                <a:gd name="T4" fmla="*/ 224 w 264"/>
                <a:gd name="T5" fmla="*/ 115 h 404"/>
                <a:gd name="T6" fmla="*/ 223 w 264"/>
                <a:gd name="T7" fmla="*/ 100 h 404"/>
                <a:gd name="T8" fmla="*/ 220 w 264"/>
                <a:gd name="T9" fmla="*/ 83 h 404"/>
                <a:gd name="T10" fmla="*/ 215 w 264"/>
                <a:gd name="T11" fmla="*/ 70 h 404"/>
                <a:gd name="T12" fmla="*/ 211 w 264"/>
                <a:gd name="T13" fmla="*/ 61 h 404"/>
                <a:gd name="T14" fmla="*/ 205 w 264"/>
                <a:gd name="T15" fmla="*/ 56 h 404"/>
                <a:gd name="T16" fmla="*/ 200 w 264"/>
                <a:gd name="T17" fmla="*/ 49 h 404"/>
                <a:gd name="T18" fmla="*/ 193 w 264"/>
                <a:gd name="T19" fmla="*/ 44 h 404"/>
                <a:gd name="T20" fmla="*/ 186 w 264"/>
                <a:gd name="T21" fmla="*/ 38 h 404"/>
                <a:gd name="T22" fmla="*/ 176 w 264"/>
                <a:gd name="T23" fmla="*/ 34 h 404"/>
                <a:gd name="T24" fmla="*/ 167 w 264"/>
                <a:gd name="T25" fmla="*/ 31 h 404"/>
                <a:gd name="T26" fmla="*/ 155 w 264"/>
                <a:gd name="T27" fmla="*/ 29 h 404"/>
                <a:gd name="T28" fmla="*/ 142 w 264"/>
                <a:gd name="T29" fmla="*/ 27 h 404"/>
                <a:gd name="T30" fmla="*/ 129 w 264"/>
                <a:gd name="T31" fmla="*/ 27 h 404"/>
                <a:gd name="T32" fmla="*/ 129 w 264"/>
                <a:gd name="T33" fmla="*/ 27 h 404"/>
                <a:gd name="T34" fmla="*/ 100 w 264"/>
                <a:gd name="T35" fmla="*/ 27 h 404"/>
                <a:gd name="T36" fmla="*/ 77 w 264"/>
                <a:gd name="T37" fmla="*/ 31 h 404"/>
                <a:gd name="T38" fmla="*/ 58 w 264"/>
                <a:gd name="T39" fmla="*/ 35 h 404"/>
                <a:gd name="T40" fmla="*/ 40 w 264"/>
                <a:gd name="T41" fmla="*/ 42 h 404"/>
                <a:gd name="T42" fmla="*/ 40 w 264"/>
                <a:gd name="T43" fmla="*/ 404 h 404"/>
                <a:gd name="T44" fmla="*/ 0 w 264"/>
                <a:gd name="T45" fmla="*/ 404 h 404"/>
                <a:gd name="T46" fmla="*/ 0 w 264"/>
                <a:gd name="T47" fmla="*/ 27 h 404"/>
                <a:gd name="T48" fmla="*/ 0 w 264"/>
                <a:gd name="T49" fmla="*/ 27 h 404"/>
                <a:gd name="T50" fmla="*/ 13 w 264"/>
                <a:gd name="T51" fmla="*/ 20 h 404"/>
                <a:gd name="T52" fmla="*/ 26 w 264"/>
                <a:gd name="T53" fmla="*/ 15 h 404"/>
                <a:gd name="T54" fmla="*/ 41 w 264"/>
                <a:gd name="T55" fmla="*/ 11 h 404"/>
                <a:gd name="T56" fmla="*/ 58 w 264"/>
                <a:gd name="T57" fmla="*/ 7 h 404"/>
                <a:gd name="T58" fmla="*/ 74 w 264"/>
                <a:gd name="T59" fmla="*/ 4 h 404"/>
                <a:gd name="T60" fmla="*/ 93 w 264"/>
                <a:gd name="T61" fmla="*/ 1 h 404"/>
                <a:gd name="T62" fmla="*/ 112 w 264"/>
                <a:gd name="T63" fmla="*/ 0 h 404"/>
                <a:gd name="T64" fmla="*/ 134 w 264"/>
                <a:gd name="T65" fmla="*/ 0 h 404"/>
                <a:gd name="T66" fmla="*/ 134 w 264"/>
                <a:gd name="T67" fmla="*/ 0 h 404"/>
                <a:gd name="T68" fmla="*/ 153 w 264"/>
                <a:gd name="T69" fmla="*/ 0 h 404"/>
                <a:gd name="T70" fmla="*/ 170 w 264"/>
                <a:gd name="T71" fmla="*/ 3 h 404"/>
                <a:gd name="T72" fmla="*/ 185 w 264"/>
                <a:gd name="T73" fmla="*/ 5 h 404"/>
                <a:gd name="T74" fmla="*/ 198 w 264"/>
                <a:gd name="T75" fmla="*/ 11 h 404"/>
                <a:gd name="T76" fmla="*/ 209 w 264"/>
                <a:gd name="T77" fmla="*/ 16 h 404"/>
                <a:gd name="T78" fmla="*/ 220 w 264"/>
                <a:gd name="T79" fmla="*/ 22 h 404"/>
                <a:gd name="T80" fmla="*/ 230 w 264"/>
                <a:gd name="T81" fmla="*/ 30 h 404"/>
                <a:gd name="T82" fmla="*/ 238 w 264"/>
                <a:gd name="T83" fmla="*/ 38 h 404"/>
                <a:gd name="T84" fmla="*/ 243 w 264"/>
                <a:gd name="T85" fmla="*/ 46 h 404"/>
                <a:gd name="T86" fmla="*/ 250 w 264"/>
                <a:gd name="T87" fmla="*/ 56 h 404"/>
                <a:gd name="T88" fmla="*/ 254 w 264"/>
                <a:gd name="T89" fmla="*/ 65 h 404"/>
                <a:gd name="T90" fmla="*/ 257 w 264"/>
                <a:gd name="T91" fmla="*/ 75 h 404"/>
                <a:gd name="T92" fmla="*/ 260 w 264"/>
                <a:gd name="T93" fmla="*/ 85 h 404"/>
                <a:gd name="T94" fmla="*/ 262 w 264"/>
                <a:gd name="T95" fmla="*/ 94 h 404"/>
                <a:gd name="T96" fmla="*/ 264 w 264"/>
                <a:gd name="T97" fmla="*/ 113 h 404"/>
                <a:gd name="T98" fmla="*/ 264 w 264"/>
                <a:gd name="T99" fmla="*/ 404 h 404"/>
                <a:gd name="T100" fmla="*/ 224 w 264"/>
                <a:gd name="T101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4" h="404">
                  <a:moveTo>
                    <a:pt x="224" y="404"/>
                  </a:moveTo>
                  <a:lnTo>
                    <a:pt x="224" y="115"/>
                  </a:lnTo>
                  <a:lnTo>
                    <a:pt x="224" y="115"/>
                  </a:lnTo>
                  <a:lnTo>
                    <a:pt x="223" y="100"/>
                  </a:lnTo>
                  <a:lnTo>
                    <a:pt x="220" y="83"/>
                  </a:lnTo>
                  <a:lnTo>
                    <a:pt x="215" y="70"/>
                  </a:lnTo>
                  <a:lnTo>
                    <a:pt x="211" y="61"/>
                  </a:lnTo>
                  <a:lnTo>
                    <a:pt x="205" y="56"/>
                  </a:lnTo>
                  <a:lnTo>
                    <a:pt x="200" y="49"/>
                  </a:lnTo>
                  <a:lnTo>
                    <a:pt x="193" y="44"/>
                  </a:lnTo>
                  <a:lnTo>
                    <a:pt x="186" y="38"/>
                  </a:lnTo>
                  <a:lnTo>
                    <a:pt x="176" y="34"/>
                  </a:lnTo>
                  <a:lnTo>
                    <a:pt x="167" y="31"/>
                  </a:lnTo>
                  <a:lnTo>
                    <a:pt x="155" y="29"/>
                  </a:lnTo>
                  <a:lnTo>
                    <a:pt x="142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00" y="27"/>
                  </a:lnTo>
                  <a:lnTo>
                    <a:pt x="77" y="31"/>
                  </a:lnTo>
                  <a:lnTo>
                    <a:pt x="58" y="35"/>
                  </a:lnTo>
                  <a:lnTo>
                    <a:pt x="40" y="42"/>
                  </a:lnTo>
                  <a:lnTo>
                    <a:pt x="40" y="404"/>
                  </a:lnTo>
                  <a:lnTo>
                    <a:pt x="0" y="404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3" y="20"/>
                  </a:lnTo>
                  <a:lnTo>
                    <a:pt x="26" y="15"/>
                  </a:lnTo>
                  <a:lnTo>
                    <a:pt x="41" y="11"/>
                  </a:lnTo>
                  <a:lnTo>
                    <a:pt x="58" y="7"/>
                  </a:lnTo>
                  <a:lnTo>
                    <a:pt x="74" y="4"/>
                  </a:lnTo>
                  <a:lnTo>
                    <a:pt x="93" y="1"/>
                  </a:lnTo>
                  <a:lnTo>
                    <a:pt x="112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53" y="0"/>
                  </a:lnTo>
                  <a:lnTo>
                    <a:pt x="170" y="3"/>
                  </a:lnTo>
                  <a:lnTo>
                    <a:pt x="185" y="5"/>
                  </a:lnTo>
                  <a:lnTo>
                    <a:pt x="198" y="11"/>
                  </a:lnTo>
                  <a:lnTo>
                    <a:pt x="209" y="16"/>
                  </a:lnTo>
                  <a:lnTo>
                    <a:pt x="220" y="22"/>
                  </a:lnTo>
                  <a:lnTo>
                    <a:pt x="230" y="30"/>
                  </a:lnTo>
                  <a:lnTo>
                    <a:pt x="238" y="38"/>
                  </a:lnTo>
                  <a:lnTo>
                    <a:pt x="243" y="46"/>
                  </a:lnTo>
                  <a:lnTo>
                    <a:pt x="250" y="56"/>
                  </a:lnTo>
                  <a:lnTo>
                    <a:pt x="254" y="65"/>
                  </a:lnTo>
                  <a:lnTo>
                    <a:pt x="257" y="75"/>
                  </a:lnTo>
                  <a:lnTo>
                    <a:pt x="260" y="85"/>
                  </a:lnTo>
                  <a:lnTo>
                    <a:pt x="262" y="94"/>
                  </a:lnTo>
                  <a:lnTo>
                    <a:pt x="264" y="113"/>
                  </a:lnTo>
                  <a:lnTo>
                    <a:pt x="264" y="404"/>
                  </a:lnTo>
                  <a:lnTo>
                    <a:pt x="224" y="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9" name="Freeform 24"/>
            <p:cNvSpPr>
              <a:spLocks noEditPoints="1"/>
            </p:cNvSpPr>
            <p:nvPr/>
          </p:nvSpPr>
          <p:spPr bwMode="auto">
            <a:xfrm>
              <a:off x="4267" y="2497"/>
              <a:ext cx="274" cy="586"/>
            </a:xfrm>
            <a:custGeom>
              <a:avLst/>
              <a:gdLst>
                <a:gd name="T0" fmla="*/ 106 w 274"/>
                <a:gd name="T1" fmla="*/ 586 h 586"/>
                <a:gd name="T2" fmla="*/ 72 w 274"/>
                <a:gd name="T3" fmla="*/ 584 h 586"/>
                <a:gd name="T4" fmla="*/ 44 w 274"/>
                <a:gd name="T5" fmla="*/ 578 h 586"/>
                <a:gd name="T6" fmla="*/ 19 w 274"/>
                <a:gd name="T7" fmla="*/ 569 h 586"/>
                <a:gd name="T8" fmla="*/ 0 w 274"/>
                <a:gd name="T9" fmla="*/ 558 h 586"/>
                <a:gd name="T10" fmla="*/ 38 w 274"/>
                <a:gd name="T11" fmla="*/ 0 h 586"/>
                <a:gd name="T12" fmla="*/ 38 w 274"/>
                <a:gd name="T13" fmla="*/ 197 h 586"/>
                <a:gd name="T14" fmla="*/ 72 w 274"/>
                <a:gd name="T15" fmla="*/ 183 h 586"/>
                <a:gd name="T16" fmla="*/ 96 w 274"/>
                <a:gd name="T17" fmla="*/ 179 h 586"/>
                <a:gd name="T18" fmla="*/ 124 w 274"/>
                <a:gd name="T19" fmla="*/ 178 h 586"/>
                <a:gd name="T20" fmla="*/ 141 w 274"/>
                <a:gd name="T21" fmla="*/ 178 h 586"/>
                <a:gd name="T22" fmla="*/ 171 w 274"/>
                <a:gd name="T23" fmla="*/ 186 h 586"/>
                <a:gd name="T24" fmla="*/ 198 w 274"/>
                <a:gd name="T25" fmla="*/ 198 h 586"/>
                <a:gd name="T26" fmla="*/ 222 w 274"/>
                <a:gd name="T27" fmla="*/ 219 h 586"/>
                <a:gd name="T28" fmla="*/ 242 w 274"/>
                <a:gd name="T29" fmla="*/ 245 h 586"/>
                <a:gd name="T30" fmla="*/ 258 w 274"/>
                <a:gd name="T31" fmla="*/ 276 h 586"/>
                <a:gd name="T32" fmla="*/ 269 w 274"/>
                <a:gd name="T33" fmla="*/ 311 h 586"/>
                <a:gd name="T34" fmla="*/ 274 w 274"/>
                <a:gd name="T35" fmla="*/ 354 h 586"/>
                <a:gd name="T36" fmla="*/ 274 w 274"/>
                <a:gd name="T37" fmla="*/ 376 h 586"/>
                <a:gd name="T38" fmla="*/ 272 w 274"/>
                <a:gd name="T39" fmla="*/ 419 h 586"/>
                <a:gd name="T40" fmla="*/ 263 w 274"/>
                <a:gd name="T41" fmla="*/ 460 h 586"/>
                <a:gd name="T42" fmla="*/ 251 w 274"/>
                <a:gd name="T43" fmla="*/ 496 h 586"/>
                <a:gd name="T44" fmla="*/ 232 w 274"/>
                <a:gd name="T45" fmla="*/ 527 h 586"/>
                <a:gd name="T46" fmla="*/ 209 w 274"/>
                <a:gd name="T47" fmla="*/ 552 h 586"/>
                <a:gd name="T48" fmla="*/ 179 w 274"/>
                <a:gd name="T49" fmla="*/ 571 h 586"/>
                <a:gd name="T50" fmla="*/ 145 w 274"/>
                <a:gd name="T51" fmla="*/ 582 h 586"/>
                <a:gd name="T52" fmla="*/ 106 w 274"/>
                <a:gd name="T53" fmla="*/ 586 h 586"/>
                <a:gd name="T54" fmla="*/ 116 w 274"/>
                <a:gd name="T55" fmla="*/ 202 h 586"/>
                <a:gd name="T56" fmla="*/ 91 w 274"/>
                <a:gd name="T57" fmla="*/ 202 h 586"/>
                <a:gd name="T58" fmla="*/ 55 w 274"/>
                <a:gd name="T59" fmla="*/ 212 h 586"/>
                <a:gd name="T60" fmla="*/ 38 w 274"/>
                <a:gd name="T61" fmla="*/ 546 h 586"/>
                <a:gd name="T62" fmla="*/ 53 w 274"/>
                <a:gd name="T63" fmla="*/ 552 h 586"/>
                <a:gd name="T64" fmla="*/ 87 w 274"/>
                <a:gd name="T65" fmla="*/ 557 h 586"/>
                <a:gd name="T66" fmla="*/ 105 w 274"/>
                <a:gd name="T67" fmla="*/ 558 h 586"/>
                <a:gd name="T68" fmla="*/ 136 w 274"/>
                <a:gd name="T69" fmla="*/ 554 h 586"/>
                <a:gd name="T70" fmla="*/ 165 w 274"/>
                <a:gd name="T71" fmla="*/ 545 h 586"/>
                <a:gd name="T72" fmla="*/ 187 w 274"/>
                <a:gd name="T73" fmla="*/ 528 h 586"/>
                <a:gd name="T74" fmla="*/ 205 w 274"/>
                <a:gd name="T75" fmla="*/ 507 h 586"/>
                <a:gd name="T76" fmla="*/ 218 w 274"/>
                <a:gd name="T77" fmla="*/ 479 h 586"/>
                <a:gd name="T78" fmla="*/ 228 w 274"/>
                <a:gd name="T79" fmla="*/ 448 h 586"/>
                <a:gd name="T80" fmla="*/ 233 w 274"/>
                <a:gd name="T81" fmla="*/ 414 h 586"/>
                <a:gd name="T82" fmla="*/ 235 w 274"/>
                <a:gd name="T83" fmla="*/ 376 h 586"/>
                <a:gd name="T84" fmla="*/ 235 w 274"/>
                <a:gd name="T85" fmla="*/ 358 h 586"/>
                <a:gd name="T86" fmla="*/ 231 w 274"/>
                <a:gd name="T87" fmla="*/ 325 h 586"/>
                <a:gd name="T88" fmla="*/ 224 w 274"/>
                <a:gd name="T89" fmla="*/ 295 h 586"/>
                <a:gd name="T90" fmla="*/ 213 w 274"/>
                <a:gd name="T91" fmla="*/ 266 h 586"/>
                <a:gd name="T92" fmla="*/ 198 w 274"/>
                <a:gd name="T93" fmla="*/ 243 h 586"/>
                <a:gd name="T94" fmla="*/ 179 w 274"/>
                <a:gd name="T95" fmla="*/ 224 h 586"/>
                <a:gd name="T96" fmla="*/ 157 w 274"/>
                <a:gd name="T97" fmla="*/ 210 h 586"/>
                <a:gd name="T98" fmla="*/ 130 w 274"/>
                <a:gd name="T99" fmla="*/ 202 h 586"/>
                <a:gd name="T100" fmla="*/ 116 w 274"/>
                <a:gd name="T101" fmla="*/ 20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4" h="586">
                  <a:moveTo>
                    <a:pt x="106" y="586"/>
                  </a:moveTo>
                  <a:lnTo>
                    <a:pt x="106" y="586"/>
                  </a:lnTo>
                  <a:lnTo>
                    <a:pt x="89" y="586"/>
                  </a:lnTo>
                  <a:lnTo>
                    <a:pt x="72" y="584"/>
                  </a:lnTo>
                  <a:lnTo>
                    <a:pt x="57" y="582"/>
                  </a:lnTo>
                  <a:lnTo>
                    <a:pt x="44" y="578"/>
                  </a:lnTo>
                  <a:lnTo>
                    <a:pt x="30" y="573"/>
                  </a:lnTo>
                  <a:lnTo>
                    <a:pt x="19" y="569"/>
                  </a:lnTo>
                  <a:lnTo>
                    <a:pt x="8" y="564"/>
                  </a:lnTo>
                  <a:lnTo>
                    <a:pt x="0" y="558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97"/>
                  </a:lnTo>
                  <a:lnTo>
                    <a:pt x="38" y="197"/>
                  </a:lnTo>
                  <a:lnTo>
                    <a:pt x="55" y="190"/>
                  </a:lnTo>
                  <a:lnTo>
                    <a:pt x="72" y="183"/>
                  </a:lnTo>
                  <a:lnTo>
                    <a:pt x="83" y="180"/>
                  </a:lnTo>
                  <a:lnTo>
                    <a:pt x="96" y="179"/>
                  </a:lnTo>
                  <a:lnTo>
                    <a:pt x="109" y="178"/>
                  </a:lnTo>
                  <a:lnTo>
                    <a:pt x="124" y="178"/>
                  </a:lnTo>
                  <a:lnTo>
                    <a:pt x="124" y="178"/>
                  </a:lnTo>
                  <a:lnTo>
                    <a:pt x="141" y="178"/>
                  </a:lnTo>
                  <a:lnTo>
                    <a:pt x="156" y="180"/>
                  </a:lnTo>
                  <a:lnTo>
                    <a:pt x="171" y="186"/>
                  </a:lnTo>
                  <a:lnTo>
                    <a:pt x="186" y="191"/>
                  </a:lnTo>
                  <a:lnTo>
                    <a:pt x="198" y="198"/>
                  </a:lnTo>
                  <a:lnTo>
                    <a:pt x="211" y="208"/>
                  </a:lnTo>
                  <a:lnTo>
                    <a:pt x="222" y="219"/>
                  </a:lnTo>
                  <a:lnTo>
                    <a:pt x="233" y="231"/>
                  </a:lnTo>
                  <a:lnTo>
                    <a:pt x="242" y="245"/>
                  </a:lnTo>
                  <a:lnTo>
                    <a:pt x="251" y="260"/>
                  </a:lnTo>
                  <a:lnTo>
                    <a:pt x="258" y="276"/>
                  </a:lnTo>
                  <a:lnTo>
                    <a:pt x="263" y="294"/>
                  </a:lnTo>
                  <a:lnTo>
                    <a:pt x="269" y="311"/>
                  </a:lnTo>
                  <a:lnTo>
                    <a:pt x="272" y="332"/>
                  </a:lnTo>
                  <a:lnTo>
                    <a:pt x="274" y="354"/>
                  </a:lnTo>
                  <a:lnTo>
                    <a:pt x="274" y="376"/>
                  </a:lnTo>
                  <a:lnTo>
                    <a:pt x="274" y="376"/>
                  </a:lnTo>
                  <a:lnTo>
                    <a:pt x="274" y="397"/>
                  </a:lnTo>
                  <a:lnTo>
                    <a:pt x="272" y="419"/>
                  </a:lnTo>
                  <a:lnTo>
                    <a:pt x="269" y="440"/>
                  </a:lnTo>
                  <a:lnTo>
                    <a:pt x="263" y="460"/>
                  </a:lnTo>
                  <a:lnTo>
                    <a:pt x="258" y="478"/>
                  </a:lnTo>
                  <a:lnTo>
                    <a:pt x="251" y="496"/>
                  </a:lnTo>
                  <a:lnTo>
                    <a:pt x="242" y="512"/>
                  </a:lnTo>
                  <a:lnTo>
                    <a:pt x="232" y="527"/>
                  </a:lnTo>
                  <a:lnTo>
                    <a:pt x="221" y="539"/>
                  </a:lnTo>
                  <a:lnTo>
                    <a:pt x="209" y="552"/>
                  </a:lnTo>
                  <a:lnTo>
                    <a:pt x="194" y="562"/>
                  </a:lnTo>
                  <a:lnTo>
                    <a:pt x="179" y="571"/>
                  </a:lnTo>
                  <a:lnTo>
                    <a:pt x="162" y="578"/>
                  </a:lnTo>
                  <a:lnTo>
                    <a:pt x="145" y="582"/>
                  </a:lnTo>
                  <a:lnTo>
                    <a:pt x="126" y="586"/>
                  </a:lnTo>
                  <a:lnTo>
                    <a:pt x="106" y="586"/>
                  </a:lnTo>
                  <a:lnTo>
                    <a:pt x="106" y="586"/>
                  </a:lnTo>
                  <a:close/>
                  <a:moveTo>
                    <a:pt x="116" y="202"/>
                  </a:moveTo>
                  <a:lnTo>
                    <a:pt x="116" y="202"/>
                  </a:lnTo>
                  <a:lnTo>
                    <a:pt x="91" y="202"/>
                  </a:lnTo>
                  <a:lnTo>
                    <a:pt x="72" y="206"/>
                  </a:lnTo>
                  <a:lnTo>
                    <a:pt x="55" y="212"/>
                  </a:lnTo>
                  <a:lnTo>
                    <a:pt x="38" y="219"/>
                  </a:lnTo>
                  <a:lnTo>
                    <a:pt x="38" y="546"/>
                  </a:lnTo>
                  <a:lnTo>
                    <a:pt x="38" y="546"/>
                  </a:lnTo>
                  <a:lnTo>
                    <a:pt x="53" y="552"/>
                  </a:lnTo>
                  <a:lnTo>
                    <a:pt x="70" y="556"/>
                  </a:lnTo>
                  <a:lnTo>
                    <a:pt x="87" y="557"/>
                  </a:lnTo>
                  <a:lnTo>
                    <a:pt x="105" y="558"/>
                  </a:lnTo>
                  <a:lnTo>
                    <a:pt x="105" y="558"/>
                  </a:lnTo>
                  <a:lnTo>
                    <a:pt x="121" y="557"/>
                  </a:lnTo>
                  <a:lnTo>
                    <a:pt x="136" y="554"/>
                  </a:lnTo>
                  <a:lnTo>
                    <a:pt x="151" y="550"/>
                  </a:lnTo>
                  <a:lnTo>
                    <a:pt x="165" y="545"/>
                  </a:lnTo>
                  <a:lnTo>
                    <a:pt x="176" y="537"/>
                  </a:lnTo>
                  <a:lnTo>
                    <a:pt x="187" y="528"/>
                  </a:lnTo>
                  <a:lnTo>
                    <a:pt x="196" y="517"/>
                  </a:lnTo>
                  <a:lnTo>
                    <a:pt x="205" y="507"/>
                  </a:lnTo>
                  <a:lnTo>
                    <a:pt x="213" y="493"/>
                  </a:lnTo>
                  <a:lnTo>
                    <a:pt x="218" y="479"/>
                  </a:lnTo>
                  <a:lnTo>
                    <a:pt x="224" y="464"/>
                  </a:lnTo>
                  <a:lnTo>
                    <a:pt x="228" y="448"/>
                  </a:lnTo>
                  <a:lnTo>
                    <a:pt x="231" y="431"/>
                  </a:lnTo>
                  <a:lnTo>
                    <a:pt x="233" y="414"/>
                  </a:lnTo>
                  <a:lnTo>
                    <a:pt x="235" y="395"/>
                  </a:lnTo>
                  <a:lnTo>
                    <a:pt x="235" y="376"/>
                  </a:lnTo>
                  <a:lnTo>
                    <a:pt x="235" y="376"/>
                  </a:lnTo>
                  <a:lnTo>
                    <a:pt x="235" y="358"/>
                  </a:lnTo>
                  <a:lnTo>
                    <a:pt x="233" y="341"/>
                  </a:lnTo>
                  <a:lnTo>
                    <a:pt x="231" y="325"/>
                  </a:lnTo>
                  <a:lnTo>
                    <a:pt x="228" y="310"/>
                  </a:lnTo>
                  <a:lnTo>
                    <a:pt x="224" y="295"/>
                  </a:lnTo>
                  <a:lnTo>
                    <a:pt x="218" y="280"/>
                  </a:lnTo>
                  <a:lnTo>
                    <a:pt x="213" y="266"/>
                  </a:lnTo>
                  <a:lnTo>
                    <a:pt x="206" y="254"/>
                  </a:lnTo>
                  <a:lnTo>
                    <a:pt x="198" y="243"/>
                  </a:lnTo>
                  <a:lnTo>
                    <a:pt x="190" y="232"/>
                  </a:lnTo>
                  <a:lnTo>
                    <a:pt x="179" y="224"/>
                  </a:lnTo>
                  <a:lnTo>
                    <a:pt x="169" y="216"/>
                  </a:lnTo>
                  <a:lnTo>
                    <a:pt x="157" y="210"/>
                  </a:lnTo>
                  <a:lnTo>
                    <a:pt x="145" y="205"/>
                  </a:lnTo>
                  <a:lnTo>
                    <a:pt x="130" y="202"/>
                  </a:lnTo>
                  <a:lnTo>
                    <a:pt x="116" y="202"/>
                  </a:lnTo>
                  <a:lnTo>
                    <a:pt x="116" y="20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4639" y="2679"/>
              <a:ext cx="254" cy="405"/>
            </a:xfrm>
            <a:custGeom>
              <a:avLst/>
              <a:gdLst>
                <a:gd name="T0" fmla="*/ 129 w 254"/>
                <a:gd name="T1" fmla="*/ 405 h 405"/>
                <a:gd name="T2" fmla="*/ 129 w 254"/>
                <a:gd name="T3" fmla="*/ 405 h 405"/>
                <a:gd name="T4" fmla="*/ 111 w 254"/>
                <a:gd name="T5" fmla="*/ 404 h 405"/>
                <a:gd name="T6" fmla="*/ 96 w 254"/>
                <a:gd name="T7" fmla="*/ 402 h 405"/>
                <a:gd name="T8" fmla="*/ 81 w 254"/>
                <a:gd name="T9" fmla="*/ 400 h 405"/>
                <a:gd name="T10" fmla="*/ 69 w 254"/>
                <a:gd name="T11" fmla="*/ 396 h 405"/>
                <a:gd name="T12" fmla="*/ 56 w 254"/>
                <a:gd name="T13" fmla="*/ 390 h 405"/>
                <a:gd name="T14" fmla="*/ 47 w 254"/>
                <a:gd name="T15" fmla="*/ 385 h 405"/>
                <a:gd name="T16" fmla="*/ 37 w 254"/>
                <a:gd name="T17" fmla="*/ 378 h 405"/>
                <a:gd name="T18" fmla="*/ 29 w 254"/>
                <a:gd name="T19" fmla="*/ 370 h 405"/>
                <a:gd name="T20" fmla="*/ 22 w 254"/>
                <a:gd name="T21" fmla="*/ 361 h 405"/>
                <a:gd name="T22" fmla="*/ 15 w 254"/>
                <a:gd name="T23" fmla="*/ 352 h 405"/>
                <a:gd name="T24" fmla="*/ 11 w 254"/>
                <a:gd name="T25" fmla="*/ 341 h 405"/>
                <a:gd name="T26" fmla="*/ 7 w 254"/>
                <a:gd name="T27" fmla="*/ 330 h 405"/>
                <a:gd name="T28" fmla="*/ 3 w 254"/>
                <a:gd name="T29" fmla="*/ 319 h 405"/>
                <a:gd name="T30" fmla="*/ 2 w 254"/>
                <a:gd name="T31" fmla="*/ 307 h 405"/>
                <a:gd name="T32" fmla="*/ 0 w 254"/>
                <a:gd name="T33" fmla="*/ 293 h 405"/>
                <a:gd name="T34" fmla="*/ 0 w 254"/>
                <a:gd name="T35" fmla="*/ 281 h 405"/>
                <a:gd name="T36" fmla="*/ 0 w 254"/>
                <a:gd name="T37" fmla="*/ 0 h 405"/>
                <a:gd name="T38" fmla="*/ 40 w 254"/>
                <a:gd name="T39" fmla="*/ 0 h 405"/>
                <a:gd name="T40" fmla="*/ 40 w 254"/>
                <a:gd name="T41" fmla="*/ 280 h 405"/>
                <a:gd name="T42" fmla="*/ 40 w 254"/>
                <a:gd name="T43" fmla="*/ 280 h 405"/>
                <a:gd name="T44" fmla="*/ 41 w 254"/>
                <a:gd name="T45" fmla="*/ 299 h 405"/>
                <a:gd name="T46" fmla="*/ 46 w 254"/>
                <a:gd name="T47" fmla="*/ 318 h 405"/>
                <a:gd name="T48" fmla="*/ 48 w 254"/>
                <a:gd name="T49" fmla="*/ 326 h 405"/>
                <a:gd name="T50" fmla="*/ 52 w 254"/>
                <a:gd name="T51" fmla="*/ 334 h 405"/>
                <a:gd name="T52" fmla="*/ 56 w 254"/>
                <a:gd name="T53" fmla="*/ 341 h 405"/>
                <a:gd name="T54" fmla="*/ 62 w 254"/>
                <a:gd name="T55" fmla="*/ 348 h 405"/>
                <a:gd name="T56" fmla="*/ 69 w 254"/>
                <a:gd name="T57" fmla="*/ 355 h 405"/>
                <a:gd name="T58" fmla="*/ 76 w 254"/>
                <a:gd name="T59" fmla="*/ 360 h 405"/>
                <a:gd name="T60" fmla="*/ 82 w 254"/>
                <a:gd name="T61" fmla="*/ 364 h 405"/>
                <a:gd name="T62" fmla="*/ 92 w 254"/>
                <a:gd name="T63" fmla="*/ 368 h 405"/>
                <a:gd name="T64" fmla="*/ 100 w 254"/>
                <a:gd name="T65" fmla="*/ 371 h 405"/>
                <a:gd name="T66" fmla="*/ 110 w 254"/>
                <a:gd name="T67" fmla="*/ 374 h 405"/>
                <a:gd name="T68" fmla="*/ 121 w 254"/>
                <a:gd name="T69" fmla="*/ 375 h 405"/>
                <a:gd name="T70" fmla="*/ 133 w 254"/>
                <a:gd name="T71" fmla="*/ 375 h 405"/>
                <a:gd name="T72" fmla="*/ 133 w 254"/>
                <a:gd name="T73" fmla="*/ 375 h 405"/>
                <a:gd name="T74" fmla="*/ 157 w 254"/>
                <a:gd name="T75" fmla="*/ 374 h 405"/>
                <a:gd name="T76" fmla="*/ 179 w 254"/>
                <a:gd name="T77" fmla="*/ 371 h 405"/>
                <a:gd name="T78" fmla="*/ 198 w 254"/>
                <a:gd name="T79" fmla="*/ 364 h 405"/>
                <a:gd name="T80" fmla="*/ 215 w 254"/>
                <a:gd name="T81" fmla="*/ 356 h 405"/>
                <a:gd name="T82" fmla="*/ 215 w 254"/>
                <a:gd name="T83" fmla="*/ 0 h 405"/>
                <a:gd name="T84" fmla="*/ 254 w 254"/>
                <a:gd name="T85" fmla="*/ 0 h 405"/>
                <a:gd name="T86" fmla="*/ 254 w 254"/>
                <a:gd name="T87" fmla="*/ 372 h 405"/>
                <a:gd name="T88" fmla="*/ 254 w 254"/>
                <a:gd name="T89" fmla="*/ 372 h 405"/>
                <a:gd name="T90" fmla="*/ 245 w 254"/>
                <a:gd name="T91" fmla="*/ 379 h 405"/>
                <a:gd name="T92" fmla="*/ 232 w 254"/>
                <a:gd name="T93" fmla="*/ 385 h 405"/>
                <a:gd name="T94" fmla="*/ 219 w 254"/>
                <a:gd name="T95" fmla="*/ 390 h 405"/>
                <a:gd name="T96" fmla="*/ 204 w 254"/>
                <a:gd name="T97" fmla="*/ 394 h 405"/>
                <a:gd name="T98" fmla="*/ 187 w 254"/>
                <a:gd name="T99" fmla="*/ 400 h 405"/>
                <a:gd name="T100" fmla="*/ 170 w 254"/>
                <a:gd name="T101" fmla="*/ 402 h 405"/>
                <a:gd name="T102" fmla="*/ 149 w 254"/>
                <a:gd name="T103" fmla="*/ 404 h 405"/>
                <a:gd name="T104" fmla="*/ 129 w 254"/>
                <a:gd name="T105" fmla="*/ 405 h 405"/>
                <a:gd name="T106" fmla="*/ 129 w 254"/>
                <a:gd name="T107" fmla="*/ 40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4" h="405">
                  <a:moveTo>
                    <a:pt x="129" y="405"/>
                  </a:moveTo>
                  <a:lnTo>
                    <a:pt x="129" y="405"/>
                  </a:lnTo>
                  <a:lnTo>
                    <a:pt x="111" y="404"/>
                  </a:lnTo>
                  <a:lnTo>
                    <a:pt x="96" y="402"/>
                  </a:lnTo>
                  <a:lnTo>
                    <a:pt x="81" y="400"/>
                  </a:lnTo>
                  <a:lnTo>
                    <a:pt x="69" y="396"/>
                  </a:lnTo>
                  <a:lnTo>
                    <a:pt x="56" y="390"/>
                  </a:lnTo>
                  <a:lnTo>
                    <a:pt x="47" y="385"/>
                  </a:lnTo>
                  <a:lnTo>
                    <a:pt x="37" y="378"/>
                  </a:lnTo>
                  <a:lnTo>
                    <a:pt x="29" y="370"/>
                  </a:lnTo>
                  <a:lnTo>
                    <a:pt x="22" y="361"/>
                  </a:lnTo>
                  <a:lnTo>
                    <a:pt x="15" y="352"/>
                  </a:lnTo>
                  <a:lnTo>
                    <a:pt x="11" y="341"/>
                  </a:lnTo>
                  <a:lnTo>
                    <a:pt x="7" y="330"/>
                  </a:lnTo>
                  <a:lnTo>
                    <a:pt x="3" y="319"/>
                  </a:lnTo>
                  <a:lnTo>
                    <a:pt x="2" y="307"/>
                  </a:lnTo>
                  <a:lnTo>
                    <a:pt x="0" y="293"/>
                  </a:lnTo>
                  <a:lnTo>
                    <a:pt x="0" y="281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280"/>
                  </a:lnTo>
                  <a:lnTo>
                    <a:pt x="40" y="280"/>
                  </a:lnTo>
                  <a:lnTo>
                    <a:pt x="41" y="299"/>
                  </a:lnTo>
                  <a:lnTo>
                    <a:pt x="46" y="318"/>
                  </a:lnTo>
                  <a:lnTo>
                    <a:pt x="48" y="326"/>
                  </a:lnTo>
                  <a:lnTo>
                    <a:pt x="52" y="334"/>
                  </a:lnTo>
                  <a:lnTo>
                    <a:pt x="56" y="341"/>
                  </a:lnTo>
                  <a:lnTo>
                    <a:pt x="62" y="348"/>
                  </a:lnTo>
                  <a:lnTo>
                    <a:pt x="69" y="355"/>
                  </a:lnTo>
                  <a:lnTo>
                    <a:pt x="76" y="360"/>
                  </a:lnTo>
                  <a:lnTo>
                    <a:pt x="82" y="364"/>
                  </a:lnTo>
                  <a:lnTo>
                    <a:pt x="92" y="368"/>
                  </a:lnTo>
                  <a:lnTo>
                    <a:pt x="100" y="371"/>
                  </a:lnTo>
                  <a:lnTo>
                    <a:pt x="110" y="374"/>
                  </a:lnTo>
                  <a:lnTo>
                    <a:pt x="121" y="375"/>
                  </a:lnTo>
                  <a:lnTo>
                    <a:pt x="133" y="375"/>
                  </a:lnTo>
                  <a:lnTo>
                    <a:pt x="133" y="375"/>
                  </a:lnTo>
                  <a:lnTo>
                    <a:pt x="157" y="374"/>
                  </a:lnTo>
                  <a:lnTo>
                    <a:pt x="179" y="371"/>
                  </a:lnTo>
                  <a:lnTo>
                    <a:pt x="198" y="364"/>
                  </a:lnTo>
                  <a:lnTo>
                    <a:pt x="215" y="356"/>
                  </a:lnTo>
                  <a:lnTo>
                    <a:pt x="215" y="0"/>
                  </a:lnTo>
                  <a:lnTo>
                    <a:pt x="254" y="0"/>
                  </a:lnTo>
                  <a:lnTo>
                    <a:pt x="254" y="372"/>
                  </a:lnTo>
                  <a:lnTo>
                    <a:pt x="254" y="372"/>
                  </a:lnTo>
                  <a:lnTo>
                    <a:pt x="245" y="379"/>
                  </a:lnTo>
                  <a:lnTo>
                    <a:pt x="232" y="385"/>
                  </a:lnTo>
                  <a:lnTo>
                    <a:pt x="219" y="390"/>
                  </a:lnTo>
                  <a:lnTo>
                    <a:pt x="204" y="394"/>
                  </a:lnTo>
                  <a:lnTo>
                    <a:pt x="187" y="400"/>
                  </a:lnTo>
                  <a:lnTo>
                    <a:pt x="170" y="402"/>
                  </a:lnTo>
                  <a:lnTo>
                    <a:pt x="149" y="404"/>
                  </a:lnTo>
                  <a:lnTo>
                    <a:pt x="129" y="405"/>
                  </a:lnTo>
                  <a:lnTo>
                    <a:pt x="129" y="4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5008" y="2672"/>
              <a:ext cx="149" cy="404"/>
            </a:xfrm>
            <a:custGeom>
              <a:avLst/>
              <a:gdLst>
                <a:gd name="T0" fmla="*/ 138 w 149"/>
                <a:gd name="T1" fmla="*/ 34 h 404"/>
                <a:gd name="T2" fmla="*/ 138 w 149"/>
                <a:gd name="T3" fmla="*/ 34 h 404"/>
                <a:gd name="T4" fmla="*/ 119 w 149"/>
                <a:gd name="T5" fmla="*/ 30 h 404"/>
                <a:gd name="T6" fmla="*/ 99 w 149"/>
                <a:gd name="T7" fmla="*/ 29 h 404"/>
                <a:gd name="T8" fmla="*/ 99 w 149"/>
                <a:gd name="T9" fmla="*/ 29 h 404"/>
                <a:gd name="T10" fmla="*/ 82 w 149"/>
                <a:gd name="T11" fmla="*/ 30 h 404"/>
                <a:gd name="T12" fmla="*/ 65 w 149"/>
                <a:gd name="T13" fmla="*/ 33 h 404"/>
                <a:gd name="T14" fmla="*/ 52 w 149"/>
                <a:gd name="T15" fmla="*/ 38 h 404"/>
                <a:gd name="T16" fmla="*/ 39 w 149"/>
                <a:gd name="T17" fmla="*/ 45 h 404"/>
                <a:gd name="T18" fmla="*/ 39 w 149"/>
                <a:gd name="T19" fmla="*/ 404 h 404"/>
                <a:gd name="T20" fmla="*/ 0 w 149"/>
                <a:gd name="T21" fmla="*/ 404 h 404"/>
                <a:gd name="T22" fmla="*/ 0 w 149"/>
                <a:gd name="T23" fmla="*/ 27 h 404"/>
                <a:gd name="T24" fmla="*/ 0 w 149"/>
                <a:gd name="T25" fmla="*/ 27 h 404"/>
                <a:gd name="T26" fmla="*/ 12 w 149"/>
                <a:gd name="T27" fmla="*/ 20 h 404"/>
                <a:gd name="T28" fmla="*/ 26 w 149"/>
                <a:gd name="T29" fmla="*/ 15 h 404"/>
                <a:gd name="T30" fmla="*/ 39 w 149"/>
                <a:gd name="T31" fmla="*/ 11 h 404"/>
                <a:gd name="T32" fmla="*/ 54 w 149"/>
                <a:gd name="T33" fmla="*/ 7 h 404"/>
                <a:gd name="T34" fmla="*/ 72 w 149"/>
                <a:gd name="T35" fmla="*/ 4 h 404"/>
                <a:gd name="T36" fmla="*/ 94 w 149"/>
                <a:gd name="T37" fmla="*/ 1 h 404"/>
                <a:gd name="T38" fmla="*/ 119 w 149"/>
                <a:gd name="T39" fmla="*/ 0 h 404"/>
                <a:gd name="T40" fmla="*/ 149 w 149"/>
                <a:gd name="T41" fmla="*/ 0 h 404"/>
                <a:gd name="T42" fmla="*/ 138 w 149"/>
                <a:gd name="T43" fmla="*/ 3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9" h="404">
                  <a:moveTo>
                    <a:pt x="138" y="34"/>
                  </a:moveTo>
                  <a:lnTo>
                    <a:pt x="138" y="34"/>
                  </a:lnTo>
                  <a:lnTo>
                    <a:pt x="119" y="30"/>
                  </a:lnTo>
                  <a:lnTo>
                    <a:pt x="99" y="29"/>
                  </a:lnTo>
                  <a:lnTo>
                    <a:pt x="99" y="29"/>
                  </a:lnTo>
                  <a:lnTo>
                    <a:pt x="82" y="30"/>
                  </a:lnTo>
                  <a:lnTo>
                    <a:pt x="65" y="33"/>
                  </a:lnTo>
                  <a:lnTo>
                    <a:pt x="52" y="38"/>
                  </a:lnTo>
                  <a:lnTo>
                    <a:pt x="39" y="45"/>
                  </a:lnTo>
                  <a:lnTo>
                    <a:pt x="39" y="404"/>
                  </a:lnTo>
                  <a:lnTo>
                    <a:pt x="0" y="404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2" y="20"/>
                  </a:lnTo>
                  <a:lnTo>
                    <a:pt x="26" y="15"/>
                  </a:lnTo>
                  <a:lnTo>
                    <a:pt x="39" y="11"/>
                  </a:lnTo>
                  <a:lnTo>
                    <a:pt x="54" y="7"/>
                  </a:lnTo>
                  <a:lnTo>
                    <a:pt x="72" y="4"/>
                  </a:lnTo>
                  <a:lnTo>
                    <a:pt x="94" y="1"/>
                  </a:lnTo>
                  <a:lnTo>
                    <a:pt x="119" y="0"/>
                  </a:lnTo>
                  <a:lnTo>
                    <a:pt x="149" y="0"/>
                  </a:lnTo>
                  <a:lnTo>
                    <a:pt x="138" y="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2" name="Freeform 27"/>
            <p:cNvSpPr>
              <a:spLocks noEditPoints="1"/>
            </p:cNvSpPr>
            <p:nvPr/>
          </p:nvSpPr>
          <p:spPr bwMode="auto">
            <a:xfrm>
              <a:off x="5207" y="2672"/>
              <a:ext cx="274" cy="569"/>
            </a:xfrm>
            <a:custGeom>
              <a:avLst/>
              <a:gdLst>
                <a:gd name="T0" fmla="*/ 116 w 274"/>
                <a:gd name="T1" fmla="*/ 569 h 569"/>
                <a:gd name="T2" fmla="*/ 68 w 274"/>
                <a:gd name="T3" fmla="*/ 562 h 569"/>
                <a:gd name="T4" fmla="*/ 33 w 274"/>
                <a:gd name="T5" fmla="*/ 550 h 569"/>
                <a:gd name="T6" fmla="*/ 38 w 274"/>
                <a:gd name="T7" fmla="*/ 516 h 569"/>
                <a:gd name="T8" fmla="*/ 89 w 274"/>
                <a:gd name="T9" fmla="*/ 535 h 569"/>
                <a:gd name="T10" fmla="*/ 127 w 274"/>
                <a:gd name="T11" fmla="*/ 539 h 569"/>
                <a:gd name="T12" fmla="*/ 154 w 274"/>
                <a:gd name="T13" fmla="*/ 538 h 569"/>
                <a:gd name="T14" fmla="*/ 187 w 274"/>
                <a:gd name="T15" fmla="*/ 525 h 569"/>
                <a:gd name="T16" fmla="*/ 212 w 274"/>
                <a:gd name="T17" fmla="*/ 505 h 569"/>
                <a:gd name="T18" fmla="*/ 227 w 274"/>
                <a:gd name="T19" fmla="*/ 478 h 569"/>
                <a:gd name="T20" fmla="*/ 235 w 274"/>
                <a:gd name="T21" fmla="*/ 445 h 569"/>
                <a:gd name="T22" fmla="*/ 236 w 274"/>
                <a:gd name="T23" fmla="*/ 390 h 569"/>
                <a:gd name="T24" fmla="*/ 201 w 274"/>
                <a:gd name="T25" fmla="*/ 404 h 569"/>
                <a:gd name="T26" fmla="*/ 153 w 274"/>
                <a:gd name="T27" fmla="*/ 409 h 569"/>
                <a:gd name="T28" fmla="*/ 102 w 274"/>
                <a:gd name="T29" fmla="*/ 403 h 569"/>
                <a:gd name="T30" fmla="*/ 63 w 274"/>
                <a:gd name="T31" fmla="*/ 379 h 569"/>
                <a:gd name="T32" fmla="*/ 31 w 274"/>
                <a:gd name="T33" fmla="*/ 342 h 569"/>
                <a:gd name="T34" fmla="*/ 11 w 274"/>
                <a:gd name="T35" fmla="*/ 293 h 569"/>
                <a:gd name="T36" fmla="*/ 0 w 274"/>
                <a:gd name="T37" fmla="*/ 233 h 569"/>
                <a:gd name="T38" fmla="*/ 0 w 274"/>
                <a:gd name="T39" fmla="*/ 188 h 569"/>
                <a:gd name="T40" fmla="*/ 11 w 274"/>
                <a:gd name="T41" fmla="*/ 125 h 569"/>
                <a:gd name="T42" fmla="*/ 33 w 274"/>
                <a:gd name="T43" fmla="*/ 74 h 569"/>
                <a:gd name="T44" fmla="*/ 67 w 274"/>
                <a:gd name="T45" fmla="*/ 34 h 569"/>
                <a:gd name="T46" fmla="*/ 112 w 274"/>
                <a:gd name="T47" fmla="*/ 8 h 569"/>
                <a:gd name="T48" fmla="*/ 169 w 274"/>
                <a:gd name="T49" fmla="*/ 0 h 569"/>
                <a:gd name="T50" fmla="*/ 205 w 274"/>
                <a:gd name="T51" fmla="*/ 1 h 569"/>
                <a:gd name="T52" fmla="*/ 246 w 274"/>
                <a:gd name="T53" fmla="*/ 12 h 569"/>
                <a:gd name="T54" fmla="*/ 274 w 274"/>
                <a:gd name="T55" fmla="*/ 26 h 569"/>
                <a:gd name="T56" fmla="*/ 274 w 274"/>
                <a:gd name="T57" fmla="*/ 433 h 569"/>
                <a:gd name="T58" fmla="*/ 265 w 274"/>
                <a:gd name="T59" fmla="*/ 479 h 569"/>
                <a:gd name="T60" fmla="*/ 247 w 274"/>
                <a:gd name="T61" fmla="*/ 517 h 569"/>
                <a:gd name="T62" fmla="*/ 218 w 274"/>
                <a:gd name="T63" fmla="*/ 546 h 569"/>
                <a:gd name="T64" fmla="*/ 180 w 274"/>
                <a:gd name="T65" fmla="*/ 564 h 569"/>
                <a:gd name="T66" fmla="*/ 134 w 274"/>
                <a:gd name="T67" fmla="*/ 569 h 569"/>
                <a:gd name="T68" fmla="*/ 236 w 274"/>
                <a:gd name="T69" fmla="*/ 38 h 569"/>
                <a:gd name="T70" fmla="*/ 188 w 274"/>
                <a:gd name="T71" fmla="*/ 24 h 569"/>
                <a:gd name="T72" fmla="*/ 153 w 274"/>
                <a:gd name="T73" fmla="*/ 26 h 569"/>
                <a:gd name="T74" fmla="*/ 111 w 274"/>
                <a:gd name="T75" fmla="*/ 38 h 569"/>
                <a:gd name="T76" fmla="*/ 79 w 274"/>
                <a:gd name="T77" fmla="*/ 65 h 569"/>
                <a:gd name="T78" fmla="*/ 57 w 274"/>
                <a:gd name="T79" fmla="*/ 104 h 569"/>
                <a:gd name="T80" fmla="*/ 44 w 274"/>
                <a:gd name="T81" fmla="*/ 153 h 569"/>
                <a:gd name="T82" fmla="*/ 40 w 274"/>
                <a:gd name="T83" fmla="*/ 211 h 569"/>
                <a:gd name="T84" fmla="*/ 41 w 274"/>
                <a:gd name="T85" fmla="*/ 250 h 569"/>
                <a:gd name="T86" fmla="*/ 51 w 274"/>
                <a:gd name="T87" fmla="*/ 299 h 569"/>
                <a:gd name="T88" fmla="*/ 70 w 274"/>
                <a:gd name="T89" fmla="*/ 338 h 569"/>
                <a:gd name="T90" fmla="*/ 97 w 274"/>
                <a:gd name="T91" fmla="*/ 366 h 569"/>
                <a:gd name="T92" fmla="*/ 132 w 274"/>
                <a:gd name="T93" fmla="*/ 381 h 569"/>
                <a:gd name="T94" fmla="*/ 162 w 274"/>
                <a:gd name="T95" fmla="*/ 383 h 569"/>
                <a:gd name="T96" fmla="*/ 221 w 274"/>
                <a:gd name="T97" fmla="*/ 372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4" h="569">
                  <a:moveTo>
                    <a:pt x="134" y="569"/>
                  </a:moveTo>
                  <a:lnTo>
                    <a:pt x="134" y="569"/>
                  </a:lnTo>
                  <a:lnTo>
                    <a:pt x="116" y="569"/>
                  </a:lnTo>
                  <a:lnTo>
                    <a:pt x="98" y="568"/>
                  </a:lnTo>
                  <a:lnTo>
                    <a:pt x="83" y="565"/>
                  </a:lnTo>
                  <a:lnTo>
                    <a:pt x="68" y="562"/>
                  </a:lnTo>
                  <a:lnTo>
                    <a:pt x="56" y="558"/>
                  </a:lnTo>
                  <a:lnTo>
                    <a:pt x="44" y="554"/>
                  </a:lnTo>
                  <a:lnTo>
                    <a:pt x="33" y="550"/>
                  </a:lnTo>
                  <a:lnTo>
                    <a:pt x="23" y="544"/>
                  </a:lnTo>
                  <a:lnTo>
                    <a:pt x="38" y="516"/>
                  </a:lnTo>
                  <a:lnTo>
                    <a:pt x="38" y="516"/>
                  </a:lnTo>
                  <a:lnTo>
                    <a:pt x="56" y="524"/>
                  </a:lnTo>
                  <a:lnTo>
                    <a:pt x="76" y="532"/>
                  </a:lnTo>
                  <a:lnTo>
                    <a:pt x="89" y="535"/>
                  </a:lnTo>
                  <a:lnTo>
                    <a:pt x="101" y="538"/>
                  </a:lnTo>
                  <a:lnTo>
                    <a:pt x="115" y="539"/>
                  </a:lnTo>
                  <a:lnTo>
                    <a:pt x="127" y="539"/>
                  </a:lnTo>
                  <a:lnTo>
                    <a:pt x="127" y="539"/>
                  </a:lnTo>
                  <a:lnTo>
                    <a:pt x="142" y="539"/>
                  </a:lnTo>
                  <a:lnTo>
                    <a:pt x="154" y="538"/>
                  </a:lnTo>
                  <a:lnTo>
                    <a:pt x="166" y="534"/>
                  </a:lnTo>
                  <a:lnTo>
                    <a:pt x="177" y="531"/>
                  </a:lnTo>
                  <a:lnTo>
                    <a:pt x="187" y="525"/>
                  </a:lnTo>
                  <a:lnTo>
                    <a:pt x="197" y="520"/>
                  </a:lnTo>
                  <a:lnTo>
                    <a:pt x="205" y="513"/>
                  </a:lnTo>
                  <a:lnTo>
                    <a:pt x="212" y="505"/>
                  </a:lnTo>
                  <a:lnTo>
                    <a:pt x="217" y="497"/>
                  </a:lnTo>
                  <a:lnTo>
                    <a:pt x="222" y="487"/>
                  </a:lnTo>
                  <a:lnTo>
                    <a:pt x="227" y="478"/>
                  </a:lnTo>
                  <a:lnTo>
                    <a:pt x="231" y="468"/>
                  </a:lnTo>
                  <a:lnTo>
                    <a:pt x="233" y="457"/>
                  </a:lnTo>
                  <a:lnTo>
                    <a:pt x="235" y="445"/>
                  </a:lnTo>
                  <a:lnTo>
                    <a:pt x="236" y="420"/>
                  </a:lnTo>
                  <a:lnTo>
                    <a:pt x="236" y="390"/>
                  </a:lnTo>
                  <a:lnTo>
                    <a:pt x="236" y="390"/>
                  </a:lnTo>
                  <a:lnTo>
                    <a:pt x="229" y="394"/>
                  </a:lnTo>
                  <a:lnTo>
                    <a:pt x="221" y="398"/>
                  </a:lnTo>
                  <a:lnTo>
                    <a:pt x="201" y="404"/>
                  </a:lnTo>
                  <a:lnTo>
                    <a:pt x="177" y="408"/>
                  </a:lnTo>
                  <a:lnTo>
                    <a:pt x="153" y="409"/>
                  </a:lnTo>
                  <a:lnTo>
                    <a:pt x="153" y="409"/>
                  </a:lnTo>
                  <a:lnTo>
                    <a:pt x="135" y="409"/>
                  </a:lnTo>
                  <a:lnTo>
                    <a:pt x="119" y="407"/>
                  </a:lnTo>
                  <a:lnTo>
                    <a:pt x="102" y="403"/>
                  </a:lnTo>
                  <a:lnTo>
                    <a:pt x="89" y="396"/>
                  </a:lnTo>
                  <a:lnTo>
                    <a:pt x="75" y="389"/>
                  </a:lnTo>
                  <a:lnTo>
                    <a:pt x="63" y="379"/>
                  </a:lnTo>
                  <a:lnTo>
                    <a:pt x="51" y="368"/>
                  </a:lnTo>
                  <a:lnTo>
                    <a:pt x="41" y="356"/>
                  </a:lnTo>
                  <a:lnTo>
                    <a:pt x="31" y="342"/>
                  </a:lnTo>
                  <a:lnTo>
                    <a:pt x="23" y="327"/>
                  </a:lnTo>
                  <a:lnTo>
                    <a:pt x="16" y="311"/>
                  </a:lnTo>
                  <a:lnTo>
                    <a:pt x="11" y="293"/>
                  </a:lnTo>
                  <a:lnTo>
                    <a:pt x="6" y="276"/>
                  </a:lnTo>
                  <a:lnTo>
                    <a:pt x="3" y="255"/>
                  </a:lnTo>
                  <a:lnTo>
                    <a:pt x="0" y="233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0" y="188"/>
                  </a:lnTo>
                  <a:lnTo>
                    <a:pt x="3" y="166"/>
                  </a:lnTo>
                  <a:lnTo>
                    <a:pt x="6" y="146"/>
                  </a:lnTo>
                  <a:lnTo>
                    <a:pt x="11" y="125"/>
                  </a:lnTo>
                  <a:lnTo>
                    <a:pt x="16" y="108"/>
                  </a:lnTo>
                  <a:lnTo>
                    <a:pt x="25" y="90"/>
                  </a:lnTo>
                  <a:lnTo>
                    <a:pt x="33" y="74"/>
                  </a:lnTo>
                  <a:lnTo>
                    <a:pt x="42" y="59"/>
                  </a:lnTo>
                  <a:lnTo>
                    <a:pt x="53" y="46"/>
                  </a:lnTo>
                  <a:lnTo>
                    <a:pt x="67" y="34"/>
                  </a:lnTo>
                  <a:lnTo>
                    <a:pt x="81" y="23"/>
                  </a:lnTo>
                  <a:lnTo>
                    <a:pt x="96" y="15"/>
                  </a:lnTo>
                  <a:lnTo>
                    <a:pt x="112" y="8"/>
                  </a:lnTo>
                  <a:lnTo>
                    <a:pt x="130" y="4"/>
                  </a:lnTo>
                  <a:lnTo>
                    <a:pt x="149" y="0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87" y="0"/>
                  </a:lnTo>
                  <a:lnTo>
                    <a:pt x="205" y="1"/>
                  </a:lnTo>
                  <a:lnTo>
                    <a:pt x="220" y="4"/>
                  </a:lnTo>
                  <a:lnTo>
                    <a:pt x="233" y="8"/>
                  </a:lnTo>
                  <a:lnTo>
                    <a:pt x="246" y="12"/>
                  </a:lnTo>
                  <a:lnTo>
                    <a:pt x="257" y="16"/>
                  </a:lnTo>
                  <a:lnTo>
                    <a:pt x="266" y="20"/>
                  </a:lnTo>
                  <a:lnTo>
                    <a:pt x="274" y="26"/>
                  </a:lnTo>
                  <a:lnTo>
                    <a:pt x="274" y="415"/>
                  </a:lnTo>
                  <a:lnTo>
                    <a:pt x="274" y="415"/>
                  </a:lnTo>
                  <a:lnTo>
                    <a:pt x="274" y="433"/>
                  </a:lnTo>
                  <a:lnTo>
                    <a:pt x="273" y="449"/>
                  </a:lnTo>
                  <a:lnTo>
                    <a:pt x="269" y="464"/>
                  </a:lnTo>
                  <a:lnTo>
                    <a:pt x="265" y="479"/>
                  </a:lnTo>
                  <a:lnTo>
                    <a:pt x="261" y="493"/>
                  </a:lnTo>
                  <a:lnTo>
                    <a:pt x="254" y="505"/>
                  </a:lnTo>
                  <a:lnTo>
                    <a:pt x="247" y="517"/>
                  </a:lnTo>
                  <a:lnTo>
                    <a:pt x="239" y="527"/>
                  </a:lnTo>
                  <a:lnTo>
                    <a:pt x="229" y="536"/>
                  </a:lnTo>
                  <a:lnTo>
                    <a:pt x="218" y="546"/>
                  </a:lnTo>
                  <a:lnTo>
                    <a:pt x="206" y="553"/>
                  </a:lnTo>
                  <a:lnTo>
                    <a:pt x="194" y="558"/>
                  </a:lnTo>
                  <a:lnTo>
                    <a:pt x="180" y="564"/>
                  </a:lnTo>
                  <a:lnTo>
                    <a:pt x="165" y="566"/>
                  </a:lnTo>
                  <a:lnTo>
                    <a:pt x="150" y="569"/>
                  </a:lnTo>
                  <a:lnTo>
                    <a:pt x="134" y="569"/>
                  </a:lnTo>
                  <a:lnTo>
                    <a:pt x="134" y="569"/>
                  </a:lnTo>
                  <a:close/>
                  <a:moveTo>
                    <a:pt x="236" y="38"/>
                  </a:moveTo>
                  <a:lnTo>
                    <a:pt x="236" y="38"/>
                  </a:lnTo>
                  <a:lnTo>
                    <a:pt x="222" y="31"/>
                  </a:lnTo>
                  <a:lnTo>
                    <a:pt x="206" y="27"/>
                  </a:lnTo>
                  <a:lnTo>
                    <a:pt x="188" y="24"/>
                  </a:lnTo>
                  <a:lnTo>
                    <a:pt x="169" y="24"/>
                  </a:lnTo>
                  <a:lnTo>
                    <a:pt x="169" y="24"/>
                  </a:lnTo>
                  <a:lnTo>
                    <a:pt x="153" y="26"/>
                  </a:lnTo>
                  <a:lnTo>
                    <a:pt x="138" y="29"/>
                  </a:lnTo>
                  <a:lnTo>
                    <a:pt x="124" y="33"/>
                  </a:lnTo>
                  <a:lnTo>
                    <a:pt x="111" y="38"/>
                  </a:lnTo>
                  <a:lnTo>
                    <a:pt x="100" y="45"/>
                  </a:lnTo>
                  <a:lnTo>
                    <a:pt x="89" y="55"/>
                  </a:lnTo>
                  <a:lnTo>
                    <a:pt x="79" y="65"/>
                  </a:lnTo>
                  <a:lnTo>
                    <a:pt x="71" y="76"/>
                  </a:lnTo>
                  <a:lnTo>
                    <a:pt x="63" y="90"/>
                  </a:lnTo>
                  <a:lnTo>
                    <a:pt x="57" y="104"/>
                  </a:lnTo>
                  <a:lnTo>
                    <a:pt x="52" y="119"/>
                  </a:lnTo>
                  <a:lnTo>
                    <a:pt x="48" y="135"/>
                  </a:lnTo>
                  <a:lnTo>
                    <a:pt x="44" y="153"/>
                  </a:lnTo>
                  <a:lnTo>
                    <a:pt x="41" y="172"/>
                  </a:lnTo>
                  <a:lnTo>
                    <a:pt x="40" y="191"/>
                  </a:lnTo>
                  <a:lnTo>
                    <a:pt x="40" y="211"/>
                  </a:lnTo>
                  <a:lnTo>
                    <a:pt x="40" y="211"/>
                  </a:lnTo>
                  <a:lnTo>
                    <a:pt x="40" y="231"/>
                  </a:lnTo>
                  <a:lnTo>
                    <a:pt x="41" y="250"/>
                  </a:lnTo>
                  <a:lnTo>
                    <a:pt x="44" y="267"/>
                  </a:lnTo>
                  <a:lnTo>
                    <a:pt x="46" y="284"/>
                  </a:lnTo>
                  <a:lnTo>
                    <a:pt x="51" y="299"/>
                  </a:lnTo>
                  <a:lnTo>
                    <a:pt x="56" y="314"/>
                  </a:lnTo>
                  <a:lnTo>
                    <a:pt x="63" y="326"/>
                  </a:lnTo>
                  <a:lnTo>
                    <a:pt x="70" y="338"/>
                  </a:lnTo>
                  <a:lnTo>
                    <a:pt x="78" y="348"/>
                  </a:lnTo>
                  <a:lnTo>
                    <a:pt x="86" y="357"/>
                  </a:lnTo>
                  <a:lnTo>
                    <a:pt x="97" y="366"/>
                  </a:lnTo>
                  <a:lnTo>
                    <a:pt x="108" y="372"/>
                  </a:lnTo>
                  <a:lnTo>
                    <a:pt x="120" y="377"/>
                  </a:lnTo>
                  <a:lnTo>
                    <a:pt x="132" y="381"/>
                  </a:lnTo>
                  <a:lnTo>
                    <a:pt x="147" y="383"/>
                  </a:lnTo>
                  <a:lnTo>
                    <a:pt x="162" y="383"/>
                  </a:lnTo>
                  <a:lnTo>
                    <a:pt x="162" y="383"/>
                  </a:lnTo>
                  <a:lnTo>
                    <a:pt x="184" y="382"/>
                  </a:lnTo>
                  <a:lnTo>
                    <a:pt x="203" y="378"/>
                  </a:lnTo>
                  <a:lnTo>
                    <a:pt x="221" y="372"/>
                  </a:lnTo>
                  <a:lnTo>
                    <a:pt x="236" y="364"/>
                  </a:lnTo>
                  <a:lnTo>
                    <a:pt x="236" y="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2114" y="1104"/>
              <a:ext cx="176" cy="327"/>
            </a:xfrm>
            <a:custGeom>
              <a:avLst/>
              <a:gdLst>
                <a:gd name="T0" fmla="*/ 116 w 176"/>
                <a:gd name="T1" fmla="*/ 327 h 327"/>
                <a:gd name="T2" fmla="*/ 91 w 176"/>
                <a:gd name="T3" fmla="*/ 325 h 327"/>
                <a:gd name="T4" fmla="*/ 68 w 176"/>
                <a:gd name="T5" fmla="*/ 315 h 327"/>
                <a:gd name="T6" fmla="*/ 48 w 176"/>
                <a:gd name="T7" fmla="*/ 300 h 327"/>
                <a:gd name="T8" fmla="*/ 31 w 176"/>
                <a:gd name="T9" fmla="*/ 281 h 327"/>
                <a:gd name="T10" fmla="*/ 18 w 176"/>
                <a:gd name="T11" fmla="*/ 256 h 327"/>
                <a:gd name="T12" fmla="*/ 8 w 176"/>
                <a:gd name="T13" fmla="*/ 228 h 327"/>
                <a:gd name="T14" fmla="*/ 3 w 176"/>
                <a:gd name="T15" fmla="*/ 198 h 327"/>
                <a:gd name="T16" fmla="*/ 0 w 176"/>
                <a:gd name="T17" fmla="*/ 164 h 327"/>
                <a:gd name="T18" fmla="*/ 0 w 176"/>
                <a:gd name="T19" fmla="*/ 147 h 327"/>
                <a:gd name="T20" fmla="*/ 4 w 176"/>
                <a:gd name="T21" fmla="*/ 115 h 327"/>
                <a:gd name="T22" fmla="*/ 12 w 176"/>
                <a:gd name="T23" fmla="*/ 86 h 327"/>
                <a:gd name="T24" fmla="*/ 25 w 176"/>
                <a:gd name="T25" fmla="*/ 59 h 327"/>
                <a:gd name="T26" fmla="*/ 40 w 176"/>
                <a:gd name="T27" fmla="*/ 37 h 327"/>
                <a:gd name="T28" fmla="*/ 57 w 176"/>
                <a:gd name="T29" fmla="*/ 19 h 327"/>
                <a:gd name="T30" fmla="*/ 79 w 176"/>
                <a:gd name="T31" fmla="*/ 7 h 327"/>
                <a:gd name="T32" fmla="*/ 102 w 176"/>
                <a:gd name="T33" fmla="*/ 0 h 327"/>
                <a:gd name="T34" fmla="*/ 116 w 176"/>
                <a:gd name="T35" fmla="*/ 0 h 327"/>
                <a:gd name="T36" fmla="*/ 152 w 176"/>
                <a:gd name="T37" fmla="*/ 4 h 327"/>
                <a:gd name="T38" fmla="*/ 176 w 176"/>
                <a:gd name="T39" fmla="*/ 16 h 327"/>
                <a:gd name="T40" fmla="*/ 168 w 176"/>
                <a:gd name="T41" fmla="*/ 31 h 327"/>
                <a:gd name="T42" fmla="*/ 147 w 176"/>
                <a:gd name="T43" fmla="*/ 22 h 327"/>
                <a:gd name="T44" fmla="*/ 120 w 176"/>
                <a:gd name="T45" fmla="*/ 18 h 327"/>
                <a:gd name="T46" fmla="*/ 108 w 176"/>
                <a:gd name="T47" fmla="*/ 19 h 327"/>
                <a:gd name="T48" fmla="*/ 86 w 176"/>
                <a:gd name="T49" fmla="*/ 24 h 327"/>
                <a:gd name="T50" fmla="*/ 68 w 176"/>
                <a:gd name="T51" fmla="*/ 37 h 327"/>
                <a:gd name="T52" fmla="*/ 55 w 176"/>
                <a:gd name="T53" fmla="*/ 53 h 327"/>
                <a:gd name="T54" fmla="*/ 44 w 176"/>
                <a:gd name="T55" fmla="*/ 74 h 327"/>
                <a:gd name="T56" fmla="*/ 36 w 176"/>
                <a:gd name="T57" fmla="*/ 97 h 327"/>
                <a:gd name="T58" fmla="*/ 29 w 176"/>
                <a:gd name="T59" fmla="*/ 136 h 327"/>
                <a:gd name="T60" fmla="*/ 27 w 176"/>
                <a:gd name="T61" fmla="*/ 164 h 327"/>
                <a:gd name="T62" fmla="*/ 33 w 176"/>
                <a:gd name="T63" fmla="*/ 218 h 327"/>
                <a:gd name="T64" fmla="*/ 40 w 176"/>
                <a:gd name="T65" fmla="*/ 243 h 327"/>
                <a:gd name="T66" fmla="*/ 49 w 176"/>
                <a:gd name="T67" fmla="*/ 265 h 327"/>
                <a:gd name="T68" fmla="*/ 61 w 176"/>
                <a:gd name="T69" fmla="*/ 282 h 327"/>
                <a:gd name="T70" fmla="*/ 78 w 176"/>
                <a:gd name="T71" fmla="*/ 296 h 327"/>
                <a:gd name="T72" fmla="*/ 97 w 176"/>
                <a:gd name="T73" fmla="*/ 306 h 327"/>
                <a:gd name="T74" fmla="*/ 119 w 176"/>
                <a:gd name="T75" fmla="*/ 308 h 327"/>
                <a:gd name="T76" fmla="*/ 134 w 176"/>
                <a:gd name="T77" fmla="*/ 307 h 327"/>
                <a:gd name="T78" fmla="*/ 157 w 176"/>
                <a:gd name="T79" fmla="*/ 300 h 327"/>
                <a:gd name="T80" fmla="*/ 176 w 176"/>
                <a:gd name="T81" fmla="*/ 311 h 327"/>
                <a:gd name="T82" fmla="*/ 164 w 176"/>
                <a:gd name="T83" fmla="*/ 318 h 327"/>
                <a:gd name="T84" fmla="*/ 134 w 176"/>
                <a:gd name="T85" fmla="*/ 326 h 327"/>
                <a:gd name="T86" fmla="*/ 116 w 176"/>
                <a:gd name="T87" fmla="*/ 327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327">
                  <a:moveTo>
                    <a:pt x="116" y="327"/>
                  </a:moveTo>
                  <a:lnTo>
                    <a:pt x="116" y="327"/>
                  </a:lnTo>
                  <a:lnTo>
                    <a:pt x="104" y="327"/>
                  </a:lnTo>
                  <a:lnTo>
                    <a:pt x="91" y="325"/>
                  </a:lnTo>
                  <a:lnTo>
                    <a:pt x="79" y="321"/>
                  </a:lnTo>
                  <a:lnTo>
                    <a:pt x="68" y="315"/>
                  </a:lnTo>
                  <a:lnTo>
                    <a:pt x="57" y="308"/>
                  </a:lnTo>
                  <a:lnTo>
                    <a:pt x="48" y="300"/>
                  </a:lnTo>
                  <a:lnTo>
                    <a:pt x="40" y="291"/>
                  </a:lnTo>
                  <a:lnTo>
                    <a:pt x="31" y="281"/>
                  </a:lnTo>
                  <a:lnTo>
                    <a:pt x="25" y="269"/>
                  </a:lnTo>
                  <a:lnTo>
                    <a:pt x="18" y="256"/>
                  </a:lnTo>
                  <a:lnTo>
                    <a:pt x="12" y="243"/>
                  </a:lnTo>
                  <a:lnTo>
                    <a:pt x="8" y="228"/>
                  </a:lnTo>
                  <a:lnTo>
                    <a:pt x="4" y="213"/>
                  </a:lnTo>
                  <a:lnTo>
                    <a:pt x="3" y="198"/>
                  </a:lnTo>
                  <a:lnTo>
                    <a:pt x="0" y="180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47"/>
                  </a:lnTo>
                  <a:lnTo>
                    <a:pt x="3" y="131"/>
                  </a:lnTo>
                  <a:lnTo>
                    <a:pt x="4" y="115"/>
                  </a:lnTo>
                  <a:lnTo>
                    <a:pt x="8" y="100"/>
                  </a:lnTo>
                  <a:lnTo>
                    <a:pt x="12" y="86"/>
                  </a:lnTo>
                  <a:lnTo>
                    <a:pt x="18" y="72"/>
                  </a:lnTo>
                  <a:lnTo>
                    <a:pt x="25" y="59"/>
                  </a:lnTo>
                  <a:lnTo>
                    <a:pt x="31" y="48"/>
                  </a:lnTo>
                  <a:lnTo>
                    <a:pt x="40" y="37"/>
                  </a:lnTo>
                  <a:lnTo>
                    <a:pt x="48" y="27"/>
                  </a:lnTo>
                  <a:lnTo>
                    <a:pt x="57" y="19"/>
                  </a:lnTo>
                  <a:lnTo>
                    <a:pt x="68" y="12"/>
                  </a:lnTo>
                  <a:lnTo>
                    <a:pt x="79" y="7"/>
                  </a:lnTo>
                  <a:lnTo>
                    <a:pt x="90" y="3"/>
                  </a:lnTo>
                  <a:lnTo>
                    <a:pt x="102" y="0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35" y="1"/>
                  </a:lnTo>
                  <a:lnTo>
                    <a:pt x="152" y="4"/>
                  </a:lnTo>
                  <a:lnTo>
                    <a:pt x="165" y="9"/>
                  </a:lnTo>
                  <a:lnTo>
                    <a:pt x="176" y="16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58" y="27"/>
                  </a:lnTo>
                  <a:lnTo>
                    <a:pt x="147" y="22"/>
                  </a:lnTo>
                  <a:lnTo>
                    <a:pt x="135" y="19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08" y="19"/>
                  </a:lnTo>
                  <a:lnTo>
                    <a:pt x="97" y="22"/>
                  </a:lnTo>
                  <a:lnTo>
                    <a:pt x="86" y="24"/>
                  </a:lnTo>
                  <a:lnTo>
                    <a:pt x="76" y="30"/>
                  </a:lnTo>
                  <a:lnTo>
                    <a:pt x="68" y="37"/>
                  </a:lnTo>
                  <a:lnTo>
                    <a:pt x="61" y="45"/>
                  </a:lnTo>
                  <a:lnTo>
                    <a:pt x="55" y="53"/>
                  </a:lnTo>
                  <a:lnTo>
                    <a:pt x="49" y="63"/>
                  </a:lnTo>
                  <a:lnTo>
                    <a:pt x="44" y="74"/>
                  </a:lnTo>
                  <a:lnTo>
                    <a:pt x="40" y="85"/>
                  </a:lnTo>
                  <a:lnTo>
                    <a:pt x="36" y="97"/>
                  </a:lnTo>
                  <a:lnTo>
                    <a:pt x="33" y="109"/>
                  </a:lnTo>
                  <a:lnTo>
                    <a:pt x="29" y="136"/>
                  </a:lnTo>
                  <a:lnTo>
                    <a:pt x="27" y="164"/>
                  </a:lnTo>
                  <a:lnTo>
                    <a:pt x="27" y="164"/>
                  </a:lnTo>
                  <a:lnTo>
                    <a:pt x="29" y="192"/>
                  </a:lnTo>
                  <a:lnTo>
                    <a:pt x="33" y="218"/>
                  </a:lnTo>
                  <a:lnTo>
                    <a:pt x="36" y="231"/>
                  </a:lnTo>
                  <a:lnTo>
                    <a:pt x="40" y="243"/>
                  </a:lnTo>
                  <a:lnTo>
                    <a:pt x="44" y="254"/>
                  </a:lnTo>
                  <a:lnTo>
                    <a:pt x="49" y="265"/>
                  </a:lnTo>
                  <a:lnTo>
                    <a:pt x="56" y="274"/>
                  </a:lnTo>
                  <a:lnTo>
                    <a:pt x="61" y="282"/>
                  </a:lnTo>
                  <a:lnTo>
                    <a:pt x="70" y="291"/>
                  </a:lnTo>
                  <a:lnTo>
                    <a:pt x="78" y="296"/>
                  </a:lnTo>
                  <a:lnTo>
                    <a:pt x="87" y="302"/>
                  </a:lnTo>
                  <a:lnTo>
                    <a:pt x="97" y="306"/>
                  </a:lnTo>
                  <a:lnTo>
                    <a:pt x="108" y="307"/>
                  </a:lnTo>
                  <a:lnTo>
                    <a:pt x="119" y="308"/>
                  </a:lnTo>
                  <a:lnTo>
                    <a:pt x="119" y="308"/>
                  </a:lnTo>
                  <a:lnTo>
                    <a:pt x="134" y="307"/>
                  </a:lnTo>
                  <a:lnTo>
                    <a:pt x="146" y="304"/>
                  </a:lnTo>
                  <a:lnTo>
                    <a:pt x="157" y="300"/>
                  </a:lnTo>
                  <a:lnTo>
                    <a:pt x="168" y="295"/>
                  </a:lnTo>
                  <a:lnTo>
                    <a:pt x="176" y="311"/>
                  </a:lnTo>
                  <a:lnTo>
                    <a:pt x="176" y="311"/>
                  </a:lnTo>
                  <a:lnTo>
                    <a:pt x="164" y="318"/>
                  </a:lnTo>
                  <a:lnTo>
                    <a:pt x="150" y="323"/>
                  </a:lnTo>
                  <a:lnTo>
                    <a:pt x="134" y="326"/>
                  </a:lnTo>
                  <a:lnTo>
                    <a:pt x="116" y="327"/>
                  </a:lnTo>
                  <a:lnTo>
                    <a:pt x="116" y="3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2342" y="1063"/>
              <a:ext cx="165" cy="364"/>
            </a:xfrm>
            <a:custGeom>
              <a:avLst/>
              <a:gdLst>
                <a:gd name="T0" fmla="*/ 140 w 165"/>
                <a:gd name="T1" fmla="*/ 364 h 364"/>
                <a:gd name="T2" fmla="*/ 140 w 165"/>
                <a:gd name="T3" fmla="*/ 186 h 364"/>
                <a:gd name="T4" fmla="*/ 140 w 165"/>
                <a:gd name="T5" fmla="*/ 186 h 364"/>
                <a:gd name="T6" fmla="*/ 139 w 165"/>
                <a:gd name="T7" fmla="*/ 175 h 364"/>
                <a:gd name="T8" fmla="*/ 138 w 165"/>
                <a:gd name="T9" fmla="*/ 164 h 364"/>
                <a:gd name="T10" fmla="*/ 134 w 165"/>
                <a:gd name="T11" fmla="*/ 154 h 364"/>
                <a:gd name="T12" fmla="*/ 128 w 165"/>
                <a:gd name="T13" fmla="*/ 146 h 364"/>
                <a:gd name="T14" fmla="*/ 120 w 165"/>
                <a:gd name="T15" fmla="*/ 139 h 364"/>
                <a:gd name="T16" fmla="*/ 110 w 165"/>
                <a:gd name="T17" fmla="*/ 134 h 364"/>
                <a:gd name="T18" fmla="*/ 98 w 165"/>
                <a:gd name="T19" fmla="*/ 130 h 364"/>
                <a:gd name="T20" fmla="*/ 82 w 165"/>
                <a:gd name="T21" fmla="*/ 128 h 364"/>
                <a:gd name="T22" fmla="*/ 82 w 165"/>
                <a:gd name="T23" fmla="*/ 128 h 364"/>
                <a:gd name="T24" fmla="*/ 67 w 165"/>
                <a:gd name="T25" fmla="*/ 130 h 364"/>
                <a:gd name="T26" fmla="*/ 52 w 165"/>
                <a:gd name="T27" fmla="*/ 132 h 364"/>
                <a:gd name="T28" fmla="*/ 38 w 165"/>
                <a:gd name="T29" fmla="*/ 138 h 364"/>
                <a:gd name="T30" fmla="*/ 24 w 165"/>
                <a:gd name="T31" fmla="*/ 145 h 364"/>
                <a:gd name="T32" fmla="*/ 24 w 165"/>
                <a:gd name="T33" fmla="*/ 364 h 364"/>
                <a:gd name="T34" fmla="*/ 0 w 165"/>
                <a:gd name="T35" fmla="*/ 364 h 364"/>
                <a:gd name="T36" fmla="*/ 0 w 165"/>
                <a:gd name="T37" fmla="*/ 0 h 364"/>
                <a:gd name="T38" fmla="*/ 24 w 165"/>
                <a:gd name="T39" fmla="*/ 0 h 364"/>
                <a:gd name="T40" fmla="*/ 24 w 165"/>
                <a:gd name="T41" fmla="*/ 130 h 364"/>
                <a:gd name="T42" fmla="*/ 24 w 165"/>
                <a:gd name="T43" fmla="*/ 130 h 364"/>
                <a:gd name="T44" fmla="*/ 41 w 165"/>
                <a:gd name="T45" fmla="*/ 121 h 364"/>
                <a:gd name="T46" fmla="*/ 56 w 165"/>
                <a:gd name="T47" fmla="*/ 116 h 364"/>
                <a:gd name="T48" fmla="*/ 70 w 165"/>
                <a:gd name="T49" fmla="*/ 113 h 364"/>
                <a:gd name="T50" fmla="*/ 85 w 165"/>
                <a:gd name="T51" fmla="*/ 112 h 364"/>
                <a:gd name="T52" fmla="*/ 85 w 165"/>
                <a:gd name="T53" fmla="*/ 112 h 364"/>
                <a:gd name="T54" fmla="*/ 95 w 165"/>
                <a:gd name="T55" fmla="*/ 113 h 364"/>
                <a:gd name="T56" fmla="*/ 105 w 165"/>
                <a:gd name="T57" fmla="*/ 115 h 364"/>
                <a:gd name="T58" fmla="*/ 115 w 165"/>
                <a:gd name="T59" fmla="*/ 116 h 364"/>
                <a:gd name="T60" fmla="*/ 123 w 165"/>
                <a:gd name="T61" fmla="*/ 119 h 364"/>
                <a:gd name="T62" fmla="*/ 131 w 165"/>
                <a:gd name="T63" fmla="*/ 123 h 364"/>
                <a:gd name="T64" fmla="*/ 138 w 165"/>
                <a:gd name="T65" fmla="*/ 127 h 364"/>
                <a:gd name="T66" fmla="*/ 143 w 165"/>
                <a:gd name="T67" fmla="*/ 131 h 364"/>
                <a:gd name="T68" fmla="*/ 149 w 165"/>
                <a:gd name="T69" fmla="*/ 136 h 364"/>
                <a:gd name="T70" fmla="*/ 155 w 165"/>
                <a:gd name="T71" fmla="*/ 147 h 364"/>
                <a:gd name="T72" fmla="*/ 161 w 165"/>
                <a:gd name="T73" fmla="*/ 160 h 364"/>
                <a:gd name="T74" fmla="*/ 164 w 165"/>
                <a:gd name="T75" fmla="*/ 172 h 364"/>
                <a:gd name="T76" fmla="*/ 165 w 165"/>
                <a:gd name="T77" fmla="*/ 184 h 364"/>
                <a:gd name="T78" fmla="*/ 165 w 165"/>
                <a:gd name="T79" fmla="*/ 364 h 364"/>
                <a:gd name="T80" fmla="*/ 140 w 165"/>
                <a:gd name="T81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5" h="364">
                  <a:moveTo>
                    <a:pt x="140" y="364"/>
                  </a:moveTo>
                  <a:lnTo>
                    <a:pt x="140" y="186"/>
                  </a:lnTo>
                  <a:lnTo>
                    <a:pt x="140" y="186"/>
                  </a:lnTo>
                  <a:lnTo>
                    <a:pt x="139" y="175"/>
                  </a:lnTo>
                  <a:lnTo>
                    <a:pt x="138" y="164"/>
                  </a:lnTo>
                  <a:lnTo>
                    <a:pt x="134" y="154"/>
                  </a:lnTo>
                  <a:lnTo>
                    <a:pt x="128" y="146"/>
                  </a:lnTo>
                  <a:lnTo>
                    <a:pt x="120" y="139"/>
                  </a:lnTo>
                  <a:lnTo>
                    <a:pt x="110" y="134"/>
                  </a:lnTo>
                  <a:lnTo>
                    <a:pt x="98" y="130"/>
                  </a:lnTo>
                  <a:lnTo>
                    <a:pt x="82" y="128"/>
                  </a:lnTo>
                  <a:lnTo>
                    <a:pt x="82" y="128"/>
                  </a:lnTo>
                  <a:lnTo>
                    <a:pt x="67" y="130"/>
                  </a:lnTo>
                  <a:lnTo>
                    <a:pt x="52" y="132"/>
                  </a:lnTo>
                  <a:lnTo>
                    <a:pt x="38" y="138"/>
                  </a:lnTo>
                  <a:lnTo>
                    <a:pt x="24" y="145"/>
                  </a:lnTo>
                  <a:lnTo>
                    <a:pt x="24" y="364"/>
                  </a:lnTo>
                  <a:lnTo>
                    <a:pt x="0" y="364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130"/>
                  </a:lnTo>
                  <a:lnTo>
                    <a:pt x="24" y="130"/>
                  </a:lnTo>
                  <a:lnTo>
                    <a:pt x="41" y="121"/>
                  </a:lnTo>
                  <a:lnTo>
                    <a:pt x="56" y="116"/>
                  </a:lnTo>
                  <a:lnTo>
                    <a:pt x="70" y="113"/>
                  </a:lnTo>
                  <a:lnTo>
                    <a:pt x="85" y="112"/>
                  </a:lnTo>
                  <a:lnTo>
                    <a:pt x="85" y="112"/>
                  </a:lnTo>
                  <a:lnTo>
                    <a:pt x="95" y="113"/>
                  </a:lnTo>
                  <a:lnTo>
                    <a:pt x="105" y="115"/>
                  </a:lnTo>
                  <a:lnTo>
                    <a:pt x="115" y="116"/>
                  </a:lnTo>
                  <a:lnTo>
                    <a:pt x="123" y="119"/>
                  </a:lnTo>
                  <a:lnTo>
                    <a:pt x="131" y="123"/>
                  </a:lnTo>
                  <a:lnTo>
                    <a:pt x="138" y="127"/>
                  </a:lnTo>
                  <a:lnTo>
                    <a:pt x="143" y="131"/>
                  </a:lnTo>
                  <a:lnTo>
                    <a:pt x="149" y="136"/>
                  </a:lnTo>
                  <a:lnTo>
                    <a:pt x="155" y="147"/>
                  </a:lnTo>
                  <a:lnTo>
                    <a:pt x="161" y="160"/>
                  </a:lnTo>
                  <a:lnTo>
                    <a:pt x="164" y="172"/>
                  </a:lnTo>
                  <a:lnTo>
                    <a:pt x="165" y="184"/>
                  </a:lnTo>
                  <a:lnTo>
                    <a:pt x="165" y="364"/>
                  </a:lnTo>
                  <a:lnTo>
                    <a:pt x="140" y="3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2578" y="1172"/>
              <a:ext cx="94" cy="255"/>
            </a:xfrm>
            <a:custGeom>
              <a:avLst/>
              <a:gdLst>
                <a:gd name="T0" fmla="*/ 87 w 94"/>
                <a:gd name="T1" fmla="*/ 22 h 255"/>
                <a:gd name="T2" fmla="*/ 87 w 94"/>
                <a:gd name="T3" fmla="*/ 22 h 255"/>
                <a:gd name="T4" fmla="*/ 75 w 94"/>
                <a:gd name="T5" fmla="*/ 19 h 255"/>
                <a:gd name="T6" fmla="*/ 64 w 94"/>
                <a:gd name="T7" fmla="*/ 19 h 255"/>
                <a:gd name="T8" fmla="*/ 64 w 94"/>
                <a:gd name="T9" fmla="*/ 19 h 255"/>
                <a:gd name="T10" fmla="*/ 53 w 94"/>
                <a:gd name="T11" fmla="*/ 19 h 255"/>
                <a:gd name="T12" fmla="*/ 42 w 94"/>
                <a:gd name="T13" fmla="*/ 22 h 255"/>
                <a:gd name="T14" fmla="*/ 33 w 94"/>
                <a:gd name="T15" fmla="*/ 25 h 255"/>
                <a:gd name="T16" fmla="*/ 26 w 94"/>
                <a:gd name="T17" fmla="*/ 29 h 255"/>
                <a:gd name="T18" fmla="*/ 26 w 94"/>
                <a:gd name="T19" fmla="*/ 255 h 255"/>
                <a:gd name="T20" fmla="*/ 0 w 94"/>
                <a:gd name="T21" fmla="*/ 255 h 255"/>
                <a:gd name="T22" fmla="*/ 0 w 94"/>
                <a:gd name="T23" fmla="*/ 18 h 255"/>
                <a:gd name="T24" fmla="*/ 0 w 94"/>
                <a:gd name="T25" fmla="*/ 18 h 255"/>
                <a:gd name="T26" fmla="*/ 18 w 94"/>
                <a:gd name="T27" fmla="*/ 11 h 255"/>
                <a:gd name="T28" fmla="*/ 26 w 94"/>
                <a:gd name="T29" fmla="*/ 7 h 255"/>
                <a:gd name="T30" fmla="*/ 35 w 94"/>
                <a:gd name="T31" fmla="*/ 4 h 255"/>
                <a:gd name="T32" fmla="*/ 46 w 94"/>
                <a:gd name="T33" fmla="*/ 3 h 255"/>
                <a:gd name="T34" fmla="*/ 60 w 94"/>
                <a:gd name="T35" fmla="*/ 2 h 255"/>
                <a:gd name="T36" fmla="*/ 94 w 94"/>
                <a:gd name="T37" fmla="*/ 0 h 255"/>
                <a:gd name="T38" fmla="*/ 87 w 94"/>
                <a:gd name="T39" fmla="*/ 22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" h="255">
                  <a:moveTo>
                    <a:pt x="87" y="22"/>
                  </a:moveTo>
                  <a:lnTo>
                    <a:pt x="87" y="22"/>
                  </a:lnTo>
                  <a:lnTo>
                    <a:pt x="75" y="19"/>
                  </a:lnTo>
                  <a:lnTo>
                    <a:pt x="64" y="19"/>
                  </a:lnTo>
                  <a:lnTo>
                    <a:pt x="64" y="19"/>
                  </a:lnTo>
                  <a:lnTo>
                    <a:pt x="53" y="19"/>
                  </a:lnTo>
                  <a:lnTo>
                    <a:pt x="42" y="22"/>
                  </a:lnTo>
                  <a:lnTo>
                    <a:pt x="33" y="25"/>
                  </a:lnTo>
                  <a:lnTo>
                    <a:pt x="26" y="29"/>
                  </a:lnTo>
                  <a:lnTo>
                    <a:pt x="26" y="255"/>
                  </a:lnTo>
                  <a:lnTo>
                    <a:pt x="0" y="255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8" y="11"/>
                  </a:lnTo>
                  <a:lnTo>
                    <a:pt x="26" y="7"/>
                  </a:lnTo>
                  <a:lnTo>
                    <a:pt x="35" y="4"/>
                  </a:lnTo>
                  <a:lnTo>
                    <a:pt x="46" y="3"/>
                  </a:lnTo>
                  <a:lnTo>
                    <a:pt x="60" y="2"/>
                  </a:lnTo>
                  <a:lnTo>
                    <a:pt x="94" y="0"/>
                  </a:lnTo>
                  <a:lnTo>
                    <a:pt x="87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6" name="Freeform 31"/>
            <p:cNvSpPr>
              <a:spLocks noEditPoints="1"/>
            </p:cNvSpPr>
            <p:nvPr/>
          </p:nvSpPr>
          <p:spPr bwMode="auto">
            <a:xfrm>
              <a:off x="2718" y="1090"/>
              <a:ext cx="33" cy="337"/>
            </a:xfrm>
            <a:custGeom>
              <a:avLst/>
              <a:gdLst>
                <a:gd name="T0" fmla="*/ 17 w 33"/>
                <a:gd name="T1" fmla="*/ 34 h 337"/>
                <a:gd name="T2" fmla="*/ 17 w 33"/>
                <a:gd name="T3" fmla="*/ 34 h 337"/>
                <a:gd name="T4" fmla="*/ 10 w 33"/>
                <a:gd name="T5" fmla="*/ 33 h 337"/>
                <a:gd name="T6" fmla="*/ 5 w 33"/>
                <a:gd name="T7" fmla="*/ 29 h 337"/>
                <a:gd name="T8" fmla="*/ 2 w 33"/>
                <a:gd name="T9" fmla="*/ 23 h 337"/>
                <a:gd name="T10" fmla="*/ 0 w 33"/>
                <a:gd name="T11" fmla="*/ 17 h 337"/>
                <a:gd name="T12" fmla="*/ 0 w 33"/>
                <a:gd name="T13" fmla="*/ 17 h 337"/>
                <a:gd name="T14" fmla="*/ 2 w 33"/>
                <a:gd name="T15" fmla="*/ 10 h 337"/>
                <a:gd name="T16" fmla="*/ 5 w 33"/>
                <a:gd name="T17" fmla="*/ 6 h 337"/>
                <a:gd name="T18" fmla="*/ 10 w 33"/>
                <a:gd name="T19" fmla="*/ 2 h 337"/>
                <a:gd name="T20" fmla="*/ 17 w 33"/>
                <a:gd name="T21" fmla="*/ 0 h 337"/>
                <a:gd name="T22" fmla="*/ 17 w 33"/>
                <a:gd name="T23" fmla="*/ 0 h 337"/>
                <a:gd name="T24" fmla="*/ 24 w 33"/>
                <a:gd name="T25" fmla="*/ 2 h 337"/>
                <a:gd name="T26" fmla="*/ 29 w 33"/>
                <a:gd name="T27" fmla="*/ 6 h 337"/>
                <a:gd name="T28" fmla="*/ 32 w 33"/>
                <a:gd name="T29" fmla="*/ 10 h 337"/>
                <a:gd name="T30" fmla="*/ 33 w 33"/>
                <a:gd name="T31" fmla="*/ 17 h 337"/>
                <a:gd name="T32" fmla="*/ 33 w 33"/>
                <a:gd name="T33" fmla="*/ 17 h 337"/>
                <a:gd name="T34" fmla="*/ 32 w 33"/>
                <a:gd name="T35" fmla="*/ 23 h 337"/>
                <a:gd name="T36" fmla="*/ 29 w 33"/>
                <a:gd name="T37" fmla="*/ 29 h 337"/>
                <a:gd name="T38" fmla="*/ 24 w 33"/>
                <a:gd name="T39" fmla="*/ 33 h 337"/>
                <a:gd name="T40" fmla="*/ 17 w 33"/>
                <a:gd name="T41" fmla="*/ 34 h 337"/>
                <a:gd name="T42" fmla="*/ 17 w 33"/>
                <a:gd name="T43" fmla="*/ 34 h 337"/>
                <a:gd name="T44" fmla="*/ 5 w 33"/>
                <a:gd name="T45" fmla="*/ 337 h 337"/>
                <a:gd name="T46" fmla="*/ 5 w 33"/>
                <a:gd name="T47" fmla="*/ 88 h 337"/>
                <a:gd name="T48" fmla="*/ 29 w 33"/>
                <a:gd name="T49" fmla="*/ 88 h 337"/>
                <a:gd name="T50" fmla="*/ 29 w 33"/>
                <a:gd name="T51" fmla="*/ 337 h 337"/>
                <a:gd name="T52" fmla="*/ 5 w 33"/>
                <a:gd name="T5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" h="337">
                  <a:moveTo>
                    <a:pt x="17" y="34"/>
                  </a:moveTo>
                  <a:lnTo>
                    <a:pt x="17" y="34"/>
                  </a:lnTo>
                  <a:lnTo>
                    <a:pt x="10" y="33"/>
                  </a:lnTo>
                  <a:lnTo>
                    <a:pt x="5" y="29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0"/>
                  </a:lnTo>
                  <a:lnTo>
                    <a:pt x="5" y="6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4" y="2"/>
                  </a:lnTo>
                  <a:lnTo>
                    <a:pt x="29" y="6"/>
                  </a:lnTo>
                  <a:lnTo>
                    <a:pt x="32" y="10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2" y="23"/>
                  </a:lnTo>
                  <a:lnTo>
                    <a:pt x="29" y="29"/>
                  </a:lnTo>
                  <a:lnTo>
                    <a:pt x="24" y="33"/>
                  </a:lnTo>
                  <a:lnTo>
                    <a:pt x="17" y="34"/>
                  </a:lnTo>
                  <a:lnTo>
                    <a:pt x="17" y="34"/>
                  </a:lnTo>
                  <a:close/>
                  <a:moveTo>
                    <a:pt x="5" y="337"/>
                  </a:moveTo>
                  <a:lnTo>
                    <a:pt x="5" y="88"/>
                  </a:lnTo>
                  <a:lnTo>
                    <a:pt x="29" y="88"/>
                  </a:lnTo>
                  <a:lnTo>
                    <a:pt x="29" y="337"/>
                  </a:lnTo>
                  <a:lnTo>
                    <a:pt x="5" y="3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2806" y="1172"/>
              <a:ext cx="138" cy="259"/>
            </a:xfrm>
            <a:custGeom>
              <a:avLst/>
              <a:gdLst>
                <a:gd name="T0" fmla="*/ 60 w 138"/>
                <a:gd name="T1" fmla="*/ 259 h 259"/>
                <a:gd name="T2" fmla="*/ 26 w 138"/>
                <a:gd name="T3" fmla="*/ 254 h 259"/>
                <a:gd name="T4" fmla="*/ 0 w 138"/>
                <a:gd name="T5" fmla="*/ 242 h 259"/>
                <a:gd name="T6" fmla="*/ 8 w 138"/>
                <a:gd name="T7" fmla="*/ 224 h 259"/>
                <a:gd name="T8" fmla="*/ 27 w 138"/>
                <a:gd name="T9" fmla="*/ 235 h 259"/>
                <a:gd name="T10" fmla="*/ 58 w 138"/>
                <a:gd name="T11" fmla="*/ 239 h 259"/>
                <a:gd name="T12" fmla="*/ 71 w 138"/>
                <a:gd name="T13" fmla="*/ 239 h 259"/>
                <a:gd name="T14" fmla="*/ 90 w 138"/>
                <a:gd name="T15" fmla="*/ 231 h 259"/>
                <a:gd name="T16" fmla="*/ 105 w 138"/>
                <a:gd name="T17" fmla="*/ 217 h 259"/>
                <a:gd name="T18" fmla="*/ 112 w 138"/>
                <a:gd name="T19" fmla="*/ 199 h 259"/>
                <a:gd name="T20" fmla="*/ 113 w 138"/>
                <a:gd name="T21" fmla="*/ 188 h 259"/>
                <a:gd name="T22" fmla="*/ 110 w 138"/>
                <a:gd name="T23" fmla="*/ 169 h 259"/>
                <a:gd name="T24" fmla="*/ 101 w 138"/>
                <a:gd name="T25" fmla="*/ 154 h 259"/>
                <a:gd name="T26" fmla="*/ 87 w 138"/>
                <a:gd name="T27" fmla="*/ 143 h 259"/>
                <a:gd name="T28" fmla="*/ 67 w 138"/>
                <a:gd name="T29" fmla="*/ 134 h 259"/>
                <a:gd name="T30" fmla="*/ 50 w 138"/>
                <a:gd name="T31" fmla="*/ 127 h 259"/>
                <a:gd name="T32" fmla="*/ 26 w 138"/>
                <a:gd name="T33" fmla="*/ 111 h 259"/>
                <a:gd name="T34" fmla="*/ 12 w 138"/>
                <a:gd name="T35" fmla="*/ 93 h 259"/>
                <a:gd name="T36" fmla="*/ 8 w 138"/>
                <a:gd name="T37" fmla="*/ 74 h 259"/>
                <a:gd name="T38" fmla="*/ 7 w 138"/>
                <a:gd name="T39" fmla="*/ 64 h 259"/>
                <a:gd name="T40" fmla="*/ 12 w 138"/>
                <a:gd name="T41" fmla="*/ 40 h 259"/>
                <a:gd name="T42" fmla="*/ 26 w 138"/>
                <a:gd name="T43" fmla="*/ 19 h 259"/>
                <a:gd name="T44" fmla="*/ 49 w 138"/>
                <a:gd name="T45" fmla="*/ 6 h 259"/>
                <a:gd name="T46" fmla="*/ 78 w 138"/>
                <a:gd name="T47" fmla="*/ 0 h 259"/>
                <a:gd name="T48" fmla="*/ 94 w 138"/>
                <a:gd name="T49" fmla="*/ 2 h 259"/>
                <a:gd name="T50" fmla="*/ 120 w 138"/>
                <a:gd name="T51" fmla="*/ 11 h 259"/>
                <a:gd name="T52" fmla="*/ 123 w 138"/>
                <a:gd name="T53" fmla="*/ 33 h 259"/>
                <a:gd name="T54" fmla="*/ 116 w 138"/>
                <a:gd name="T55" fmla="*/ 29 h 259"/>
                <a:gd name="T56" fmla="*/ 93 w 138"/>
                <a:gd name="T57" fmla="*/ 19 h 259"/>
                <a:gd name="T58" fmla="*/ 79 w 138"/>
                <a:gd name="T59" fmla="*/ 18 h 259"/>
                <a:gd name="T60" fmla="*/ 68 w 138"/>
                <a:gd name="T61" fmla="*/ 19 h 259"/>
                <a:gd name="T62" fmla="*/ 49 w 138"/>
                <a:gd name="T63" fmla="*/ 26 h 259"/>
                <a:gd name="T64" fmla="*/ 37 w 138"/>
                <a:gd name="T65" fmla="*/ 38 h 259"/>
                <a:gd name="T66" fmla="*/ 31 w 138"/>
                <a:gd name="T67" fmla="*/ 55 h 259"/>
                <a:gd name="T68" fmla="*/ 30 w 138"/>
                <a:gd name="T69" fmla="*/ 64 h 259"/>
                <a:gd name="T70" fmla="*/ 34 w 138"/>
                <a:gd name="T71" fmla="*/ 82 h 259"/>
                <a:gd name="T72" fmla="*/ 43 w 138"/>
                <a:gd name="T73" fmla="*/ 96 h 259"/>
                <a:gd name="T74" fmla="*/ 58 w 138"/>
                <a:gd name="T75" fmla="*/ 107 h 259"/>
                <a:gd name="T76" fmla="*/ 76 w 138"/>
                <a:gd name="T77" fmla="*/ 115 h 259"/>
                <a:gd name="T78" fmla="*/ 108 w 138"/>
                <a:gd name="T79" fmla="*/ 130 h 259"/>
                <a:gd name="T80" fmla="*/ 125 w 138"/>
                <a:gd name="T81" fmla="*/ 148 h 259"/>
                <a:gd name="T82" fmla="*/ 135 w 138"/>
                <a:gd name="T83" fmla="*/ 167 h 259"/>
                <a:gd name="T84" fmla="*/ 138 w 138"/>
                <a:gd name="T85" fmla="*/ 188 h 259"/>
                <a:gd name="T86" fmla="*/ 136 w 138"/>
                <a:gd name="T87" fmla="*/ 201 h 259"/>
                <a:gd name="T88" fmla="*/ 125 w 138"/>
                <a:gd name="T89" fmla="*/ 225 h 259"/>
                <a:gd name="T90" fmla="*/ 105 w 138"/>
                <a:gd name="T91" fmla="*/ 246 h 259"/>
                <a:gd name="T92" fmla="*/ 76 w 138"/>
                <a:gd name="T93" fmla="*/ 257 h 259"/>
                <a:gd name="T94" fmla="*/ 60 w 138"/>
                <a:gd name="T95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8" h="259">
                  <a:moveTo>
                    <a:pt x="60" y="259"/>
                  </a:moveTo>
                  <a:lnTo>
                    <a:pt x="60" y="259"/>
                  </a:lnTo>
                  <a:lnTo>
                    <a:pt x="42" y="258"/>
                  </a:lnTo>
                  <a:lnTo>
                    <a:pt x="26" y="254"/>
                  </a:lnTo>
                  <a:lnTo>
                    <a:pt x="12" y="249"/>
                  </a:lnTo>
                  <a:lnTo>
                    <a:pt x="0" y="242"/>
                  </a:lnTo>
                  <a:lnTo>
                    <a:pt x="8" y="224"/>
                  </a:lnTo>
                  <a:lnTo>
                    <a:pt x="8" y="224"/>
                  </a:lnTo>
                  <a:lnTo>
                    <a:pt x="16" y="229"/>
                  </a:lnTo>
                  <a:lnTo>
                    <a:pt x="27" y="235"/>
                  </a:lnTo>
                  <a:lnTo>
                    <a:pt x="42" y="238"/>
                  </a:lnTo>
                  <a:lnTo>
                    <a:pt x="58" y="239"/>
                  </a:lnTo>
                  <a:lnTo>
                    <a:pt x="58" y="239"/>
                  </a:lnTo>
                  <a:lnTo>
                    <a:pt x="71" y="239"/>
                  </a:lnTo>
                  <a:lnTo>
                    <a:pt x="80" y="235"/>
                  </a:lnTo>
                  <a:lnTo>
                    <a:pt x="90" y="231"/>
                  </a:lnTo>
                  <a:lnTo>
                    <a:pt x="98" y="224"/>
                  </a:lnTo>
                  <a:lnTo>
                    <a:pt x="105" y="217"/>
                  </a:lnTo>
                  <a:lnTo>
                    <a:pt x="109" y="209"/>
                  </a:lnTo>
                  <a:lnTo>
                    <a:pt x="112" y="199"/>
                  </a:lnTo>
                  <a:lnTo>
                    <a:pt x="113" y="188"/>
                  </a:lnTo>
                  <a:lnTo>
                    <a:pt x="113" y="188"/>
                  </a:lnTo>
                  <a:lnTo>
                    <a:pt x="112" y="178"/>
                  </a:lnTo>
                  <a:lnTo>
                    <a:pt x="110" y="169"/>
                  </a:lnTo>
                  <a:lnTo>
                    <a:pt x="106" y="161"/>
                  </a:lnTo>
                  <a:lnTo>
                    <a:pt x="101" y="154"/>
                  </a:lnTo>
                  <a:lnTo>
                    <a:pt x="94" y="149"/>
                  </a:lnTo>
                  <a:lnTo>
                    <a:pt x="87" y="143"/>
                  </a:lnTo>
                  <a:lnTo>
                    <a:pt x="78" y="139"/>
                  </a:lnTo>
                  <a:lnTo>
                    <a:pt x="67" y="134"/>
                  </a:lnTo>
                  <a:lnTo>
                    <a:pt x="67" y="134"/>
                  </a:lnTo>
                  <a:lnTo>
                    <a:pt x="50" y="127"/>
                  </a:lnTo>
                  <a:lnTo>
                    <a:pt x="37" y="119"/>
                  </a:lnTo>
                  <a:lnTo>
                    <a:pt x="26" y="111"/>
                  </a:lnTo>
                  <a:lnTo>
                    <a:pt x="18" y="102"/>
                  </a:lnTo>
                  <a:lnTo>
                    <a:pt x="12" y="93"/>
                  </a:lnTo>
                  <a:lnTo>
                    <a:pt x="9" y="83"/>
                  </a:lnTo>
                  <a:lnTo>
                    <a:pt x="8" y="74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8" y="52"/>
                  </a:lnTo>
                  <a:lnTo>
                    <a:pt x="12" y="40"/>
                  </a:lnTo>
                  <a:lnTo>
                    <a:pt x="18" y="29"/>
                  </a:lnTo>
                  <a:lnTo>
                    <a:pt x="26" y="19"/>
                  </a:lnTo>
                  <a:lnTo>
                    <a:pt x="37" y="11"/>
                  </a:lnTo>
                  <a:lnTo>
                    <a:pt x="49" y="6"/>
                  </a:lnTo>
                  <a:lnTo>
                    <a:pt x="63" y="2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4" y="2"/>
                  </a:lnTo>
                  <a:lnTo>
                    <a:pt x="109" y="6"/>
                  </a:lnTo>
                  <a:lnTo>
                    <a:pt x="120" y="11"/>
                  </a:lnTo>
                  <a:lnTo>
                    <a:pt x="129" y="17"/>
                  </a:lnTo>
                  <a:lnTo>
                    <a:pt x="123" y="33"/>
                  </a:lnTo>
                  <a:lnTo>
                    <a:pt x="123" y="33"/>
                  </a:lnTo>
                  <a:lnTo>
                    <a:pt x="116" y="29"/>
                  </a:lnTo>
                  <a:lnTo>
                    <a:pt x="105" y="23"/>
                  </a:lnTo>
                  <a:lnTo>
                    <a:pt x="93" y="19"/>
                  </a:lnTo>
                  <a:lnTo>
                    <a:pt x="86" y="18"/>
                  </a:lnTo>
                  <a:lnTo>
                    <a:pt x="79" y="18"/>
                  </a:lnTo>
                  <a:lnTo>
                    <a:pt x="79" y="18"/>
                  </a:lnTo>
                  <a:lnTo>
                    <a:pt x="68" y="19"/>
                  </a:lnTo>
                  <a:lnTo>
                    <a:pt x="57" y="22"/>
                  </a:lnTo>
                  <a:lnTo>
                    <a:pt x="49" y="26"/>
                  </a:lnTo>
                  <a:lnTo>
                    <a:pt x="42" y="32"/>
                  </a:lnTo>
                  <a:lnTo>
                    <a:pt x="37" y="38"/>
                  </a:lnTo>
                  <a:lnTo>
                    <a:pt x="34" y="47"/>
                  </a:lnTo>
                  <a:lnTo>
                    <a:pt x="31" y="55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31" y="74"/>
                  </a:lnTo>
                  <a:lnTo>
                    <a:pt x="34" y="82"/>
                  </a:lnTo>
                  <a:lnTo>
                    <a:pt x="38" y="90"/>
                  </a:lnTo>
                  <a:lnTo>
                    <a:pt x="43" y="96"/>
                  </a:lnTo>
                  <a:lnTo>
                    <a:pt x="50" y="101"/>
                  </a:lnTo>
                  <a:lnTo>
                    <a:pt x="58" y="107"/>
                  </a:lnTo>
                  <a:lnTo>
                    <a:pt x="76" y="115"/>
                  </a:lnTo>
                  <a:lnTo>
                    <a:pt x="76" y="115"/>
                  </a:lnTo>
                  <a:lnTo>
                    <a:pt x="94" y="122"/>
                  </a:lnTo>
                  <a:lnTo>
                    <a:pt x="108" y="130"/>
                  </a:lnTo>
                  <a:lnTo>
                    <a:pt x="117" y="138"/>
                  </a:lnTo>
                  <a:lnTo>
                    <a:pt x="125" y="148"/>
                  </a:lnTo>
                  <a:lnTo>
                    <a:pt x="132" y="157"/>
                  </a:lnTo>
                  <a:lnTo>
                    <a:pt x="135" y="167"/>
                  </a:lnTo>
                  <a:lnTo>
                    <a:pt x="138" y="178"/>
                  </a:lnTo>
                  <a:lnTo>
                    <a:pt x="138" y="188"/>
                  </a:lnTo>
                  <a:lnTo>
                    <a:pt x="138" y="188"/>
                  </a:lnTo>
                  <a:lnTo>
                    <a:pt x="136" y="201"/>
                  </a:lnTo>
                  <a:lnTo>
                    <a:pt x="132" y="214"/>
                  </a:lnTo>
                  <a:lnTo>
                    <a:pt x="125" y="225"/>
                  </a:lnTo>
                  <a:lnTo>
                    <a:pt x="116" y="236"/>
                  </a:lnTo>
                  <a:lnTo>
                    <a:pt x="105" y="246"/>
                  </a:lnTo>
                  <a:lnTo>
                    <a:pt x="91" y="253"/>
                  </a:lnTo>
                  <a:lnTo>
                    <a:pt x="76" y="257"/>
                  </a:lnTo>
                  <a:lnTo>
                    <a:pt x="68" y="258"/>
                  </a:lnTo>
                  <a:lnTo>
                    <a:pt x="60" y="259"/>
                  </a:lnTo>
                  <a:lnTo>
                    <a:pt x="60" y="2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2986" y="1108"/>
              <a:ext cx="101" cy="321"/>
            </a:xfrm>
            <a:custGeom>
              <a:avLst/>
              <a:gdLst>
                <a:gd name="T0" fmla="*/ 84 w 101"/>
                <a:gd name="T1" fmla="*/ 321 h 321"/>
                <a:gd name="T2" fmla="*/ 84 w 101"/>
                <a:gd name="T3" fmla="*/ 321 h 321"/>
                <a:gd name="T4" fmla="*/ 71 w 101"/>
                <a:gd name="T5" fmla="*/ 319 h 321"/>
                <a:gd name="T6" fmla="*/ 59 w 101"/>
                <a:gd name="T7" fmla="*/ 315 h 321"/>
                <a:gd name="T8" fmla="*/ 49 w 101"/>
                <a:gd name="T9" fmla="*/ 310 h 321"/>
                <a:gd name="T10" fmla="*/ 41 w 101"/>
                <a:gd name="T11" fmla="*/ 302 h 321"/>
                <a:gd name="T12" fmla="*/ 35 w 101"/>
                <a:gd name="T13" fmla="*/ 292 h 321"/>
                <a:gd name="T14" fmla="*/ 33 w 101"/>
                <a:gd name="T15" fmla="*/ 282 h 321"/>
                <a:gd name="T16" fmla="*/ 30 w 101"/>
                <a:gd name="T17" fmla="*/ 273 h 321"/>
                <a:gd name="T18" fmla="*/ 30 w 101"/>
                <a:gd name="T19" fmla="*/ 262 h 321"/>
                <a:gd name="T20" fmla="*/ 30 w 101"/>
                <a:gd name="T21" fmla="*/ 83 h 321"/>
                <a:gd name="T22" fmla="*/ 0 w 101"/>
                <a:gd name="T23" fmla="*/ 83 h 321"/>
                <a:gd name="T24" fmla="*/ 0 w 101"/>
                <a:gd name="T25" fmla="*/ 70 h 321"/>
                <a:gd name="T26" fmla="*/ 30 w 101"/>
                <a:gd name="T27" fmla="*/ 70 h 321"/>
                <a:gd name="T28" fmla="*/ 30 w 101"/>
                <a:gd name="T29" fmla="*/ 10 h 321"/>
                <a:gd name="T30" fmla="*/ 54 w 101"/>
                <a:gd name="T31" fmla="*/ 0 h 321"/>
                <a:gd name="T32" fmla="*/ 54 w 101"/>
                <a:gd name="T33" fmla="*/ 70 h 321"/>
                <a:gd name="T34" fmla="*/ 101 w 101"/>
                <a:gd name="T35" fmla="*/ 70 h 321"/>
                <a:gd name="T36" fmla="*/ 101 w 101"/>
                <a:gd name="T37" fmla="*/ 83 h 321"/>
                <a:gd name="T38" fmla="*/ 54 w 101"/>
                <a:gd name="T39" fmla="*/ 83 h 321"/>
                <a:gd name="T40" fmla="*/ 54 w 101"/>
                <a:gd name="T41" fmla="*/ 263 h 321"/>
                <a:gd name="T42" fmla="*/ 54 w 101"/>
                <a:gd name="T43" fmla="*/ 263 h 321"/>
                <a:gd name="T44" fmla="*/ 54 w 101"/>
                <a:gd name="T45" fmla="*/ 272 h 321"/>
                <a:gd name="T46" fmla="*/ 56 w 101"/>
                <a:gd name="T47" fmla="*/ 278 h 321"/>
                <a:gd name="T48" fmla="*/ 59 w 101"/>
                <a:gd name="T49" fmla="*/ 285 h 321"/>
                <a:gd name="T50" fmla="*/ 63 w 101"/>
                <a:gd name="T51" fmla="*/ 291 h 321"/>
                <a:gd name="T52" fmla="*/ 68 w 101"/>
                <a:gd name="T53" fmla="*/ 296 h 321"/>
                <a:gd name="T54" fmla="*/ 74 w 101"/>
                <a:gd name="T55" fmla="*/ 300 h 321"/>
                <a:gd name="T56" fmla="*/ 82 w 101"/>
                <a:gd name="T57" fmla="*/ 302 h 321"/>
                <a:gd name="T58" fmla="*/ 91 w 101"/>
                <a:gd name="T59" fmla="*/ 303 h 321"/>
                <a:gd name="T60" fmla="*/ 91 w 101"/>
                <a:gd name="T61" fmla="*/ 303 h 321"/>
                <a:gd name="T62" fmla="*/ 95 w 101"/>
                <a:gd name="T63" fmla="*/ 303 h 321"/>
                <a:gd name="T64" fmla="*/ 101 w 101"/>
                <a:gd name="T65" fmla="*/ 302 h 321"/>
                <a:gd name="T66" fmla="*/ 101 w 101"/>
                <a:gd name="T67" fmla="*/ 318 h 321"/>
                <a:gd name="T68" fmla="*/ 101 w 101"/>
                <a:gd name="T69" fmla="*/ 318 h 321"/>
                <a:gd name="T70" fmla="*/ 94 w 101"/>
                <a:gd name="T71" fmla="*/ 319 h 321"/>
                <a:gd name="T72" fmla="*/ 84 w 101"/>
                <a:gd name="T73" fmla="*/ 321 h 321"/>
                <a:gd name="T74" fmla="*/ 84 w 101"/>
                <a:gd name="T75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1" h="321">
                  <a:moveTo>
                    <a:pt x="84" y="321"/>
                  </a:moveTo>
                  <a:lnTo>
                    <a:pt x="84" y="321"/>
                  </a:lnTo>
                  <a:lnTo>
                    <a:pt x="71" y="319"/>
                  </a:lnTo>
                  <a:lnTo>
                    <a:pt x="59" y="315"/>
                  </a:lnTo>
                  <a:lnTo>
                    <a:pt x="49" y="310"/>
                  </a:lnTo>
                  <a:lnTo>
                    <a:pt x="41" y="302"/>
                  </a:lnTo>
                  <a:lnTo>
                    <a:pt x="35" y="292"/>
                  </a:lnTo>
                  <a:lnTo>
                    <a:pt x="33" y="282"/>
                  </a:lnTo>
                  <a:lnTo>
                    <a:pt x="30" y="273"/>
                  </a:lnTo>
                  <a:lnTo>
                    <a:pt x="30" y="262"/>
                  </a:lnTo>
                  <a:lnTo>
                    <a:pt x="30" y="83"/>
                  </a:lnTo>
                  <a:lnTo>
                    <a:pt x="0" y="83"/>
                  </a:lnTo>
                  <a:lnTo>
                    <a:pt x="0" y="70"/>
                  </a:lnTo>
                  <a:lnTo>
                    <a:pt x="30" y="70"/>
                  </a:lnTo>
                  <a:lnTo>
                    <a:pt x="30" y="10"/>
                  </a:lnTo>
                  <a:lnTo>
                    <a:pt x="54" y="0"/>
                  </a:lnTo>
                  <a:lnTo>
                    <a:pt x="54" y="70"/>
                  </a:lnTo>
                  <a:lnTo>
                    <a:pt x="101" y="70"/>
                  </a:lnTo>
                  <a:lnTo>
                    <a:pt x="101" y="83"/>
                  </a:lnTo>
                  <a:lnTo>
                    <a:pt x="54" y="83"/>
                  </a:lnTo>
                  <a:lnTo>
                    <a:pt x="54" y="263"/>
                  </a:lnTo>
                  <a:lnTo>
                    <a:pt x="54" y="263"/>
                  </a:lnTo>
                  <a:lnTo>
                    <a:pt x="54" y="272"/>
                  </a:lnTo>
                  <a:lnTo>
                    <a:pt x="56" y="278"/>
                  </a:lnTo>
                  <a:lnTo>
                    <a:pt x="59" y="285"/>
                  </a:lnTo>
                  <a:lnTo>
                    <a:pt x="63" y="291"/>
                  </a:lnTo>
                  <a:lnTo>
                    <a:pt x="68" y="296"/>
                  </a:lnTo>
                  <a:lnTo>
                    <a:pt x="74" y="300"/>
                  </a:lnTo>
                  <a:lnTo>
                    <a:pt x="82" y="302"/>
                  </a:lnTo>
                  <a:lnTo>
                    <a:pt x="91" y="303"/>
                  </a:lnTo>
                  <a:lnTo>
                    <a:pt x="91" y="303"/>
                  </a:lnTo>
                  <a:lnTo>
                    <a:pt x="95" y="303"/>
                  </a:lnTo>
                  <a:lnTo>
                    <a:pt x="101" y="302"/>
                  </a:lnTo>
                  <a:lnTo>
                    <a:pt x="101" y="318"/>
                  </a:lnTo>
                  <a:lnTo>
                    <a:pt x="101" y="318"/>
                  </a:lnTo>
                  <a:lnTo>
                    <a:pt x="94" y="319"/>
                  </a:lnTo>
                  <a:lnTo>
                    <a:pt x="84" y="321"/>
                  </a:lnTo>
                  <a:lnTo>
                    <a:pt x="84" y="3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3144" y="1063"/>
              <a:ext cx="26" cy="3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0" name="Freeform 35"/>
            <p:cNvSpPr>
              <a:spLocks noEditPoints="1"/>
            </p:cNvSpPr>
            <p:nvPr/>
          </p:nvSpPr>
          <p:spPr bwMode="auto">
            <a:xfrm>
              <a:off x="3244" y="1090"/>
              <a:ext cx="33" cy="337"/>
            </a:xfrm>
            <a:custGeom>
              <a:avLst/>
              <a:gdLst>
                <a:gd name="T0" fmla="*/ 16 w 33"/>
                <a:gd name="T1" fmla="*/ 34 h 337"/>
                <a:gd name="T2" fmla="*/ 16 w 33"/>
                <a:gd name="T3" fmla="*/ 34 h 337"/>
                <a:gd name="T4" fmla="*/ 9 w 33"/>
                <a:gd name="T5" fmla="*/ 33 h 337"/>
                <a:gd name="T6" fmla="*/ 4 w 33"/>
                <a:gd name="T7" fmla="*/ 29 h 337"/>
                <a:gd name="T8" fmla="*/ 1 w 33"/>
                <a:gd name="T9" fmla="*/ 23 h 337"/>
                <a:gd name="T10" fmla="*/ 0 w 33"/>
                <a:gd name="T11" fmla="*/ 17 h 337"/>
                <a:gd name="T12" fmla="*/ 0 w 33"/>
                <a:gd name="T13" fmla="*/ 17 h 337"/>
                <a:gd name="T14" fmla="*/ 1 w 33"/>
                <a:gd name="T15" fmla="*/ 10 h 337"/>
                <a:gd name="T16" fmla="*/ 4 w 33"/>
                <a:gd name="T17" fmla="*/ 6 h 337"/>
                <a:gd name="T18" fmla="*/ 9 w 33"/>
                <a:gd name="T19" fmla="*/ 2 h 337"/>
                <a:gd name="T20" fmla="*/ 16 w 33"/>
                <a:gd name="T21" fmla="*/ 0 h 337"/>
                <a:gd name="T22" fmla="*/ 16 w 33"/>
                <a:gd name="T23" fmla="*/ 0 h 337"/>
                <a:gd name="T24" fmla="*/ 23 w 33"/>
                <a:gd name="T25" fmla="*/ 2 h 337"/>
                <a:gd name="T26" fmla="*/ 28 w 33"/>
                <a:gd name="T27" fmla="*/ 6 h 337"/>
                <a:gd name="T28" fmla="*/ 31 w 33"/>
                <a:gd name="T29" fmla="*/ 10 h 337"/>
                <a:gd name="T30" fmla="*/ 33 w 33"/>
                <a:gd name="T31" fmla="*/ 17 h 337"/>
                <a:gd name="T32" fmla="*/ 33 w 33"/>
                <a:gd name="T33" fmla="*/ 17 h 337"/>
                <a:gd name="T34" fmla="*/ 31 w 33"/>
                <a:gd name="T35" fmla="*/ 23 h 337"/>
                <a:gd name="T36" fmla="*/ 28 w 33"/>
                <a:gd name="T37" fmla="*/ 29 h 337"/>
                <a:gd name="T38" fmla="*/ 23 w 33"/>
                <a:gd name="T39" fmla="*/ 33 h 337"/>
                <a:gd name="T40" fmla="*/ 16 w 33"/>
                <a:gd name="T41" fmla="*/ 34 h 337"/>
                <a:gd name="T42" fmla="*/ 16 w 33"/>
                <a:gd name="T43" fmla="*/ 34 h 337"/>
                <a:gd name="T44" fmla="*/ 4 w 33"/>
                <a:gd name="T45" fmla="*/ 337 h 337"/>
                <a:gd name="T46" fmla="*/ 4 w 33"/>
                <a:gd name="T47" fmla="*/ 88 h 337"/>
                <a:gd name="T48" fmla="*/ 28 w 33"/>
                <a:gd name="T49" fmla="*/ 88 h 337"/>
                <a:gd name="T50" fmla="*/ 28 w 33"/>
                <a:gd name="T51" fmla="*/ 337 h 337"/>
                <a:gd name="T52" fmla="*/ 4 w 33"/>
                <a:gd name="T5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" h="337">
                  <a:moveTo>
                    <a:pt x="16" y="34"/>
                  </a:moveTo>
                  <a:lnTo>
                    <a:pt x="16" y="34"/>
                  </a:lnTo>
                  <a:lnTo>
                    <a:pt x="9" y="33"/>
                  </a:lnTo>
                  <a:lnTo>
                    <a:pt x="4" y="29"/>
                  </a:lnTo>
                  <a:lnTo>
                    <a:pt x="1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0"/>
                  </a:lnTo>
                  <a:lnTo>
                    <a:pt x="4" y="6"/>
                  </a:lnTo>
                  <a:lnTo>
                    <a:pt x="9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3" y="2"/>
                  </a:lnTo>
                  <a:lnTo>
                    <a:pt x="28" y="6"/>
                  </a:lnTo>
                  <a:lnTo>
                    <a:pt x="31" y="10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1" y="23"/>
                  </a:lnTo>
                  <a:lnTo>
                    <a:pt x="28" y="29"/>
                  </a:lnTo>
                  <a:lnTo>
                    <a:pt x="23" y="33"/>
                  </a:lnTo>
                  <a:lnTo>
                    <a:pt x="16" y="34"/>
                  </a:lnTo>
                  <a:lnTo>
                    <a:pt x="16" y="34"/>
                  </a:lnTo>
                  <a:close/>
                  <a:moveTo>
                    <a:pt x="4" y="337"/>
                  </a:moveTo>
                  <a:lnTo>
                    <a:pt x="4" y="88"/>
                  </a:lnTo>
                  <a:lnTo>
                    <a:pt x="28" y="88"/>
                  </a:lnTo>
                  <a:lnTo>
                    <a:pt x="28" y="337"/>
                  </a:lnTo>
                  <a:lnTo>
                    <a:pt x="4" y="3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3338" y="1172"/>
              <a:ext cx="145" cy="259"/>
            </a:xfrm>
            <a:custGeom>
              <a:avLst/>
              <a:gdLst>
                <a:gd name="T0" fmla="*/ 90 w 145"/>
                <a:gd name="T1" fmla="*/ 259 h 259"/>
                <a:gd name="T2" fmla="*/ 71 w 145"/>
                <a:gd name="T3" fmla="*/ 258 h 259"/>
                <a:gd name="T4" fmla="*/ 54 w 145"/>
                <a:gd name="T5" fmla="*/ 251 h 259"/>
                <a:gd name="T6" fmla="*/ 38 w 145"/>
                <a:gd name="T7" fmla="*/ 239 h 259"/>
                <a:gd name="T8" fmla="*/ 26 w 145"/>
                <a:gd name="T9" fmla="*/ 224 h 259"/>
                <a:gd name="T10" fmla="*/ 15 w 145"/>
                <a:gd name="T11" fmla="*/ 206 h 259"/>
                <a:gd name="T12" fmla="*/ 7 w 145"/>
                <a:gd name="T13" fmla="*/ 184 h 259"/>
                <a:gd name="T14" fmla="*/ 1 w 145"/>
                <a:gd name="T15" fmla="*/ 158 h 259"/>
                <a:gd name="T16" fmla="*/ 0 w 145"/>
                <a:gd name="T17" fmla="*/ 130 h 259"/>
                <a:gd name="T18" fmla="*/ 0 w 145"/>
                <a:gd name="T19" fmla="*/ 116 h 259"/>
                <a:gd name="T20" fmla="*/ 3 w 145"/>
                <a:gd name="T21" fmla="*/ 89 h 259"/>
                <a:gd name="T22" fmla="*/ 9 w 145"/>
                <a:gd name="T23" fmla="*/ 64 h 259"/>
                <a:gd name="T24" fmla="*/ 19 w 145"/>
                <a:gd name="T25" fmla="*/ 44 h 259"/>
                <a:gd name="T26" fmla="*/ 31 w 145"/>
                <a:gd name="T27" fmla="*/ 27 h 259"/>
                <a:gd name="T28" fmla="*/ 46 w 145"/>
                <a:gd name="T29" fmla="*/ 14 h 259"/>
                <a:gd name="T30" fmla="*/ 63 w 145"/>
                <a:gd name="T31" fmla="*/ 6 h 259"/>
                <a:gd name="T32" fmla="*/ 82 w 145"/>
                <a:gd name="T33" fmla="*/ 2 h 259"/>
                <a:gd name="T34" fmla="*/ 93 w 145"/>
                <a:gd name="T35" fmla="*/ 0 h 259"/>
                <a:gd name="T36" fmla="*/ 112 w 145"/>
                <a:gd name="T37" fmla="*/ 2 h 259"/>
                <a:gd name="T38" fmla="*/ 138 w 145"/>
                <a:gd name="T39" fmla="*/ 11 h 259"/>
                <a:gd name="T40" fmla="*/ 138 w 145"/>
                <a:gd name="T41" fmla="*/ 32 h 259"/>
                <a:gd name="T42" fmla="*/ 131 w 145"/>
                <a:gd name="T43" fmla="*/ 27 h 259"/>
                <a:gd name="T44" fmla="*/ 110 w 145"/>
                <a:gd name="T45" fmla="*/ 21 h 259"/>
                <a:gd name="T46" fmla="*/ 95 w 145"/>
                <a:gd name="T47" fmla="*/ 19 h 259"/>
                <a:gd name="T48" fmla="*/ 78 w 145"/>
                <a:gd name="T49" fmla="*/ 21 h 259"/>
                <a:gd name="T50" fmla="*/ 63 w 145"/>
                <a:gd name="T51" fmla="*/ 27 h 259"/>
                <a:gd name="T52" fmla="*/ 50 w 145"/>
                <a:gd name="T53" fmla="*/ 37 h 259"/>
                <a:gd name="T54" fmla="*/ 41 w 145"/>
                <a:gd name="T55" fmla="*/ 51 h 259"/>
                <a:gd name="T56" fmla="*/ 34 w 145"/>
                <a:gd name="T57" fmla="*/ 67 h 259"/>
                <a:gd name="T58" fmla="*/ 26 w 145"/>
                <a:gd name="T59" fmla="*/ 107 h 259"/>
                <a:gd name="T60" fmla="*/ 24 w 145"/>
                <a:gd name="T61" fmla="*/ 128 h 259"/>
                <a:gd name="T62" fmla="*/ 30 w 145"/>
                <a:gd name="T63" fmla="*/ 173 h 259"/>
                <a:gd name="T64" fmla="*/ 42 w 145"/>
                <a:gd name="T65" fmla="*/ 209 h 259"/>
                <a:gd name="T66" fmla="*/ 52 w 145"/>
                <a:gd name="T67" fmla="*/ 223 h 259"/>
                <a:gd name="T68" fmla="*/ 64 w 145"/>
                <a:gd name="T69" fmla="*/ 232 h 259"/>
                <a:gd name="T70" fmla="*/ 78 w 145"/>
                <a:gd name="T71" fmla="*/ 238 h 259"/>
                <a:gd name="T72" fmla="*/ 94 w 145"/>
                <a:gd name="T73" fmla="*/ 240 h 259"/>
                <a:gd name="T74" fmla="*/ 108 w 145"/>
                <a:gd name="T75" fmla="*/ 239 h 259"/>
                <a:gd name="T76" fmla="*/ 128 w 145"/>
                <a:gd name="T77" fmla="*/ 232 h 259"/>
                <a:gd name="T78" fmla="*/ 145 w 145"/>
                <a:gd name="T79" fmla="*/ 244 h 259"/>
                <a:gd name="T80" fmla="*/ 135 w 145"/>
                <a:gd name="T81" fmla="*/ 250 h 259"/>
                <a:gd name="T82" fmla="*/ 109 w 145"/>
                <a:gd name="T83" fmla="*/ 258 h 259"/>
                <a:gd name="T84" fmla="*/ 90 w 145"/>
                <a:gd name="T85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5" h="259">
                  <a:moveTo>
                    <a:pt x="90" y="259"/>
                  </a:moveTo>
                  <a:lnTo>
                    <a:pt x="90" y="259"/>
                  </a:lnTo>
                  <a:lnTo>
                    <a:pt x="80" y="259"/>
                  </a:lnTo>
                  <a:lnTo>
                    <a:pt x="71" y="258"/>
                  </a:lnTo>
                  <a:lnTo>
                    <a:pt x="63" y="254"/>
                  </a:lnTo>
                  <a:lnTo>
                    <a:pt x="54" y="251"/>
                  </a:lnTo>
                  <a:lnTo>
                    <a:pt x="46" y="246"/>
                  </a:lnTo>
                  <a:lnTo>
                    <a:pt x="38" y="239"/>
                  </a:lnTo>
                  <a:lnTo>
                    <a:pt x="31" y="232"/>
                  </a:lnTo>
                  <a:lnTo>
                    <a:pt x="26" y="224"/>
                  </a:lnTo>
                  <a:lnTo>
                    <a:pt x="19" y="216"/>
                  </a:lnTo>
                  <a:lnTo>
                    <a:pt x="15" y="206"/>
                  </a:lnTo>
                  <a:lnTo>
                    <a:pt x="9" y="195"/>
                  </a:lnTo>
                  <a:lnTo>
                    <a:pt x="7" y="184"/>
                  </a:lnTo>
                  <a:lnTo>
                    <a:pt x="3" y="172"/>
                  </a:lnTo>
                  <a:lnTo>
                    <a:pt x="1" y="158"/>
                  </a:lnTo>
                  <a:lnTo>
                    <a:pt x="0" y="145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0" y="116"/>
                  </a:lnTo>
                  <a:lnTo>
                    <a:pt x="1" y="101"/>
                  </a:lnTo>
                  <a:lnTo>
                    <a:pt x="3" y="89"/>
                  </a:lnTo>
                  <a:lnTo>
                    <a:pt x="5" y="75"/>
                  </a:lnTo>
                  <a:lnTo>
                    <a:pt x="9" y="64"/>
                  </a:lnTo>
                  <a:lnTo>
                    <a:pt x="14" y="53"/>
                  </a:lnTo>
                  <a:lnTo>
                    <a:pt x="19" y="44"/>
                  </a:lnTo>
                  <a:lnTo>
                    <a:pt x="24" y="34"/>
                  </a:lnTo>
                  <a:lnTo>
                    <a:pt x="31" y="27"/>
                  </a:lnTo>
                  <a:lnTo>
                    <a:pt x="38" y="21"/>
                  </a:lnTo>
                  <a:lnTo>
                    <a:pt x="46" y="14"/>
                  </a:lnTo>
                  <a:lnTo>
                    <a:pt x="54" y="10"/>
                  </a:lnTo>
                  <a:lnTo>
                    <a:pt x="63" y="6"/>
                  </a:lnTo>
                  <a:lnTo>
                    <a:pt x="72" y="3"/>
                  </a:lnTo>
                  <a:lnTo>
                    <a:pt x="82" y="2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102" y="2"/>
                  </a:lnTo>
                  <a:lnTo>
                    <a:pt x="112" y="2"/>
                  </a:lnTo>
                  <a:lnTo>
                    <a:pt x="127" y="7"/>
                  </a:lnTo>
                  <a:lnTo>
                    <a:pt x="138" y="11"/>
                  </a:lnTo>
                  <a:lnTo>
                    <a:pt x="145" y="17"/>
                  </a:lnTo>
                  <a:lnTo>
                    <a:pt x="138" y="32"/>
                  </a:lnTo>
                  <a:lnTo>
                    <a:pt x="138" y="32"/>
                  </a:lnTo>
                  <a:lnTo>
                    <a:pt x="131" y="27"/>
                  </a:lnTo>
                  <a:lnTo>
                    <a:pt x="121" y="23"/>
                  </a:lnTo>
                  <a:lnTo>
                    <a:pt x="110" y="21"/>
                  </a:lnTo>
                  <a:lnTo>
                    <a:pt x="95" y="19"/>
                  </a:lnTo>
                  <a:lnTo>
                    <a:pt x="95" y="19"/>
                  </a:lnTo>
                  <a:lnTo>
                    <a:pt x="86" y="19"/>
                  </a:lnTo>
                  <a:lnTo>
                    <a:pt x="78" y="21"/>
                  </a:lnTo>
                  <a:lnTo>
                    <a:pt x="69" y="23"/>
                  </a:lnTo>
                  <a:lnTo>
                    <a:pt x="63" y="27"/>
                  </a:lnTo>
                  <a:lnTo>
                    <a:pt x="56" y="32"/>
                  </a:lnTo>
                  <a:lnTo>
                    <a:pt x="50" y="37"/>
                  </a:lnTo>
                  <a:lnTo>
                    <a:pt x="45" y="44"/>
                  </a:lnTo>
                  <a:lnTo>
                    <a:pt x="41" y="51"/>
                  </a:lnTo>
                  <a:lnTo>
                    <a:pt x="37" y="57"/>
                  </a:lnTo>
                  <a:lnTo>
                    <a:pt x="34" y="67"/>
                  </a:lnTo>
                  <a:lnTo>
                    <a:pt x="29" y="85"/>
                  </a:lnTo>
                  <a:lnTo>
                    <a:pt x="26" y="107"/>
                  </a:lnTo>
                  <a:lnTo>
                    <a:pt x="24" y="128"/>
                  </a:lnTo>
                  <a:lnTo>
                    <a:pt x="24" y="128"/>
                  </a:lnTo>
                  <a:lnTo>
                    <a:pt x="26" y="152"/>
                  </a:lnTo>
                  <a:lnTo>
                    <a:pt x="30" y="173"/>
                  </a:lnTo>
                  <a:lnTo>
                    <a:pt x="35" y="193"/>
                  </a:lnTo>
                  <a:lnTo>
                    <a:pt x="42" y="209"/>
                  </a:lnTo>
                  <a:lnTo>
                    <a:pt x="48" y="216"/>
                  </a:lnTo>
                  <a:lnTo>
                    <a:pt x="52" y="223"/>
                  </a:lnTo>
                  <a:lnTo>
                    <a:pt x="59" y="228"/>
                  </a:lnTo>
                  <a:lnTo>
                    <a:pt x="64" y="232"/>
                  </a:lnTo>
                  <a:lnTo>
                    <a:pt x="71" y="235"/>
                  </a:lnTo>
                  <a:lnTo>
                    <a:pt x="78" y="238"/>
                  </a:lnTo>
                  <a:lnTo>
                    <a:pt x="86" y="240"/>
                  </a:lnTo>
                  <a:lnTo>
                    <a:pt x="94" y="240"/>
                  </a:lnTo>
                  <a:lnTo>
                    <a:pt x="94" y="240"/>
                  </a:lnTo>
                  <a:lnTo>
                    <a:pt x="108" y="239"/>
                  </a:lnTo>
                  <a:lnTo>
                    <a:pt x="119" y="236"/>
                  </a:lnTo>
                  <a:lnTo>
                    <a:pt x="128" y="232"/>
                  </a:lnTo>
                  <a:lnTo>
                    <a:pt x="136" y="227"/>
                  </a:lnTo>
                  <a:lnTo>
                    <a:pt x="145" y="244"/>
                  </a:lnTo>
                  <a:lnTo>
                    <a:pt x="145" y="244"/>
                  </a:lnTo>
                  <a:lnTo>
                    <a:pt x="135" y="250"/>
                  </a:lnTo>
                  <a:lnTo>
                    <a:pt x="124" y="255"/>
                  </a:lnTo>
                  <a:lnTo>
                    <a:pt x="109" y="258"/>
                  </a:lnTo>
                  <a:lnTo>
                    <a:pt x="90" y="259"/>
                  </a:lnTo>
                  <a:lnTo>
                    <a:pt x="90" y="2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3536" y="1063"/>
              <a:ext cx="166" cy="364"/>
            </a:xfrm>
            <a:custGeom>
              <a:avLst/>
              <a:gdLst>
                <a:gd name="T0" fmla="*/ 140 w 166"/>
                <a:gd name="T1" fmla="*/ 364 h 364"/>
                <a:gd name="T2" fmla="*/ 140 w 166"/>
                <a:gd name="T3" fmla="*/ 186 h 364"/>
                <a:gd name="T4" fmla="*/ 140 w 166"/>
                <a:gd name="T5" fmla="*/ 186 h 364"/>
                <a:gd name="T6" fmla="*/ 140 w 166"/>
                <a:gd name="T7" fmla="*/ 175 h 364"/>
                <a:gd name="T8" fmla="*/ 139 w 166"/>
                <a:gd name="T9" fmla="*/ 164 h 364"/>
                <a:gd name="T10" fmla="*/ 135 w 166"/>
                <a:gd name="T11" fmla="*/ 154 h 364"/>
                <a:gd name="T12" fmla="*/ 129 w 166"/>
                <a:gd name="T13" fmla="*/ 146 h 364"/>
                <a:gd name="T14" fmla="*/ 121 w 166"/>
                <a:gd name="T15" fmla="*/ 139 h 364"/>
                <a:gd name="T16" fmla="*/ 112 w 166"/>
                <a:gd name="T17" fmla="*/ 134 h 364"/>
                <a:gd name="T18" fmla="*/ 99 w 166"/>
                <a:gd name="T19" fmla="*/ 130 h 364"/>
                <a:gd name="T20" fmla="*/ 83 w 166"/>
                <a:gd name="T21" fmla="*/ 128 h 364"/>
                <a:gd name="T22" fmla="*/ 83 w 166"/>
                <a:gd name="T23" fmla="*/ 128 h 364"/>
                <a:gd name="T24" fmla="*/ 68 w 166"/>
                <a:gd name="T25" fmla="*/ 130 h 364"/>
                <a:gd name="T26" fmla="*/ 53 w 166"/>
                <a:gd name="T27" fmla="*/ 132 h 364"/>
                <a:gd name="T28" fmla="*/ 39 w 166"/>
                <a:gd name="T29" fmla="*/ 138 h 364"/>
                <a:gd name="T30" fmla="*/ 26 w 166"/>
                <a:gd name="T31" fmla="*/ 145 h 364"/>
                <a:gd name="T32" fmla="*/ 26 w 166"/>
                <a:gd name="T33" fmla="*/ 364 h 364"/>
                <a:gd name="T34" fmla="*/ 0 w 166"/>
                <a:gd name="T35" fmla="*/ 364 h 364"/>
                <a:gd name="T36" fmla="*/ 0 w 166"/>
                <a:gd name="T37" fmla="*/ 0 h 364"/>
                <a:gd name="T38" fmla="*/ 26 w 166"/>
                <a:gd name="T39" fmla="*/ 0 h 364"/>
                <a:gd name="T40" fmla="*/ 26 w 166"/>
                <a:gd name="T41" fmla="*/ 130 h 364"/>
                <a:gd name="T42" fmla="*/ 26 w 166"/>
                <a:gd name="T43" fmla="*/ 130 h 364"/>
                <a:gd name="T44" fmla="*/ 42 w 166"/>
                <a:gd name="T45" fmla="*/ 121 h 364"/>
                <a:gd name="T46" fmla="*/ 57 w 166"/>
                <a:gd name="T47" fmla="*/ 116 h 364"/>
                <a:gd name="T48" fmla="*/ 71 w 166"/>
                <a:gd name="T49" fmla="*/ 113 h 364"/>
                <a:gd name="T50" fmla="*/ 84 w 166"/>
                <a:gd name="T51" fmla="*/ 112 h 364"/>
                <a:gd name="T52" fmla="*/ 84 w 166"/>
                <a:gd name="T53" fmla="*/ 112 h 364"/>
                <a:gd name="T54" fmla="*/ 97 w 166"/>
                <a:gd name="T55" fmla="*/ 113 h 364"/>
                <a:gd name="T56" fmla="*/ 106 w 166"/>
                <a:gd name="T57" fmla="*/ 115 h 364"/>
                <a:gd name="T58" fmla="*/ 116 w 166"/>
                <a:gd name="T59" fmla="*/ 116 h 364"/>
                <a:gd name="T60" fmla="*/ 124 w 166"/>
                <a:gd name="T61" fmla="*/ 119 h 364"/>
                <a:gd name="T62" fmla="*/ 132 w 166"/>
                <a:gd name="T63" fmla="*/ 123 h 364"/>
                <a:gd name="T64" fmla="*/ 139 w 166"/>
                <a:gd name="T65" fmla="*/ 127 h 364"/>
                <a:gd name="T66" fmla="*/ 144 w 166"/>
                <a:gd name="T67" fmla="*/ 131 h 364"/>
                <a:gd name="T68" fmla="*/ 150 w 166"/>
                <a:gd name="T69" fmla="*/ 136 h 364"/>
                <a:gd name="T70" fmla="*/ 157 w 166"/>
                <a:gd name="T71" fmla="*/ 147 h 364"/>
                <a:gd name="T72" fmla="*/ 162 w 166"/>
                <a:gd name="T73" fmla="*/ 160 h 364"/>
                <a:gd name="T74" fmla="*/ 165 w 166"/>
                <a:gd name="T75" fmla="*/ 172 h 364"/>
                <a:gd name="T76" fmla="*/ 166 w 166"/>
                <a:gd name="T77" fmla="*/ 184 h 364"/>
                <a:gd name="T78" fmla="*/ 166 w 166"/>
                <a:gd name="T79" fmla="*/ 364 h 364"/>
                <a:gd name="T80" fmla="*/ 140 w 166"/>
                <a:gd name="T81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6" h="364">
                  <a:moveTo>
                    <a:pt x="140" y="364"/>
                  </a:moveTo>
                  <a:lnTo>
                    <a:pt x="140" y="186"/>
                  </a:lnTo>
                  <a:lnTo>
                    <a:pt x="140" y="186"/>
                  </a:lnTo>
                  <a:lnTo>
                    <a:pt x="140" y="175"/>
                  </a:lnTo>
                  <a:lnTo>
                    <a:pt x="139" y="164"/>
                  </a:lnTo>
                  <a:lnTo>
                    <a:pt x="135" y="154"/>
                  </a:lnTo>
                  <a:lnTo>
                    <a:pt x="129" y="146"/>
                  </a:lnTo>
                  <a:lnTo>
                    <a:pt x="121" y="139"/>
                  </a:lnTo>
                  <a:lnTo>
                    <a:pt x="112" y="134"/>
                  </a:lnTo>
                  <a:lnTo>
                    <a:pt x="99" y="130"/>
                  </a:lnTo>
                  <a:lnTo>
                    <a:pt x="83" y="128"/>
                  </a:lnTo>
                  <a:lnTo>
                    <a:pt x="83" y="128"/>
                  </a:lnTo>
                  <a:lnTo>
                    <a:pt x="68" y="130"/>
                  </a:lnTo>
                  <a:lnTo>
                    <a:pt x="53" y="132"/>
                  </a:lnTo>
                  <a:lnTo>
                    <a:pt x="39" y="138"/>
                  </a:lnTo>
                  <a:lnTo>
                    <a:pt x="26" y="145"/>
                  </a:lnTo>
                  <a:lnTo>
                    <a:pt x="26" y="364"/>
                  </a:lnTo>
                  <a:lnTo>
                    <a:pt x="0" y="364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130"/>
                  </a:lnTo>
                  <a:lnTo>
                    <a:pt x="26" y="130"/>
                  </a:lnTo>
                  <a:lnTo>
                    <a:pt x="42" y="121"/>
                  </a:lnTo>
                  <a:lnTo>
                    <a:pt x="57" y="116"/>
                  </a:lnTo>
                  <a:lnTo>
                    <a:pt x="71" y="113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97" y="113"/>
                  </a:lnTo>
                  <a:lnTo>
                    <a:pt x="106" y="115"/>
                  </a:lnTo>
                  <a:lnTo>
                    <a:pt x="116" y="116"/>
                  </a:lnTo>
                  <a:lnTo>
                    <a:pt x="124" y="119"/>
                  </a:lnTo>
                  <a:lnTo>
                    <a:pt x="132" y="123"/>
                  </a:lnTo>
                  <a:lnTo>
                    <a:pt x="139" y="127"/>
                  </a:lnTo>
                  <a:lnTo>
                    <a:pt x="144" y="131"/>
                  </a:lnTo>
                  <a:lnTo>
                    <a:pt x="150" y="136"/>
                  </a:lnTo>
                  <a:lnTo>
                    <a:pt x="157" y="147"/>
                  </a:lnTo>
                  <a:lnTo>
                    <a:pt x="162" y="160"/>
                  </a:lnTo>
                  <a:lnTo>
                    <a:pt x="165" y="172"/>
                  </a:lnTo>
                  <a:lnTo>
                    <a:pt x="166" y="184"/>
                  </a:lnTo>
                  <a:lnTo>
                    <a:pt x="166" y="364"/>
                  </a:lnTo>
                  <a:lnTo>
                    <a:pt x="140" y="3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3" name="Freeform 38"/>
            <p:cNvSpPr>
              <a:spLocks noEditPoints="1"/>
            </p:cNvSpPr>
            <p:nvPr/>
          </p:nvSpPr>
          <p:spPr bwMode="auto">
            <a:xfrm>
              <a:off x="3764" y="1172"/>
              <a:ext cx="184" cy="259"/>
            </a:xfrm>
            <a:custGeom>
              <a:avLst/>
              <a:gdLst>
                <a:gd name="T0" fmla="*/ 23 w 184"/>
                <a:gd name="T1" fmla="*/ 141 h 259"/>
                <a:gd name="T2" fmla="*/ 31 w 184"/>
                <a:gd name="T3" fmla="*/ 184 h 259"/>
                <a:gd name="T4" fmla="*/ 38 w 184"/>
                <a:gd name="T5" fmla="*/ 202 h 259"/>
                <a:gd name="T6" fmla="*/ 47 w 184"/>
                <a:gd name="T7" fmla="*/ 216 h 259"/>
                <a:gd name="T8" fmla="*/ 60 w 184"/>
                <a:gd name="T9" fmla="*/ 227 h 259"/>
                <a:gd name="T10" fmla="*/ 73 w 184"/>
                <a:gd name="T11" fmla="*/ 234 h 259"/>
                <a:gd name="T12" fmla="*/ 90 w 184"/>
                <a:gd name="T13" fmla="*/ 239 h 259"/>
                <a:gd name="T14" fmla="*/ 107 w 184"/>
                <a:gd name="T15" fmla="*/ 240 h 259"/>
                <a:gd name="T16" fmla="*/ 143 w 184"/>
                <a:gd name="T17" fmla="*/ 236 h 259"/>
                <a:gd name="T18" fmla="*/ 166 w 184"/>
                <a:gd name="T19" fmla="*/ 225 h 259"/>
                <a:gd name="T20" fmla="*/ 174 w 184"/>
                <a:gd name="T21" fmla="*/ 243 h 259"/>
                <a:gd name="T22" fmla="*/ 147 w 184"/>
                <a:gd name="T23" fmla="*/ 255 h 259"/>
                <a:gd name="T24" fmla="*/ 106 w 184"/>
                <a:gd name="T25" fmla="*/ 259 h 259"/>
                <a:gd name="T26" fmla="*/ 95 w 184"/>
                <a:gd name="T27" fmla="*/ 259 h 259"/>
                <a:gd name="T28" fmla="*/ 75 w 184"/>
                <a:gd name="T29" fmla="*/ 255 h 259"/>
                <a:gd name="T30" fmla="*/ 54 w 184"/>
                <a:gd name="T31" fmla="*/ 249 h 259"/>
                <a:gd name="T32" fmla="*/ 38 w 184"/>
                <a:gd name="T33" fmla="*/ 238 h 259"/>
                <a:gd name="T34" fmla="*/ 23 w 184"/>
                <a:gd name="T35" fmla="*/ 221 h 259"/>
                <a:gd name="T36" fmla="*/ 12 w 184"/>
                <a:gd name="T37" fmla="*/ 201 h 259"/>
                <a:gd name="T38" fmla="*/ 4 w 184"/>
                <a:gd name="T39" fmla="*/ 176 h 259"/>
                <a:gd name="T40" fmla="*/ 0 w 184"/>
                <a:gd name="T41" fmla="*/ 146 h 259"/>
                <a:gd name="T42" fmla="*/ 0 w 184"/>
                <a:gd name="T43" fmla="*/ 130 h 259"/>
                <a:gd name="T44" fmla="*/ 1 w 184"/>
                <a:gd name="T45" fmla="*/ 98 h 259"/>
                <a:gd name="T46" fmla="*/ 6 w 184"/>
                <a:gd name="T47" fmla="*/ 72 h 259"/>
                <a:gd name="T48" fmla="*/ 16 w 184"/>
                <a:gd name="T49" fmla="*/ 49 h 259"/>
                <a:gd name="T50" fmla="*/ 27 w 184"/>
                <a:gd name="T51" fmla="*/ 32 h 259"/>
                <a:gd name="T52" fmla="*/ 41 w 184"/>
                <a:gd name="T53" fmla="*/ 18 h 259"/>
                <a:gd name="T54" fmla="*/ 57 w 184"/>
                <a:gd name="T55" fmla="*/ 8 h 259"/>
                <a:gd name="T56" fmla="*/ 75 w 184"/>
                <a:gd name="T57" fmla="*/ 3 h 259"/>
                <a:gd name="T58" fmla="*/ 94 w 184"/>
                <a:gd name="T59" fmla="*/ 0 h 259"/>
                <a:gd name="T60" fmla="*/ 103 w 184"/>
                <a:gd name="T61" fmla="*/ 2 h 259"/>
                <a:gd name="T62" fmla="*/ 122 w 184"/>
                <a:gd name="T63" fmla="*/ 4 h 259"/>
                <a:gd name="T64" fmla="*/ 139 w 184"/>
                <a:gd name="T65" fmla="*/ 11 h 259"/>
                <a:gd name="T66" fmla="*/ 152 w 184"/>
                <a:gd name="T67" fmla="*/ 21 h 259"/>
                <a:gd name="T68" fmla="*/ 165 w 184"/>
                <a:gd name="T69" fmla="*/ 36 h 259"/>
                <a:gd name="T70" fmla="*/ 173 w 184"/>
                <a:gd name="T71" fmla="*/ 53 h 259"/>
                <a:gd name="T72" fmla="*/ 180 w 184"/>
                <a:gd name="T73" fmla="*/ 75 h 259"/>
                <a:gd name="T74" fmla="*/ 182 w 184"/>
                <a:gd name="T75" fmla="*/ 102 h 259"/>
                <a:gd name="T76" fmla="*/ 23 w 184"/>
                <a:gd name="T77" fmla="*/ 141 h 259"/>
                <a:gd name="T78" fmla="*/ 94 w 184"/>
                <a:gd name="T79" fmla="*/ 19 h 259"/>
                <a:gd name="T80" fmla="*/ 72 w 184"/>
                <a:gd name="T81" fmla="*/ 22 h 259"/>
                <a:gd name="T82" fmla="*/ 60 w 184"/>
                <a:gd name="T83" fmla="*/ 29 h 259"/>
                <a:gd name="T84" fmla="*/ 47 w 184"/>
                <a:gd name="T85" fmla="*/ 38 h 259"/>
                <a:gd name="T86" fmla="*/ 38 w 184"/>
                <a:gd name="T87" fmla="*/ 51 h 259"/>
                <a:gd name="T88" fmla="*/ 31 w 184"/>
                <a:gd name="T89" fmla="*/ 67 h 259"/>
                <a:gd name="T90" fmla="*/ 24 w 184"/>
                <a:gd name="T91" fmla="*/ 100 h 259"/>
                <a:gd name="T92" fmla="*/ 159 w 184"/>
                <a:gd name="T93" fmla="*/ 105 h 259"/>
                <a:gd name="T94" fmla="*/ 158 w 184"/>
                <a:gd name="T95" fmla="*/ 83 h 259"/>
                <a:gd name="T96" fmla="*/ 148 w 184"/>
                <a:gd name="T97" fmla="*/ 51 h 259"/>
                <a:gd name="T98" fmla="*/ 141 w 184"/>
                <a:gd name="T99" fmla="*/ 38 h 259"/>
                <a:gd name="T100" fmla="*/ 132 w 184"/>
                <a:gd name="T101" fmla="*/ 30 h 259"/>
                <a:gd name="T102" fmla="*/ 107 w 184"/>
                <a:gd name="T103" fmla="*/ 21 h 259"/>
                <a:gd name="T104" fmla="*/ 94 w 184"/>
                <a:gd name="T105" fmla="*/ 1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4" h="259">
                  <a:moveTo>
                    <a:pt x="23" y="141"/>
                  </a:moveTo>
                  <a:lnTo>
                    <a:pt x="23" y="141"/>
                  </a:lnTo>
                  <a:lnTo>
                    <a:pt x="25" y="164"/>
                  </a:lnTo>
                  <a:lnTo>
                    <a:pt x="31" y="184"/>
                  </a:lnTo>
                  <a:lnTo>
                    <a:pt x="34" y="194"/>
                  </a:lnTo>
                  <a:lnTo>
                    <a:pt x="38" y="202"/>
                  </a:lnTo>
                  <a:lnTo>
                    <a:pt x="42" y="209"/>
                  </a:lnTo>
                  <a:lnTo>
                    <a:pt x="47" y="216"/>
                  </a:lnTo>
                  <a:lnTo>
                    <a:pt x="53" y="221"/>
                  </a:lnTo>
                  <a:lnTo>
                    <a:pt x="60" y="227"/>
                  </a:lnTo>
                  <a:lnTo>
                    <a:pt x="66" y="231"/>
                  </a:lnTo>
                  <a:lnTo>
                    <a:pt x="73" y="234"/>
                  </a:lnTo>
                  <a:lnTo>
                    <a:pt x="81" y="236"/>
                  </a:lnTo>
                  <a:lnTo>
                    <a:pt x="90" y="239"/>
                  </a:lnTo>
                  <a:lnTo>
                    <a:pt x="107" y="240"/>
                  </a:lnTo>
                  <a:lnTo>
                    <a:pt x="107" y="240"/>
                  </a:lnTo>
                  <a:lnTo>
                    <a:pt x="126" y="239"/>
                  </a:lnTo>
                  <a:lnTo>
                    <a:pt x="143" y="236"/>
                  </a:lnTo>
                  <a:lnTo>
                    <a:pt x="156" y="231"/>
                  </a:lnTo>
                  <a:lnTo>
                    <a:pt x="166" y="225"/>
                  </a:lnTo>
                  <a:lnTo>
                    <a:pt x="174" y="243"/>
                  </a:lnTo>
                  <a:lnTo>
                    <a:pt x="174" y="243"/>
                  </a:lnTo>
                  <a:lnTo>
                    <a:pt x="162" y="250"/>
                  </a:lnTo>
                  <a:lnTo>
                    <a:pt x="147" y="255"/>
                  </a:lnTo>
                  <a:lnTo>
                    <a:pt x="128" y="258"/>
                  </a:lnTo>
                  <a:lnTo>
                    <a:pt x="106" y="259"/>
                  </a:lnTo>
                  <a:lnTo>
                    <a:pt x="106" y="259"/>
                  </a:lnTo>
                  <a:lnTo>
                    <a:pt x="95" y="259"/>
                  </a:lnTo>
                  <a:lnTo>
                    <a:pt x="84" y="258"/>
                  </a:lnTo>
                  <a:lnTo>
                    <a:pt x="75" y="255"/>
                  </a:lnTo>
                  <a:lnTo>
                    <a:pt x="64" y="253"/>
                  </a:lnTo>
                  <a:lnTo>
                    <a:pt x="54" y="249"/>
                  </a:lnTo>
                  <a:lnTo>
                    <a:pt x="46" y="243"/>
                  </a:lnTo>
                  <a:lnTo>
                    <a:pt x="38" y="238"/>
                  </a:lnTo>
                  <a:lnTo>
                    <a:pt x="30" y="229"/>
                  </a:lnTo>
                  <a:lnTo>
                    <a:pt x="23" y="221"/>
                  </a:lnTo>
                  <a:lnTo>
                    <a:pt x="17" y="212"/>
                  </a:lnTo>
                  <a:lnTo>
                    <a:pt x="12" y="201"/>
                  </a:lnTo>
                  <a:lnTo>
                    <a:pt x="8" y="190"/>
                  </a:lnTo>
                  <a:lnTo>
                    <a:pt x="4" y="176"/>
                  </a:lnTo>
                  <a:lnTo>
                    <a:pt x="1" y="163"/>
                  </a:lnTo>
                  <a:lnTo>
                    <a:pt x="0" y="146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0" y="113"/>
                  </a:lnTo>
                  <a:lnTo>
                    <a:pt x="1" y="98"/>
                  </a:lnTo>
                  <a:lnTo>
                    <a:pt x="4" y="85"/>
                  </a:lnTo>
                  <a:lnTo>
                    <a:pt x="6" y="72"/>
                  </a:lnTo>
                  <a:lnTo>
                    <a:pt x="10" y="60"/>
                  </a:lnTo>
                  <a:lnTo>
                    <a:pt x="16" y="49"/>
                  </a:lnTo>
                  <a:lnTo>
                    <a:pt x="21" y="40"/>
                  </a:lnTo>
                  <a:lnTo>
                    <a:pt x="27" y="32"/>
                  </a:lnTo>
                  <a:lnTo>
                    <a:pt x="34" y="25"/>
                  </a:lnTo>
                  <a:lnTo>
                    <a:pt x="41" y="18"/>
                  </a:lnTo>
                  <a:lnTo>
                    <a:pt x="49" y="12"/>
                  </a:lnTo>
                  <a:lnTo>
                    <a:pt x="57" y="8"/>
                  </a:lnTo>
                  <a:lnTo>
                    <a:pt x="65" y="4"/>
                  </a:lnTo>
                  <a:lnTo>
                    <a:pt x="75" y="3"/>
                  </a:lnTo>
                  <a:lnTo>
                    <a:pt x="84" y="2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103" y="2"/>
                  </a:lnTo>
                  <a:lnTo>
                    <a:pt x="113" y="2"/>
                  </a:lnTo>
                  <a:lnTo>
                    <a:pt x="122" y="4"/>
                  </a:lnTo>
                  <a:lnTo>
                    <a:pt x="131" y="7"/>
                  </a:lnTo>
                  <a:lnTo>
                    <a:pt x="139" y="11"/>
                  </a:lnTo>
                  <a:lnTo>
                    <a:pt x="146" y="15"/>
                  </a:lnTo>
                  <a:lnTo>
                    <a:pt x="152" y="21"/>
                  </a:lnTo>
                  <a:lnTo>
                    <a:pt x="159" y="27"/>
                  </a:lnTo>
                  <a:lnTo>
                    <a:pt x="165" y="36"/>
                  </a:lnTo>
                  <a:lnTo>
                    <a:pt x="169" y="44"/>
                  </a:lnTo>
                  <a:lnTo>
                    <a:pt x="173" y="53"/>
                  </a:lnTo>
                  <a:lnTo>
                    <a:pt x="177" y="64"/>
                  </a:lnTo>
                  <a:lnTo>
                    <a:pt x="180" y="75"/>
                  </a:lnTo>
                  <a:lnTo>
                    <a:pt x="181" y="89"/>
                  </a:lnTo>
                  <a:lnTo>
                    <a:pt x="182" y="102"/>
                  </a:lnTo>
                  <a:lnTo>
                    <a:pt x="184" y="118"/>
                  </a:lnTo>
                  <a:lnTo>
                    <a:pt x="23" y="141"/>
                  </a:lnTo>
                  <a:close/>
                  <a:moveTo>
                    <a:pt x="94" y="19"/>
                  </a:moveTo>
                  <a:lnTo>
                    <a:pt x="94" y="19"/>
                  </a:lnTo>
                  <a:lnTo>
                    <a:pt x="79" y="21"/>
                  </a:lnTo>
                  <a:lnTo>
                    <a:pt x="72" y="22"/>
                  </a:lnTo>
                  <a:lnTo>
                    <a:pt x="65" y="25"/>
                  </a:lnTo>
                  <a:lnTo>
                    <a:pt x="60" y="29"/>
                  </a:lnTo>
                  <a:lnTo>
                    <a:pt x="53" y="33"/>
                  </a:lnTo>
                  <a:lnTo>
                    <a:pt x="47" y="38"/>
                  </a:lnTo>
                  <a:lnTo>
                    <a:pt x="43" y="44"/>
                  </a:lnTo>
                  <a:lnTo>
                    <a:pt x="38" y="51"/>
                  </a:lnTo>
                  <a:lnTo>
                    <a:pt x="34" y="59"/>
                  </a:lnTo>
                  <a:lnTo>
                    <a:pt x="31" y="67"/>
                  </a:lnTo>
                  <a:lnTo>
                    <a:pt x="28" y="77"/>
                  </a:lnTo>
                  <a:lnTo>
                    <a:pt x="24" y="100"/>
                  </a:lnTo>
                  <a:lnTo>
                    <a:pt x="23" y="126"/>
                  </a:lnTo>
                  <a:lnTo>
                    <a:pt x="159" y="105"/>
                  </a:lnTo>
                  <a:lnTo>
                    <a:pt x="159" y="105"/>
                  </a:lnTo>
                  <a:lnTo>
                    <a:pt x="158" y="83"/>
                  </a:lnTo>
                  <a:lnTo>
                    <a:pt x="154" y="66"/>
                  </a:lnTo>
                  <a:lnTo>
                    <a:pt x="148" y="51"/>
                  </a:lnTo>
                  <a:lnTo>
                    <a:pt x="146" y="44"/>
                  </a:lnTo>
                  <a:lnTo>
                    <a:pt x="141" y="38"/>
                  </a:lnTo>
                  <a:lnTo>
                    <a:pt x="137" y="34"/>
                  </a:lnTo>
                  <a:lnTo>
                    <a:pt x="132" y="30"/>
                  </a:lnTo>
                  <a:lnTo>
                    <a:pt x="121" y="23"/>
                  </a:lnTo>
                  <a:lnTo>
                    <a:pt x="107" y="21"/>
                  </a:lnTo>
                  <a:lnTo>
                    <a:pt x="94" y="19"/>
                  </a:lnTo>
                  <a:lnTo>
                    <a:pt x="94" y="1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3990" y="1172"/>
              <a:ext cx="138" cy="259"/>
            </a:xfrm>
            <a:custGeom>
              <a:avLst/>
              <a:gdLst>
                <a:gd name="T0" fmla="*/ 60 w 138"/>
                <a:gd name="T1" fmla="*/ 259 h 259"/>
                <a:gd name="T2" fmla="*/ 26 w 138"/>
                <a:gd name="T3" fmla="*/ 254 h 259"/>
                <a:gd name="T4" fmla="*/ 0 w 138"/>
                <a:gd name="T5" fmla="*/ 242 h 259"/>
                <a:gd name="T6" fmla="*/ 8 w 138"/>
                <a:gd name="T7" fmla="*/ 224 h 259"/>
                <a:gd name="T8" fmla="*/ 27 w 138"/>
                <a:gd name="T9" fmla="*/ 235 h 259"/>
                <a:gd name="T10" fmla="*/ 59 w 138"/>
                <a:gd name="T11" fmla="*/ 239 h 259"/>
                <a:gd name="T12" fmla="*/ 71 w 138"/>
                <a:gd name="T13" fmla="*/ 239 h 259"/>
                <a:gd name="T14" fmla="*/ 90 w 138"/>
                <a:gd name="T15" fmla="*/ 231 h 259"/>
                <a:gd name="T16" fmla="*/ 105 w 138"/>
                <a:gd name="T17" fmla="*/ 217 h 259"/>
                <a:gd name="T18" fmla="*/ 112 w 138"/>
                <a:gd name="T19" fmla="*/ 199 h 259"/>
                <a:gd name="T20" fmla="*/ 113 w 138"/>
                <a:gd name="T21" fmla="*/ 188 h 259"/>
                <a:gd name="T22" fmla="*/ 111 w 138"/>
                <a:gd name="T23" fmla="*/ 169 h 259"/>
                <a:gd name="T24" fmla="*/ 101 w 138"/>
                <a:gd name="T25" fmla="*/ 154 h 259"/>
                <a:gd name="T26" fmla="*/ 87 w 138"/>
                <a:gd name="T27" fmla="*/ 143 h 259"/>
                <a:gd name="T28" fmla="*/ 67 w 138"/>
                <a:gd name="T29" fmla="*/ 134 h 259"/>
                <a:gd name="T30" fmla="*/ 51 w 138"/>
                <a:gd name="T31" fmla="*/ 127 h 259"/>
                <a:gd name="T32" fmla="*/ 26 w 138"/>
                <a:gd name="T33" fmla="*/ 111 h 259"/>
                <a:gd name="T34" fmla="*/ 14 w 138"/>
                <a:gd name="T35" fmla="*/ 93 h 259"/>
                <a:gd name="T36" fmla="*/ 8 w 138"/>
                <a:gd name="T37" fmla="*/ 74 h 259"/>
                <a:gd name="T38" fmla="*/ 7 w 138"/>
                <a:gd name="T39" fmla="*/ 64 h 259"/>
                <a:gd name="T40" fmla="*/ 12 w 138"/>
                <a:gd name="T41" fmla="*/ 40 h 259"/>
                <a:gd name="T42" fmla="*/ 26 w 138"/>
                <a:gd name="T43" fmla="*/ 19 h 259"/>
                <a:gd name="T44" fmla="*/ 49 w 138"/>
                <a:gd name="T45" fmla="*/ 6 h 259"/>
                <a:gd name="T46" fmla="*/ 78 w 138"/>
                <a:gd name="T47" fmla="*/ 0 h 259"/>
                <a:gd name="T48" fmla="*/ 94 w 138"/>
                <a:gd name="T49" fmla="*/ 2 h 259"/>
                <a:gd name="T50" fmla="*/ 120 w 138"/>
                <a:gd name="T51" fmla="*/ 11 h 259"/>
                <a:gd name="T52" fmla="*/ 123 w 138"/>
                <a:gd name="T53" fmla="*/ 33 h 259"/>
                <a:gd name="T54" fmla="*/ 116 w 138"/>
                <a:gd name="T55" fmla="*/ 29 h 259"/>
                <a:gd name="T56" fmla="*/ 93 w 138"/>
                <a:gd name="T57" fmla="*/ 19 h 259"/>
                <a:gd name="T58" fmla="*/ 79 w 138"/>
                <a:gd name="T59" fmla="*/ 18 h 259"/>
                <a:gd name="T60" fmla="*/ 68 w 138"/>
                <a:gd name="T61" fmla="*/ 19 h 259"/>
                <a:gd name="T62" fmla="*/ 49 w 138"/>
                <a:gd name="T63" fmla="*/ 26 h 259"/>
                <a:gd name="T64" fmla="*/ 38 w 138"/>
                <a:gd name="T65" fmla="*/ 38 h 259"/>
                <a:gd name="T66" fmla="*/ 31 w 138"/>
                <a:gd name="T67" fmla="*/ 55 h 259"/>
                <a:gd name="T68" fmla="*/ 30 w 138"/>
                <a:gd name="T69" fmla="*/ 64 h 259"/>
                <a:gd name="T70" fmla="*/ 34 w 138"/>
                <a:gd name="T71" fmla="*/ 82 h 259"/>
                <a:gd name="T72" fmla="*/ 44 w 138"/>
                <a:gd name="T73" fmla="*/ 96 h 259"/>
                <a:gd name="T74" fmla="*/ 59 w 138"/>
                <a:gd name="T75" fmla="*/ 107 h 259"/>
                <a:gd name="T76" fmla="*/ 76 w 138"/>
                <a:gd name="T77" fmla="*/ 115 h 259"/>
                <a:gd name="T78" fmla="*/ 108 w 138"/>
                <a:gd name="T79" fmla="*/ 130 h 259"/>
                <a:gd name="T80" fmla="*/ 126 w 138"/>
                <a:gd name="T81" fmla="*/ 148 h 259"/>
                <a:gd name="T82" fmla="*/ 135 w 138"/>
                <a:gd name="T83" fmla="*/ 167 h 259"/>
                <a:gd name="T84" fmla="*/ 138 w 138"/>
                <a:gd name="T85" fmla="*/ 188 h 259"/>
                <a:gd name="T86" fmla="*/ 136 w 138"/>
                <a:gd name="T87" fmla="*/ 201 h 259"/>
                <a:gd name="T88" fmla="*/ 126 w 138"/>
                <a:gd name="T89" fmla="*/ 225 h 259"/>
                <a:gd name="T90" fmla="*/ 105 w 138"/>
                <a:gd name="T91" fmla="*/ 246 h 259"/>
                <a:gd name="T92" fmla="*/ 76 w 138"/>
                <a:gd name="T93" fmla="*/ 257 h 259"/>
                <a:gd name="T94" fmla="*/ 60 w 138"/>
                <a:gd name="T95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8" h="259">
                  <a:moveTo>
                    <a:pt x="60" y="259"/>
                  </a:moveTo>
                  <a:lnTo>
                    <a:pt x="60" y="259"/>
                  </a:lnTo>
                  <a:lnTo>
                    <a:pt x="42" y="258"/>
                  </a:lnTo>
                  <a:lnTo>
                    <a:pt x="26" y="254"/>
                  </a:lnTo>
                  <a:lnTo>
                    <a:pt x="12" y="249"/>
                  </a:lnTo>
                  <a:lnTo>
                    <a:pt x="0" y="242"/>
                  </a:lnTo>
                  <a:lnTo>
                    <a:pt x="8" y="224"/>
                  </a:lnTo>
                  <a:lnTo>
                    <a:pt x="8" y="224"/>
                  </a:lnTo>
                  <a:lnTo>
                    <a:pt x="16" y="229"/>
                  </a:lnTo>
                  <a:lnTo>
                    <a:pt x="27" y="235"/>
                  </a:lnTo>
                  <a:lnTo>
                    <a:pt x="42" y="238"/>
                  </a:lnTo>
                  <a:lnTo>
                    <a:pt x="59" y="239"/>
                  </a:lnTo>
                  <a:lnTo>
                    <a:pt x="59" y="239"/>
                  </a:lnTo>
                  <a:lnTo>
                    <a:pt x="71" y="239"/>
                  </a:lnTo>
                  <a:lnTo>
                    <a:pt x="81" y="235"/>
                  </a:lnTo>
                  <a:lnTo>
                    <a:pt x="90" y="231"/>
                  </a:lnTo>
                  <a:lnTo>
                    <a:pt x="98" y="224"/>
                  </a:lnTo>
                  <a:lnTo>
                    <a:pt x="105" y="217"/>
                  </a:lnTo>
                  <a:lnTo>
                    <a:pt x="109" y="209"/>
                  </a:lnTo>
                  <a:lnTo>
                    <a:pt x="112" y="199"/>
                  </a:lnTo>
                  <a:lnTo>
                    <a:pt x="113" y="188"/>
                  </a:lnTo>
                  <a:lnTo>
                    <a:pt x="113" y="188"/>
                  </a:lnTo>
                  <a:lnTo>
                    <a:pt x="112" y="178"/>
                  </a:lnTo>
                  <a:lnTo>
                    <a:pt x="111" y="169"/>
                  </a:lnTo>
                  <a:lnTo>
                    <a:pt x="106" y="161"/>
                  </a:lnTo>
                  <a:lnTo>
                    <a:pt x="101" y="154"/>
                  </a:lnTo>
                  <a:lnTo>
                    <a:pt x="94" y="149"/>
                  </a:lnTo>
                  <a:lnTo>
                    <a:pt x="87" y="143"/>
                  </a:lnTo>
                  <a:lnTo>
                    <a:pt x="78" y="139"/>
                  </a:lnTo>
                  <a:lnTo>
                    <a:pt x="67" y="134"/>
                  </a:lnTo>
                  <a:lnTo>
                    <a:pt x="67" y="134"/>
                  </a:lnTo>
                  <a:lnTo>
                    <a:pt x="51" y="127"/>
                  </a:lnTo>
                  <a:lnTo>
                    <a:pt x="37" y="119"/>
                  </a:lnTo>
                  <a:lnTo>
                    <a:pt x="26" y="111"/>
                  </a:lnTo>
                  <a:lnTo>
                    <a:pt x="18" y="102"/>
                  </a:lnTo>
                  <a:lnTo>
                    <a:pt x="14" y="93"/>
                  </a:lnTo>
                  <a:lnTo>
                    <a:pt x="10" y="83"/>
                  </a:lnTo>
                  <a:lnTo>
                    <a:pt x="8" y="74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8" y="52"/>
                  </a:lnTo>
                  <a:lnTo>
                    <a:pt x="12" y="40"/>
                  </a:lnTo>
                  <a:lnTo>
                    <a:pt x="18" y="29"/>
                  </a:lnTo>
                  <a:lnTo>
                    <a:pt x="26" y="19"/>
                  </a:lnTo>
                  <a:lnTo>
                    <a:pt x="37" y="11"/>
                  </a:lnTo>
                  <a:lnTo>
                    <a:pt x="49" y="6"/>
                  </a:lnTo>
                  <a:lnTo>
                    <a:pt x="63" y="2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4" y="2"/>
                  </a:lnTo>
                  <a:lnTo>
                    <a:pt x="109" y="6"/>
                  </a:lnTo>
                  <a:lnTo>
                    <a:pt x="120" y="11"/>
                  </a:lnTo>
                  <a:lnTo>
                    <a:pt x="130" y="17"/>
                  </a:lnTo>
                  <a:lnTo>
                    <a:pt x="123" y="33"/>
                  </a:lnTo>
                  <a:lnTo>
                    <a:pt x="123" y="33"/>
                  </a:lnTo>
                  <a:lnTo>
                    <a:pt x="116" y="29"/>
                  </a:lnTo>
                  <a:lnTo>
                    <a:pt x="105" y="23"/>
                  </a:lnTo>
                  <a:lnTo>
                    <a:pt x="93" y="19"/>
                  </a:lnTo>
                  <a:lnTo>
                    <a:pt x="86" y="18"/>
                  </a:lnTo>
                  <a:lnTo>
                    <a:pt x="79" y="18"/>
                  </a:lnTo>
                  <a:lnTo>
                    <a:pt x="79" y="18"/>
                  </a:lnTo>
                  <a:lnTo>
                    <a:pt x="68" y="19"/>
                  </a:lnTo>
                  <a:lnTo>
                    <a:pt x="57" y="22"/>
                  </a:lnTo>
                  <a:lnTo>
                    <a:pt x="49" y="26"/>
                  </a:lnTo>
                  <a:lnTo>
                    <a:pt x="42" y="32"/>
                  </a:lnTo>
                  <a:lnTo>
                    <a:pt x="38" y="38"/>
                  </a:lnTo>
                  <a:lnTo>
                    <a:pt x="34" y="47"/>
                  </a:lnTo>
                  <a:lnTo>
                    <a:pt x="31" y="55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31" y="74"/>
                  </a:lnTo>
                  <a:lnTo>
                    <a:pt x="34" y="82"/>
                  </a:lnTo>
                  <a:lnTo>
                    <a:pt x="38" y="90"/>
                  </a:lnTo>
                  <a:lnTo>
                    <a:pt x="44" y="96"/>
                  </a:lnTo>
                  <a:lnTo>
                    <a:pt x="51" y="101"/>
                  </a:lnTo>
                  <a:lnTo>
                    <a:pt x="59" y="107"/>
                  </a:lnTo>
                  <a:lnTo>
                    <a:pt x="76" y="115"/>
                  </a:lnTo>
                  <a:lnTo>
                    <a:pt x="76" y="115"/>
                  </a:lnTo>
                  <a:lnTo>
                    <a:pt x="94" y="122"/>
                  </a:lnTo>
                  <a:lnTo>
                    <a:pt x="108" y="130"/>
                  </a:lnTo>
                  <a:lnTo>
                    <a:pt x="117" y="138"/>
                  </a:lnTo>
                  <a:lnTo>
                    <a:pt x="126" y="148"/>
                  </a:lnTo>
                  <a:lnTo>
                    <a:pt x="132" y="157"/>
                  </a:lnTo>
                  <a:lnTo>
                    <a:pt x="135" y="167"/>
                  </a:lnTo>
                  <a:lnTo>
                    <a:pt x="138" y="178"/>
                  </a:lnTo>
                  <a:lnTo>
                    <a:pt x="138" y="188"/>
                  </a:lnTo>
                  <a:lnTo>
                    <a:pt x="138" y="188"/>
                  </a:lnTo>
                  <a:lnTo>
                    <a:pt x="136" y="201"/>
                  </a:lnTo>
                  <a:lnTo>
                    <a:pt x="132" y="214"/>
                  </a:lnTo>
                  <a:lnTo>
                    <a:pt x="126" y="225"/>
                  </a:lnTo>
                  <a:lnTo>
                    <a:pt x="116" y="236"/>
                  </a:lnTo>
                  <a:lnTo>
                    <a:pt x="105" y="246"/>
                  </a:lnTo>
                  <a:lnTo>
                    <a:pt x="91" y="253"/>
                  </a:lnTo>
                  <a:lnTo>
                    <a:pt x="76" y="257"/>
                  </a:lnTo>
                  <a:lnTo>
                    <a:pt x="68" y="258"/>
                  </a:lnTo>
                  <a:lnTo>
                    <a:pt x="60" y="259"/>
                  </a:lnTo>
                  <a:lnTo>
                    <a:pt x="60" y="2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883" y="977"/>
              <a:ext cx="174" cy="173"/>
            </a:xfrm>
            <a:custGeom>
              <a:avLst/>
              <a:gdLst>
                <a:gd name="T0" fmla="*/ 174 w 174"/>
                <a:gd name="T1" fmla="*/ 87 h 173"/>
                <a:gd name="T2" fmla="*/ 174 w 174"/>
                <a:gd name="T3" fmla="*/ 87 h 173"/>
                <a:gd name="T4" fmla="*/ 174 w 174"/>
                <a:gd name="T5" fmla="*/ 78 h 173"/>
                <a:gd name="T6" fmla="*/ 172 w 174"/>
                <a:gd name="T7" fmla="*/ 70 h 173"/>
                <a:gd name="T8" fmla="*/ 171 w 174"/>
                <a:gd name="T9" fmla="*/ 61 h 173"/>
                <a:gd name="T10" fmla="*/ 167 w 174"/>
                <a:gd name="T11" fmla="*/ 53 h 173"/>
                <a:gd name="T12" fmla="*/ 164 w 174"/>
                <a:gd name="T13" fmla="*/ 45 h 173"/>
                <a:gd name="T14" fmla="*/ 160 w 174"/>
                <a:gd name="T15" fmla="*/ 38 h 173"/>
                <a:gd name="T16" fmla="*/ 149 w 174"/>
                <a:gd name="T17" fmla="*/ 26 h 173"/>
                <a:gd name="T18" fmla="*/ 136 w 174"/>
                <a:gd name="T19" fmla="*/ 15 h 173"/>
                <a:gd name="T20" fmla="*/ 129 w 174"/>
                <a:gd name="T21" fmla="*/ 11 h 173"/>
                <a:gd name="T22" fmla="*/ 121 w 174"/>
                <a:gd name="T23" fmla="*/ 7 h 173"/>
                <a:gd name="T24" fmla="*/ 114 w 174"/>
                <a:gd name="T25" fmla="*/ 4 h 173"/>
                <a:gd name="T26" fmla="*/ 106 w 174"/>
                <a:gd name="T27" fmla="*/ 1 h 173"/>
                <a:gd name="T28" fmla="*/ 96 w 174"/>
                <a:gd name="T29" fmla="*/ 0 h 173"/>
                <a:gd name="T30" fmla="*/ 88 w 174"/>
                <a:gd name="T31" fmla="*/ 0 h 173"/>
                <a:gd name="T32" fmla="*/ 88 w 174"/>
                <a:gd name="T33" fmla="*/ 0 h 173"/>
                <a:gd name="T34" fmla="*/ 78 w 174"/>
                <a:gd name="T35" fmla="*/ 0 h 173"/>
                <a:gd name="T36" fmla="*/ 70 w 174"/>
                <a:gd name="T37" fmla="*/ 1 h 173"/>
                <a:gd name="T38" fmla="*/ 62 w 174"/>
                <a:gd name="T39" fmla="*/ 4 h 173"/>
                <a:gd name="T40" fmla="*/ 54 w 174"/>
                <a:gd name="T41" fmla="*/ 7 h 173"/>
                <a:gd name="T42" fmla="*/ 45 w 174"/>
                <a:gd name="T43" fmla="*/ 11 h 173"/>
                <a:gd name="T44" fmla="*/ 39 w 174"/>
                <a:gd name="T45" fmla="*/ 15 h 173"/>
                <a:gd name="T46" fmla="*/ 26 w 174"/>
                <a:gd name="T47" fmla="*/ 26 h 173"/>
                <a:gd name="T48" fmla="*/ 15 w 174"/>
                <a:gd name="T49" fmla="*/ 38 h 173"/>
                <a:gd name="T50" fmla="*/ 11 w 174"/>
                <a:gd name="T51" fmla="*/ 45 h 173"/>
                <a:gd name="T52" fmla="*/ 7 w 174"/>
                <a:gd name="T53" fmla="*/ 53 h 173"/>
                <a:gd name="T54" fmla="*/ 5 w 174"/>
                <a:gd name="T55" fmla="*/ 61 h 173"/>
                <a:gd name="T56" fmla="*/ 2 w 174"/>
                <a:gd name="T57" fmla="*/ 70 h 173"/>
                <a:gd name="T58" fmla="*/ 0 w 174"/>
                <a:gd name="T59" fmla="*/ 78 h 173"/>
                <a:gd name="T60" fmla="*/ 0 w 174"/>
                <a:gd name="T61" fmla="*/ 87 h 173"/>
                <a:gd name="T62" fmla="*/ 0 w 174"/>
                <a:gd name="T63" fmla="*/ 87 h 173"/>
                <a:gd name="T64" fmla="*/ 0 w 174"/>
                <a:gd name="T65" fmla="*/ 96 h 173"/>
                <a:gd name="T66" fmla="*/ 2 w 174"/>
                <a:gd name="T67" fmla="*/ 105 h 173"/>
                <a:gd name="T68" fmla="*/ 5 w 174"/>
                <a:gd name="T69" fmla="*/ 113 h 173"/>
                <a:gd name="T70" fmla="*/ 7 w 174"/>
                <a:gd name="T71" fmla="*/ 121 h 173"/>
                <a:gd name="T72" fmla="*/ 11 w 174"/>
                <a:gd name="T73" fmla="*/ 128 h 173"/>
                <a:gd name="T74" fmla="*/ 15 w 174"/>
                <a:gd name="T75" fmla="*/ 135 h 173"/>
                <a:gd name="T76" fmla="*/ 26 w 174"/>
                <a:gd name="T77" fmla="*/ 149 h 173"/>
                <a:gd name="T78" fmla="*/ 39 w 174"/>
                <a:gd name="T79" fmla="*/ 160 h 173"/>
                <a:gd name="T80" fmla="*/ 45 w 174"/>
                <a:gd name="T81" fmla="*/ 164 h 173"/>
                <a:gd name="T82" fmla="*/ 54 w 174"/>
                <a:gd name="T83" fmla="*/ 166 h 173"/>
                <a:gd name="T84" fmla="*/ 62 w 174"/>
                <a:gd name="T85" fmla="*/ 171 h 173"/>
                <a:gd name="T86" fmla="*/ 70 w 174"/>
                <a:gd name="T87" fmla="*/ 172 h 173"/>
                <a:gd name="T88" fmla="*/ 78 w 174"/>
                <a:gd name="T89" fmla="*/ 173 h 173"/>
                <a:gd name="T90" fmla="*/ 88 w 174"/>
                <a:gd name="T91" fmla="*/ 173 h 173"/>
                <a:gd name="T92" fmla="*/ 88 w 174"/>
                <a:gd name="T93" fmla="*/ 173 h 173"/>
                <a:gd name="T94" fmla="*/ 96 w 174"/>
                <a:gd name="T95" fmla="*/ 173 h 173"/>
                <a:gd name="T96" fmla="*/ 106 w 174"/>
                <a:gd name="T97" fmla="*/ 172 h 173"/>
                <a:gd name="T98" fmla="*/ 114 w 174"/>
                <a:gd name="T99" fmla="*/ 171 h 173"/>
                <a:gd name="T100" fmla="*/ 121 w 174"/>
                <a:gd name="T101" fmla="*/ 166 h 173"/>
                <a:gd name="T102" fmla="*/ 129 w 174"/>
                <a:gd name="T103" fmla="*/ 164 h 173"/>
                <a:gd name="T104" fmla="*/ 136 w 174"/>
                <a:gd name="T105" fmla="*/ 160 h 173"/>
                <a:gd name="T106" fmla="*/ 149 w 174"/>
                <a:gd name="T107" fmla="*/ 149 h 173"/>
                <a:gd name="T108" fmla="*/ 160 w 174"/>
                <a:gd name="T109" fmla="*/ 135 h 173"/>
                <a:gd name="T110" fmla="*/ 164 w 174"/>
                <a:gd name="T111" fmla="*/ 128 h 173"/>
                <a:gd name="T112" fmla="*/ 167 w 174"/>
                <a:gd name="T113" fmla="*/ 121 h 173"/>
                <a:gd name="T114" fmla="*/ 171 w 174"/>
                <a:gd name="T115" fmla="*/ 113 h 173"/>
                <a:gd name="T116" fmla="*/ 172 w 174"/>
                <a:gd name="T117" fmla="*/ 105 h 173"/>
                <a:gd name="T118" fmla="*/ 174 w 174"/>
                <a:gd name="T119" fmla="*/ 96 h 173"/>
                <a:gd name="T120" fmla="*/ 174 w 174"/>
                <a:gd name="T121" fmla="*/ 87 h 173"/>
                <a:gd name="T122" fmla="*/ 174 w 174"/>
                <a:gd name="T123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3">
                  <a:moveTo>
                    <a:pt x="174" y="87"/>
                  </a:moveTo>
                  <a:lnTo>
                    <a:pt x="174" y="87"/>
                  </a:lnTo>
                  <a:lnTo>
                    <a:pt x="174" y="78"/>
                  </a:lnTo>
                  <a:lnTo>
                    <a:pt x="172" y="70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5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9" y="11"/>
                  </a:lnTo>
                  <a:lnTo>
                    <a:pt x="121" y="7"/>
                  </a:lnTo>
                  <a:lnTo>
                    <a:pt x="114" y="4"/>
                  </a:lnTo>
                  <a:lnTo>
                    <a:pt x="106" y="1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0"/>
                  </a:lnTo>
                  <a:lnTo>
                    <a:pt x="70" y="1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5"/>
                  </a:lnTo>
                  <a:lnTo>
                    <a:pt x="7" y="53"/>
                  </a:lnTo>
                  <a:lnTo>
                    <a:pt x="5" y="61"/>
                  </a:lnTo>
                  <a:lnTo>
                    <a:pt x="2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6"/>
                  </a:lnTo>
                  <a:lnTo>
                    <a:pt x="2" y="105"/>
                  </a:lnTo>
                  <a:lnTo>
                    <a:pt x="5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5"/>
                  </a:lnTo>
                  <a:lnTo>
                    <a:pt x="26" y="149"/>
                  </a:lnTo>
                  <a:lnTo>
                    <a:pt x="39" y="160"/>
                  </a:lnTo>
                  <a:lnTo>
                    <a:pt x="45" y="164"/>
                  </a:lnTo>
                  <a:lnTo>
                    <a:pt x="54" y="166"/>
                  </a:lnTo>
                  <a:lnTo>
                    <a:pt x="62" y="171"/>
                  </a:lnTo>
                  <a:lnTo>
                    <a:pt x="70" y="172"/>
                  </a:lnTo>
                  <a:lnTo>
                    <a:pt x="78" y="173"/>
                  </a:lnTo>
                  <a:lnTo>
                    <a:pt x="88" y="173"/>
                  </a:lnTo>
                  <a:lnTo>
                    <a:pt x="88" y="173"/>
                  </a:lnTo>
                  <a:lnTo>
                    <a:pt x="96" y="173"/>
                  </a:lnTo>
                  <a:lnTo>
                    <a:pt x="106" y="172"/>
                  </a:lnTo>
                  <a:lnTo>
                    <a:pt x="114" y="171"/>
                  </a:lnTo>
                  <a:lnTo>
                    <a:pt x="121" y="166"/>
                  </a:lnTo>
                  <a:lnTo>
                    <a:pt x="129" y="164"/>
                  </a:lnTo>
                  <a:lnTo>
                    <a:pt x="136" y="160"/>
                  </a:lnTo>
                  <a:lnTo>
                    <a:pt x="149" y="149"/>
                  </a:lnTo>
                  <a:lnTo>
                    <a:pt x="160" y="135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6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883" y="1209"/>
              <a:ext cx="174" cy="173"/>
            </a:xfrm>
            <a:custGeom>
              <a:avLst/>
              <a:gdLst>
                <a:gd name="T0" fmla="*/ 174 w 174"/>
                <a:gd name="T1" fmla="*/ 87 h 173"/>
                <a:gd name="T2" fmla="*/ 174 w 174"/>
                <a:gd name="T3" fmla="*/ 87 h 173"/>
                <a:gd name="T4" fmla="*/ 174 w 174"/>
                <a:gd name="T5" fmla="*/ 78 h 173"/>
                <a:gd name="T6" fmla="*/ 172 w 174"/>
                <a:gd name="T7" fmla="*/ 70 h 173"/>
                <a:gd name="T8" fmla="*/ 171 w 174"/>
                <a:gd name="T9" fmla="*/ 61 h 173"/>
                <a:gd name="T10" fmla="*/ 167 w 174"/>
                <a:gd name="T11" fmla="*/ 53 h 173"/>
                <a:gd name="T12" fmla="*/ 164 w 174"/>
                <a:gd name="T13" fmla="*/ 45 h 173"/>
                <a:gd name="T14" fmla="*/ 160 w 174"/>
                <a:gd name="T15" fmla="*/ 38 h 173"/>
                <a:gd name="T16" fmla="*/ 149 w 174"/>
                <a:gd name="T17" fmla="*/ 26 h 173"/>
                <a:gd name="T18" fmla="*/ 136 w 174"/>
                <a:gd name="T19" fmla="*/ 15 h 173"/>
                <a:gd name="T20" fmla="*/ 129 w 174"/>
                <a:gd name="T21" fmla="*/ 11 h 173"/>
                <a:gd name="T22" fmla="*/ 121 w 174"/>
                <a:gd name="T23" fmla="*/ 7 h 173"/>
                <a:gd name="T24" fmla="*/ 114 w 174"/>
                <a:gd name="T25" fmla="*/ 4 h 173"/>
                <a:gd name="T26" fmla="*/ 106 w 174"/>
                <a:gd name="T27" fmla="*/ 1 h 173"/>
                <a:gd name="T28" fmla="*/ 96 w 174"/>
                <a:gd name="T29" fmla="*/ 0 h 173"/>
                <a:gd name="T30" fmla="*/ 88 w 174"/>
                <a:gd name="T31" fmla="*/ 0 h 173"/>
                <a:gd name="T32" fmla="*/ 88 w 174"/>
                <a:gd name="T33" fmla="*/ 0 h 173"/>
                <a:gd name="T34" fmla="*/ 78 w 174"/>
                <a:gd name="T35" fmla="*/ 0 h 173"/>
                <a:gd name="T36" fmla="*/ 70 w 174"/>
                <a:gd name="T37" fmla="*/ 1 h 173"/>
                <a:gd name="T38" fmla="*/ 62 w 174"/>
                <a:gd name="T39" fmla="*/ 4 h 173"/>
                <a:gd name="T40" fmla="*/ 54 w 174"/>
                <a:gd name="T41" fmla="*/ 7 h 173"/>
                <a:gd name="T42" fmla="*/ 45 w 174"/>
                <a:gd name="T43" fmla="*/ 11 h 173"/>
                <a:gd name="T44" fmla="*/ 39 w 174"/>
                <a:gd name="T45" fmla="*/ 15 h 173"/>
                <a:gd name="T46" fmla="*/ 26 w 174"/>
                <a:gd name="T47" fmla="*/ 26 h 173"/>
                <a:gd name="T48" fmla="*/ 15 w 174"/>
                <a:gd name="T49" fmla="*/ 38 h 173"/>
                <a:gd name="T50" fmla="*/ 11 w 174"/>
                <a:gd name="T51" fmla="*/ 45 h 173"/>
                <a:gd name="T52" fmla="*/ 7 w 174"/>
                <a:gd name="T53" fmla="*/ 53 h 173"/>
                <a:gd name="T54" fmla="*/ 5 w 174"/>
                <a:gd name="T55" fmla="*/ 61 h 173"/>
                <a:gd name="T56" fmla="*/ 2 w 174"/>
                <a:gd name="T57" fmla="*/ 70 h 173"/>
                <a:gd name="T58" fmla="*/ 0 w 174"/>
                <a:gd name="T59" fmla="*/ 78 h 173"/>
                <a:gd name="T60" fmla="*/ 0 w 174"/>
                <a:gd name="T61" fmla="*/ 87 h 173"/>
                <a:gd name="T62" fmla="*/ 0 w 174"/>
                <a:gd name="T63" fmla="*/ 87 h 173"/>
                <a:gd name="T64" fmla="*/ 0 w 174"/>
                <a:gd name="T65" fmla="*/ 96 h 173"/>
                <a:gd name="T66" fmla="*/ 2 w 174"/>
                <a:gd name="T67" fmla="*/ 105 h 173"/>
                <a:gd name="T68" fmla="*/ 5 w 174"/>
                <a:gd name="T69" fmla="*/ 113 h 173"/>
                <a:gd name="T70" fmla="*/ 7 w 174"/>
                <a:gd name="T71" fmla="*/ 121 h 173"/>
                <a:gd name="T72" fmla="*/ 11 w 174"/>
                <a:gd name="T73" fmla="*/ 128 h 173"/>
                <a:gd name="T74" fmla="*/ 15 w 174"/>
                <a:gd name="T75" fmla="*/ 135 h 173"/>
                <a:gd name="T76" fmla="*/ 26 w 174"/>
                <a:gd name="T77" fmla="*/ 149 h 173"/>
                <a:gd name="T78" fmla="*/ 39 w 174"/>
                <a:gd name="T79" fmla="*/ 160 h 173"/>
                <a:gd name="T80" fmla="*/ 45 w 174"/>
                <a:gd name="T81" fmla="*/ 164 h 173"/>
                <a:gd name="T82" fmla="*/ 54 w 174"/>
                <a:gd name="T83" fmla="*/ 166 h 173"/>
                <a:gd name="T84" fmla="*/ 62 w 174"/>
                <a:gd name="T85" fmla="*/ 171 h 173"/>
                <a:gd name="T86" fmla="*/ 70 w 174"/>
                <a:gd name="T87" fmla="*/ 172 h 173"/>
                <a:gd name="T88" fmla="*/ 78 w 174"/>
                <a:gd name="T89" fmla="*/ 173 h 173"/>
                <a:gd name="T90" fmla="*/ 88 w 174"/>
                <a:gd name="T91" fmla="*/ 173 h 173"/>
                <a:gd name="T92" fmla="*/ 88 w 174"/>
                <a:gd name="T93" fmla="*/ 173 h 173"/>
                <a:gd name="T94" fmla="*/ 96 w 174"/>
                <a:gd name="T95" fmla="*/ 173 h 173"/>
                <a:gd name="T96" fmla="*/ 106 w 174"/>
                <a:gd name="T97" fmla="*/ 172 h 173"/>
                <a:gd name="T98" fmla="*/ 114 w 174"/>
                <a:gd name="T99" fmla="*/ 171 h 173"/>
                <a:gd name="T100" fmla="*/ 121 w 174"/>
                <a:gd name="T101" fmla="*/ 166 h 173"/>
                <a:gd name="T102" fmla="*/ 129 w 174"/>
                <a:gd name="T103" fmla="*/ 164 h 173"/>
                <a:gd name="T104" fmla="*/ 136 w 174"/>
                <a:gd name="T105" fmla="*/ 160 h 173"/>
                <a:gd name="T106" fmla="*/ 149 w 174"/>
                <a:gd name="T107" fmla="*/ 149 h 173"/>
                <a:gd name="T108" fmla="*/ 160 w 174"/>
                <a:gd name="T109" fmla="*/ 135 h 173"/>
                <a:gd name="T110" fmla="*/ 164 w 174"/>
                <a:gd name="T111" fmla="*/ 128 h 173"/>
                <a:gd name="T112" fmla="*/ 167 w 174"/>
                <a:gd name="T113" fmla="*/ 121 h 173"/>
                <a:gd name="T114" fmla="*/ 171 w 174"/>
                <a:gd name="T115" fmla="*/ 113 h 173"/>
                <a:gd name="T116" fmla="*/ 172 w 174"/>
                <a:gd name="T117" fmla="*/ 105 h 173"/>
                <a:gd name="T118" fmla="*/ 174 w 174"/>
                <a:gd name="T119" fmla="*/ 96 h 173"/>
                <a:gd name="T120" fmla="*/ 174 w 174"/>
                <a:gd name="T121" fmla="*/ 87 h 173"/>
                <a:gd name="T122" fmla="*/ 174 w 174"/>
                <a:gd name="T123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3">
                  <a:moveTo>
                    <a:pt x="174" y="87"/>
                  </a:moveTo>
                  <a:lnTo>
                    <a:pt x="174" y="87"/>
                  </a:lnTo>
                  <a:lnTo>
                    <a:pt x="174" y="78"/>
                  </a:lnTo>
                  <a:lnTo>
                    <a:pt x="172" y="70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5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9" y="11"/>
                  </a:lnTo>
                  <a:lnTo>
                    <a:pt x="121" y="7"/>
                  </a:lnTo>
                  <a:lnTo>
                    <a:pt x="114" y="4"/>
                  </a:lnTo>
                  <a:lnTo>
                    <a:pt x="106" y="1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0"/>
                  </a:lnTo>
                  <a:lnTo>
                    <a:pt x="70" y="1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5"/>
                  </a:lnTo>
                  <a:lnTo>
                    <a:pt x="7" y="53"/>
                  </a:lnTo>
                  <a:lnTo>
                    <a:pt x="5" y="61"/>
                  </a:lnTo>
                  <a:lnTo>
                    <a:pt x="2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6"/>
                  </a:lnTo>
                  <a:lnTo>
                    <a:pt x="2" y="105"/>
                  </a:lnTo>
                  <a:lnTo>
                    <a:pt x="5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5"/>
                  </a:lnTo>
                  <a:lnTo>
                    <a:pt x="26" y="149"/>
                  </a:lnTo>
                  <a:lnTo>
                    <a:pt x="39" y="160"/>
                  </a:lnTo>
                  <a:lnTo>
                    <a:pt x="45" y="164"/>
                  </a:lnTo>
                  <a:lnTo>
                    <a:pt x="54" y="166"/>
                  </a:lnTo>
                  <a:lnTo>
                    <a:pt x="62" y="171"/>
                  </a:lnTo>
                  <a:lnTo>
                    <a:pt x="70" y="172"/>
                  </a:lnTo>
                  <a:lnTo>
                    <a:pt x="78" y="173"/>
                  </a:lnTo>
                  <a:lnTo>
                    <a:pt x="88" y="173"/>
                  </a:lnTo>
                  <a:lnTo>
                    <a:pt x="88" y="173"/>
                  </a:lnTo>
                  <a:lnTo>
                    <a:pt x="96" y="173"/>
                  </a:lnTo>
                  <a:lnTo>
                    <a:pt x="106" y="172"/>
                  </a:lnTo>
                  <a:lnTo>
                    <a:pt x="114" y="171"/>
                  </a:lnTo>
                  <a:lnTo>
                    <a:pt x="121" y="166"/>
                  </a:lnTo>
                  <a:lnTo>
                    <a:pt x="129" y="164"/>
                  </a:lnTo>
                  <a:lnTo>
                    <a:pt x="136" y="160"/>
                  </a:lnTo>
                  <a:lnTo>
                    <a:pt x="149" y="149"/>
                  </a:lnTo>
                  <a:lnTo>
                    <a:pt x="160" y="135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6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883" y="1441"/>
              <a:ext cx="174" cy="173"/>
            </a:xfrm>
            <a:custGeom>
              <a:avLst/>
              <a:gdLst>
                <a:gd name="T0" fmla="*/ 174 w 174"/>
                <a:gd name="T1" fmla="*/ 87 h 173"/>
                <a:gd name="T2" fmla="*/ 174 w 174"/>
                <a:gd name="T3" fmla="*/ 87 h 173"/>
                <a:gd name="T4" fmla="*/ 174 w 174"/>
                <a:gd name="T5" fmla="*/ 78 h 173"/>
                <a:gd name="T6" fmla="*/ 172 w 174"/>
                <a:gd name="T7" fmla="*/ 70 h 173"/>
                <a:gd name="T8" fmla="*/ 171 w 174"/>
                <a:gd name="T9" fmla="*/ 61 h 173"/>
                <a:gd name="T10" fmla="*/ 167 w 174"/>
                <a:gd name="T11" fmla="*/ 53 h 173"/>
                <a:gd name="T12" fmla="*/ 164 w 174"/>
                <a:gd name="T13" fmla="*/ 45 h 173"/>
                <a:gd name="T14" fmla="*/ 160 w 174"/>
                <a:gd name="T15" fmla="*/ 38 h 173"/>
                <a:gd name="T16" fmla="*/ 149 w 174"/>
                <a:gd name="T17" fmla="*/ 26 h 173"/>
                <a:gd name="T18" fmla="*/ 136 w 174"/>
                <a:gd name="T19" fmla="*/ 15 h 173"/>
                <a:gd name="T20" fmla="*/ 129 w 174"/>
                <a:gd name="T21" fmla="*/ 11 h 173"/>
                <a:gd name="T22" fmla="*/ 121 w 174"/>
                <a:gd name="T23" fmla="*/ 7 h 173"/>
                <a:gd name="T24" fmla="*/ 114 w 174"/>
                <a:gd name="T25" fmla="*/ 4 h 173"/>
                <a:gd name="T26" fmla="*/ 106 w 174"/>
                <a:gd name="T27" fmla="*/ 1 h 173"/>
                <a:gd name="T28" fmla="*/ 96 w 174"/>
                <a:gd name="T29" fmla="*/ 0 h 173"/>
                <a:gd name="T30" fmla="*/ 88 w 174"/>
                <a:gd name="T31" fmla="*/ 0 h 173"/>
                <a:gd name="T32" fmla="*/ 88 w 174"/>
                <a:gd name="T33" fmla="*/ 0 h 173"/>
                <a:gd name="T34" fmla="*/ 78 w 174"/>
                <a:gd name="T35" fmla="*/ 0 h 173"/>
                <a:gd name="T36" fmla="*/ 70 w 174"/>
                <a:gd name="T37" fmla="*/ 1 h 173"/>
                <a:gd name="T38" fmla="*/ 62 w 174"/>
                <a:gd name="T39" fmla="*/ 4 h 173"/>
                <a:gd name="T40" fmla="*/ 54 w 174"/>
                <a:gd name="T41" fmla="*/ 7 h 173"/>
                <a:gd name="T42" fmla="*/ 45 w 174"/>
                <a:gd name="T43" fmla="*/ 11 h 173"/>
                <a:gd name="T44" fmla="*/ 39 w 174"/>
                <a:gd name="T45" fmla="*/ 15 h 173"/>
                <a:gd name="T46" fmla="*/ 26 w 174"/>
                <a:gd name="T47" fmla="*/ 26 h 173"/>
                <a:gd name="T48" fmla="*/ 15 w 174"/>
                <a:gd name="T49" fmla="*/ 38 h 173"/>
                <a:gd name="T50" fmla="*/ 11 w 174"/>
                <a:gd name="T51" fmla="*/ 45 h 173"/>
                <a:gd name="T52" fmla="*/ 7 w 174"/>
                <a:gd name="T53" fmla="*/ 53 h 173"/>
                <a:gd name="T54" fmla="*/ 5 w 174"/>
                <a:gd name="T55" fmla="*/ 61 h 173"/>
                <a:gd name="T56" fmla="*/ 2 w 174"/>
                <a:gd name="T57" fmla="*/ 70 h 173"/>
                <a:gd name="T58" fmla="*/ 0 w 174"/>
                <a:gd name="T59" fmla="*/ 78 h 173"/>
                <a:gd name="T60" fmla="*/ 0 w 174"/>
                <a:gd name="T61" fmla="*/ 87 h 173"/>
                <a:gd name="T62" fmla="*/ 0 w 174"/>
                <a:gd name="T63" fmla="*/ 87 h 173"/>
                <a:gd name="T64" fmla="*/ 0 w 174"/>
                <a:gd name="T65" fmla="*/ 96 h 173"/>
                <a:gd name="T66" fmla="*/ 2 w 174"/>
                <a:gd name="T67" fmla="*/ 105 h 173"/>
                <a:gd name="T68" fmla="*/ 5 w 174"/>
                <a:gd name="T69" fmla="*/ 113 h 173"/>
                <a:gd name="T70" fmla="*/ 7 w 174"/>
                <a:gd name="T71" fmla="*/ 121 h 173"/>
                <a:gd name="T72" fmla="*/ 11 w 174"/>
                <a:gd name="T73" fmla="*/ 128 h 173"/>
                <a:gd name="T74" fmla="*/ 15 w 174"/>
                <a:gd name="T75" fmla="*/ 135 h 173"/>
                <a:gd name="T76" fmla="*/ 26 w 174"/>
                <a:gd name="T77" fmla="*/ 149 h 173"/>
                <a:gd name="T78" fmla="*/ 39 w 174"/>
                <a:gd name="T79" fmla="*/ 160 h 173"/>
                <a:gd name="T80" fmla="*/ 45 w 174"/>
                <a:gd name="T81" fmla="*/ 164 h 173"/>
                <a:gd name="T82" fmla="*/ 54 w 174"/>
                <a:gd name="T83" fmla="*/ 166 h 173"/>
                <a:gd name="T84" fmla="*/ 62 w 174"/>
                <a:gd name="T85" fmla="*/ 171 h 173"/>
                <a:gd name="T86" fmla="*/ 70 w 174"/>
                <a:gd name="T87" fmla="*/ 172 h 173"/>
                <a:gd name="T88" fmla="*/ 78 w 174"/>
                <a:gd name="T89" fmla="*/ 173 h 173"/>
                <a:gd name="T90" fmla="*/ 88 w 174"/>
                <a:gd name="T91" fmla="*/ 173 h 173"/>
                <a:gd name="T92" fmla="*/ 88 w 174"/>
                <a:gd name="T93" fmla="*/ 173 h 173"/>
                <a:gd name="T94" fmla="*/ 96 w 174"/>
                <a:gd name="T95" fmla="*/ 173 h 173"/>
                <a:gd name="T96" fmla="*/ 106 w 174"/>
                <a:gd name="T97" fmla="*/ 172 h 173"/>
                <a:gd name="T98" fmla="*/ 114 w 174"/>
                <a:gd name="T99" fmla="*/ 171 h 173"/>
                <a:gd name="T100" fmla="*/ 121 w 174"/>
                <a:gd name="T101" fmla="*/ 166 h 173"/>
                <a:gd name="T102" fmla="*/ 129 w 174"/>
                <a:gd name="T103" fmla="*/ 164 h 173"/>
                <a:gd name="T104" fmla="*/ 136 w 174"/>
                <a:gd name="T105" fmla="*/ 160 h 173"/>
                <a:gd name="T106" fmla="*/ 149 w 174"/>
                <a:gd name="T107" fmla="*/ 149 h 173"/>
                <a:gd name="T108" fmla="*/ 160 w 174"/>
                <a:gd name="T109" fmla="*/ 135 h 173"/>
                <a:gd name="T110" fmla="*/ 164 w 174"/>
                <a:gd name="T111" fmla="*/ 128 h 173"/>
                <a:gd name="T112" fmla="*/ 167 w 174"/>
                <a:gd name="T113" fmla="*/ 121 h 173"/>
                <a:gd name="T114" fmla="*/ 171 w 174"/>
                <a:gd name="T115" fmla="*/ 113 h 173"/>
                <a:gd name="T116" fmla="*/ 172 w 174"/>
                <a:gd name="T117" fmla="*/ 105 h 173"/>
                <a:gd name="T118" fmla="*/ 174 w 174"/>
                <a:gd name="T119" fmla="*/ 96 h 173"/>
                <a:gd name="T120" fmla="*/ 174 w 174"/>
                <a:gd name="T121" fmla="*/ 87 h 173"/>
                <a:gd name="T122" fmla="*/ 174 w 174"/>
                <a:gd name="T123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3">
                  <a:moveTo>
                    <a:pt x="174" y="87"/>
                  </a:moveTo>
                  <a:lnTo>
                    <a:pt x="174" y="87"/>
                  </a:lnTo>
                  <a:lnTo>
                    <a:pt x="174" y="78"/>
                  </a:lnTo>
                  <a:lnTo>
                    <a:pt x="172" y="70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5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9" y="11"/>
                  </a:lnTo>
                  <a:lnTo>
                    <a:pt x="121" y="7"/>
                  </a:lnTo>
                  <a:lnTo>
                    <a:pt x="114" y="4"/>
                  </a:lnTo>
                  <a:lnTo>
                    <a:pt x="106" y="1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0"/>
                  </a:lnTo>
                  <a:lnTo>
                    <a:pt x="70" y="1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5"/>
                  </a:lnTo>
                  <a:lnTo>
                    <a:pt x="7" y="53"/>
                  </a:lnTo>
                  <a:lnTo>
                    <a:pt x="5" y="61"/>
                  </a:lnTo>
                  <a:lnTo>
                    <a:pt x="2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6"/>
                  </a:lnTo>
                  <a:lnTo>
                    <a:pt x="2" y="105"/>
                  </a:lnTo>
                  <a:lnTo>
                    <a:pt x="5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5"/>
                  </a:lnTo>
                  <a:lnTo>
                    <a:pt x="26" y="149"/>
                  </a:lnTo>
                  <a:lnTo>
                    <a:pt x="39" y="160"/>
                  </a:lnTo>
                  <a:lnTo>
                    <a:pt x="45" y="164"/>
                  </a:lnTo>
                  <a:lnTo>
                    <a:pt x="54" y="166"/>
                  </a:lnTo>
                  <a:lnTo>
                    <a:pt x="62" y="171"/>
                  </a:lnTo>
                  <a:lnTo>
                    <a:pt x="70" y="172"/>
                  </a:lnTo>
                  <a:lnTo>
                    <a:pt x="78" y="173"/>
                  </a:lnTo>
                  <a:lnTo>
                    <a:pt x="88" y="173"/>
                  </a:lnTo>
                  <a:lnTo>
                    <a:pt x="88" y="173"/>
                  </a:lnTo>
                  <a:lnTo>
                    <a:pt x="96" y="173"/>
                  </a:lnTo>
                  <a:lnTo>
                    <a:pt x="106" y="172"/>
                  </a:lnTo>
                  <a:lnTo>
                    <a:pt x="114" y="171"/>
                  </a:lnTo>
                  <a:lnTo>
                    <a:pt x="121" y="166"/>
                  </a:lnTo>
                  <a:lnTo>
                    <a:pt x="129" y="164"/>
                  </a:lnTo>
                  <a:lnTo>
                    <a:pt x="136" y="160"/>
                  </a:lnTo>
                  <a:lnTo>
                    <a:pt x="149" y="149"/>
                  </a:lnTo>
                  <a:lnTo>
                    <a:pt x="160" y="135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6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883" y="1673"/>
              <a:ext cx="174" cy="173"/>
            </a:xfrm>
            <a:custGeom>
              <a:avLst/>
              <a:gdLst>
                <a:gd name="T0" fmla="*/ 174 w 174"/>
                <a:gd name="T1" fmla="*/ 87 h 173"/>
                <a:gd name="T2" fmla="*/ 174 w 174"/>
                <a:gd name="T3" fmla="*/ 87 h 173"/>
                <a:gd name="T4" fmla="*/ 174 w 174"/>
                <a:gd name="T5" fmla="*/ 78 h 173"/>
                <a:gd name="T6" fmla="*/ 172 w 174"/>
                <a:gd name="T7" fmla="*/ 70 h 173"/>
                <a:gd name="T8" fmla="*/ 171 w 174"/>
                <a:gd name="T9" fmla="*/ 61 h 173"/>
                <a:gd name="T10" fmla="*/ 167 w 174"/>
                <a:gd name="T11" fmla="*/ 53 h 173"/>
                <a:gd name="T12" fmla="*/ 164 w 174"/>
                <a:gd name="T13" fmla="*/ 45 h 173"/>
                <a:gd name="T14" fmla="*/ 160 w 174"/>
                <a:gd name="T15" fmla="*/ 38 h 173"/>
                <a:gd name="T16" fmla="*/ 149 w 174"/>
                <a:gd name="T17" fmla="*/ 26 h 173"/>
                <a:gd name="T18" fmla="*/ 136 w 174"/>
                <a:gd name="T19" fmla="*/ 15 h 173"/>
                <a:gd name="T20" fmla="*/ 129 w 174"/>
                <a:gd name="T21" fmla="*/ 11 h 173"/>
                <a:gd name="T22" fmla="*/ 121 w 174"/>
                <a:gd name="T23" fmla="*/ 7 h 173"/>
                <a:gd name="T24" fmla="*/ 114 w 174"/>
                <a:gd name="T25" fmla="*/ 4 h 173"/>
                <a:gd name="T26" fmla="*/ 106 w 174"/>
                <a:gd name="T27" fmla="*/ 1 h 173"/>
                <a:gd name="T28" fmla="*/ 96 w 174"/>
                <a:gd name="T29" fmla="*/ 0 h 173"/>
                <a:gd name="T30" fmla="*/ 88 w 174"/>
                <a:gd name="T31" fmla="*/ 0 h 173"/>
                <a:gd name="T32" fmla="*/ 88 w 174"/>
                <a:gd name="T33" fmla="*/ 0 h 173"/>
                <a:gd name="T34" fmla="*/ 78 w 174"/>
                <a:gd name="T35" fmla="*/ 0 h 173"/>
                <a:gd name="T36" fmla="*/ 70 w 174"/>
                <a:gd name="T37" fmla="*/ 1 h 173"/>
                <a:gd name="T38" fmla="*/ 62 w 174"/>
                <a:gd name="T39" fmla="*/ 4 h 173"/>
                <a:gd name="T40" fmla="*/ 54 w 174"/>
                <a:gd name="T41" fmla="*/ 7 h 173"/>
                <a:gd name="T42" fmla="*/ 45 w 174"/>
                <a:gd name="T43" fmla="*/ 11 h 173"/>
                <a:gd name="T44" fmla="*/ 39 w 174"/>
                <a:gd name="T45" fmla="*/ 15 h 173"/>
                <a:gd name="T46" fmla="*/ 26 w 174"/>
                <a:gd name="T47" fmla="*/ 26 h 173"/>
                <a:gd name="T48" fmla="*/ 15 w 174"/>
                <a:gd name="T49" fmla="*/ 38 h 173"/>
                <a:gd name="T50" fmla="*/ 11 w 174"/>
                <a:gd name="T51" fmla="*/ 45 h 173"/>
                <a:gd name="T52" fmla="*/ 7 w 174"/>
                <a:gd name="T53" fmla="*/ 53 h 173"/>
                <a:gd name="T54" fmla="*/ 5 w 174"/>
                <a:gd name="T55" fmla="*/ 61 h 173"/>
                <a:gd name="T56" fmla="*/ 2 w 174"/>
                <a:gd name="T57" fmla="*/ 70 h 173"/>
                <a:gd name="T58" fmla="*/ 0 w 174"/>
                <a:gd name="T59" fmla="*/ 78 h 173"/>
                <a:gd name="T60" fmla="*/ 0 w 174"/>
                <a:gd name="T61" fmla="*/ 87 h 173"/>
                <a:gd name="T62" fmla="*/ 0 w 174"/>
                <a:gd name="T63" fmla="*/ 87 h 173"/>
                <a:gd name="T64" fmla="*/ 0 w 174"/>
                <a:gd name="T65" fmla="*/ 96 h 173"/>
                <a:gd name="T66" fmla="*/ 2 w 174"/>
                <a:gd name="T67" fmla="*/ 105 h 173"/>
                <a:gd name="T68" fmla="*/ 5 w 174"/>
                <a:gd name="T69" fmla="*/ 113 h 173"/>
                <a:gd name="T70" fmla="*/ 7 w 174"/>
                <a:gd name="T71" fmla="*/ 121 h 173"/>
                <a:gd name="T72" fmla="*/ 11 w 174"/>
                <a:gd name="T73" fmla="*/ 128 h 173"/>
                <a:gd name="T74" fmla="*/ 15 w 174"/>
                <a:gd name="T75" fmla="*/ 135 h 173"/>
                <a:gd name="T76" fmla="*/ 26 w 174"/>
                <a:gd name="T77" fmla="*/ 149 h 173"/>
                <a:gd name="T78" fmla="*/ 39 w 174"/>
                <a:gd name="T79" fmla="*/ 160 h 173"/>
                <a:gd name="T80" fmla="*/ 45 w 174"/>
                <a:gd name="T81" fmla="*/ 164 h 173"/>
                <a:gd name="T82" fmla="*/ 54 w 174"/>
                <a:gd name="T83" fmla="*/ 166 h 173"/>
                <a:gd name="T84" fmla="*/ 62 w 174"/>
                <a:gd name="T85" fmla="*/ 171 h 173"/>
                <a:gd name="T86" fmla="*/ 70 w 174"/>
                <a:gd name="T87" fmla="*/ 172 h 173"/>
                <a:gd name="T88" fmla="*/ 78 w 174"/>
                <a:gd name="T89" fmla="*/ 173 h 173"/>
                <a:gd name="T90" fmla="*/ 88 w 174"/>
                <a:gd name="T91" fmla="*/ 173 h 173"/>
                <a:gd name="T92" fmla="*/ 88 w 174"/>
                <a:gd name="T93" fmla="*/ 173 h 173"/>
                <a:gd name="T94" fmla="*/ 96 w 174"/>
                <a:gd name="T95" fmla="*/ 173 h 173"/>
                <a:gd name="T96" fmla="*/ 106 w 174"/>
                <a:gd name="T97" fmla="*/ 172 h 173"/>
                <a:gd name="T98" fmla="*/ 114 w 174"/>
                <a:gd name="T99" fmla="*/ 171 h 173"/>
                <a:gd name="T100" fmla="*/ 121 w 174"/>
                <a:gd name="T101" fmla="*/ 166 h 173"/>
                <a:gd name="T102" fmla="*/ 129 w 174"/>
                <a:gd name="T103" fmla="*/ 164 h 173"/>
                <a:gd name="T104" fmla="*/ 136 w 174"/>
                <a:gd name="T105" fmla="*/ 160 h 173"/>
                <a:gd name="T106" fmla="*/ 149 w 174"/>
                <a:gd name="T107" fmla="*/ 149 h 173"/>
                <a:gd name="T108" fmla="*/ 160 w 174"/>
                <a:gd name="T109" fmla="*/ 135 h 173"/>
                <a:gd name="T110" fmla="*/ 164 w 174"/>
                <a:gd name="T111" fmla="*/ 128 h 173"/>
                <a:gd name="T112" fmla="*/ 167 w 174"/>
                <a:gd name="T113" fmla="*/ 121 h 173"/>
                <a:gd name="T114" fmla="*/ 171 w 174"/>
                <a:gd name="T115" fmla="*/ 113 h 173"/>
                <a:gd name="T116" fmla="*/ 172 w 174"/>
                <a:gd name="T117" fmla="*/ 105 h 173"/>
                <a:gd name="T118" fmla="*/ 174 w 174"/>
                <a:gd name="T119" fmla="*/ 96 h 173"/>
                <a:gd name="T120" fmla="*/ 174 w 174"/>
                <a:gd name="T121" fmla="*/ 87 h 173"/>
                <a:gd name="T122" fmla="*/ 174 w 174"/>
                <a:gd name="T123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3">
                  <a:moveTo>
                    <a:pt x="174" y="87"/>
                  </a:moveTo>
                  <a:lnTo>
                    <a:pt x="174" y="87"/>
                  </a:lnTo>
                  <a:lnTo>
                    <a:pt x="174" y="78"/>
                  </a:lnTo>
                  <a:lnTo>
                    <a:pt x="172" y="70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5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9" y="11"/>
                  </a:lnTo>
                  <a:lnTo>
                    <a:pt x="121" y="7"/>
                  </a:lnTo>
                  <a:lnTo>
                    <a:pt x="114" y="4"/>
                  </a:lnTo>
                  <a:lnTo>
                    <a:pt x="106" y="1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0"/>
                  </a:lnTo>
                  <a:lnTo>
                    <a:pt x="70" y="1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5"/>
                  </a:lnTo>
                  <a:lnTo>
                    <a:pt x="7" y="53"/>
                  </a:lnTo>
                  <a:lnTo>
                    <a:pt x="5" y="61"/>
                  </a:lnTo>
                  <a:lnTo>
                    <a:pt x="2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6"/>
                  </a:lnTo>
                  <a:lnTo>
                    <a:pt x="2" y="105"/>
                  </a:lnTo>
                  <a:lnTo>
                    <a:pt x="5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5"/>
                  </a:lnTo>
                  <a:lnTo>
                    <a:pt x="26" y="149"/>
                  </a:lnTo>
                  <a:lnTo>
                    <a:pt x="39" y="160"/>
                  </a:lnTo>
                  <a:lnTo>
                    <a:pt x="45" y="164"/>
                  </a:lnTo>
                  <a:lnTo>
                    <a:pt x="54" y="166"/>
                  </a:lnTo>
                  <a:lnTo>
                    <a:pt x="62" y="171"/>
                  </a:lnTo>
                  <a:lnTo>
                    <a:pt x="70" y="172"/>
                  </a:lnTo>
                  <a:lnTo>
                    <a:pt x="78" y="173"/>
                  </a:lnTo>
                  <a:lnTo>
                    <a:pt x="88" y="173"/>
                  </a:lnTo>
                  <a:lnTo>
                    <a:pt x="88" y="173"/>
                  </a:lnTo>
                  <a:lnTo>
                    <a:pt x="96" y="173"/>
                  </a:lnTo>
                  <a:lnTo>
                    <a:pt x="106" y="172"/>
                  </a:lnTo>
                  <a:lnTo>
                    <a:pt x="114" y="171"/>
                  </a:lnTo>
                  <a:lnTo>
                    <a:pt x="121" y="166"/>
                  </a:lnTo>
                  <a:lnTo>
                    <a:pt x="129" y="164"/>
                  </a:lnTo>
                  <a:lnTo>
                    <a:pt x="136" y="160"/>
                  </a:lnTo>
                  <a:lnTo>
                    <a:pt x="149" y="149"/>
                  </a:lnTo>
                  <a:lnTo>
                    <a:pt x="160" y="135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6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883" y="1905"/>
              <a:ext cx="174" cy="173"/>
            </a:xfrm>
            <a:custGeom>
              <a:avLst/>
              <a:gdLst>
                <a:gd name="T0" fmla="*/ 174 w 174"/>
                <a:gd name="T1" fmla="*/ 87 h 173"/>
                <a:gd name="T2" fmla="*/ 174 w 174"/>
                <a:gd name="T3" fmla="*/ 87 h 173"/>
                <a:gd name="T4" fmla="*/ 174 w 174"/>
                <a:gd name="T5" fmla="*/ 78 h 173"/>
                <a:gd name="T6" fmla="*/ 172 w 174"/>
                <a:gd name="T7" fmla="*/ 70 h 173"/>
                <a:gd name="T8" fmla="*/ 171 w 174"/>
                <a:gd name="T9" fmla="*/ 61 h 173"/>
                <a:gd name="T10" fmla="*/ 167 w 174"/>
                <a:gd name="T11" fmla="*/ 53 h 173"/>
                <a:gd name="T12" fmla="*/ 164 w 174"/>
                <a:gd name="T13" fmla="*/ 45 h 173"/>
                <a:gd name="T14" fmla="*/ 160 w 174"/>
                <a:gd name="T15" fmla="*/ 38 h 173"/>
                <a:gd name="T16" fmla="*/ 149 w 174"/>
                <a:gd name="T17" fmla="*/ 26 h 173"/>
                <a:gd name="T18" fmla="*/ 136 w 174"/>
                <a:gd name="T19" fmla="*/ 15 h 173"/>
                <a:gd name="T20" fmla="*/ 129 w 174"/>
                <a:gd name="T21" fmla="*/ 11 h 173"/>
                <a:gd name="T22" fmla="*/ 121 w 174"/>
                <a:gd name="T23" fmla="*/ 7 h 173"/>
                <a:gd name="T24" fmla="*/ 114 w 174"/>
                <a:gd name="T25" fmla="*/ 4 h 173"/>
                <a:gd name="T26" fmla="*/ 106 w 174"/>
                <a:gd name="T27" fmla="*/ 1 h 173"/>
                <a:gd name="T28" fmla="*/ 96 w 174"/>
                <a:gd name="T29" fmla="*/ 0 h 173"/>
                <a:gd name="T30" fmla="*/ 88 w 174"/>
                <a:gd name="T31" fmla="*/ 0 h 173"/>
                <a:gd name="T32" fmla="*/ 88 w 174"/>
                <a:gd name="T33" fmla="*/ 0 h 173"/>
                <a:gd name="T34" fmla="*/ 78 w 174"/>
                <a:gd name="T35" fmla="*/ 0 h 173"/>
                <a:gd name="T36" fmla="*/ 70 w 174"/>
                <a:gd name="T37" fmla="*/ 1 h 173"/>
                <a:gd name="T38" fmla="*/ 62 w 174"/>
                <a:gd name="T39" fmla="*/ 4 h 173"/>
                <a:gd name="T40" fmla="*/ 54 w 174"/>
                <a:gd name="T41" fmla="*/ 7 h 173"/>
                <a:gd name="T42" fmla="*/ 45 w 174"/>
                <a:gd name="T43" fmla="*/ 11 h 173"/>
                <a:gd name="T44" fmla="*/ 39 w 174"/>
                <a:gd name="T45" fmla="*/ 15 h 173"/>
                <a:gd name="T46" fmla="*/ 26 w 174"/>
                <a:gd name="T47" fmla="*/ 26 h 173"/>
                <a:gd name="T48" fmla="*/ 15 w 174"/>
                <a:gd name="T49" fmla="*/ 38 h 173"/>
                <a:gd name="T50" fmla="*/ 11 w 174"/>
                <a:gd name="T51" fmla="*/ 45 h 173"/>
                <a:gd name="T52" fmla="*/ 7 w 174"/>
                <a:gd name="T53" fmla="*/ 53 h 173"/>
                <a:gd name="T54" fmla="*/ 5 w 174"/>
                <a:gd name="T55" fmla="*/ 61 h 173"/>
                <a:gd name="T56" fmla="*/ 2 w 174"/>
                <a:gd name="T57" fmla="*/ 70 h 173"/>
                <a:gd name="T58" fmla="*/ 0 w 174"/>
                <a:gd name="T59" fmla="*/ 78 h 173"/>
                <a:gd name="T60" fmla="*/ 0 w 174"/>
                <a:gd name="T61" fmla="*/ 87 h 173"/>
                <a:gd name="T62" fmla="*/ 0 w 174"/>
                <a:gd name="T63" fmla="*/ 87 h 173"/>
                <a:gd name="T64" fmla="*/ 0 w 174"/>
                <a:gd name="T65" fmla="*/ 96 h 173"/>
                <a:gd name="T66" fmla="*/ 2 w 174"/>
                <a:gd name="T67" fmla="*/ 105 h 173"/>
                <a:gd name="T68" fmla="*/ 5 w 174"/>
                <a:gd name="T69" fmla="*/ 113 h 173"/>
                <a:gd name="T70" fmla="*/ 7 w 174"/>
                <a:gd name="T71" fmla="*/ 121 h 173"/>
                <a:gd name="T72" fmla="*/ 11 w 174"/>
                <a:gd name="T73" fmla="*/ 128 h 173"/>
                <a:gd name="T74" fmla="*/ 15 w 174"/>
                <a:gd name="T75" fmla="*/ 135 h 173"/>
                <a:gd name="T76" fmla="*/ 26 w 174"/>
                <a:gd name="T77" fmla="*/ 149 h 173"/>
                <a:gd name="T78" fmla="*/ 39 w 174"/>
                <a:gd name="T79" fmla="*/ 160 h 173"/>
                <a:gd name="T80" fmla="*/ 45 w 174"/>
                <a:gd name="T81" fmla="*/ 164 h 173"/>
                <a:gd name="T82" fmla="*/ 54 w 174"/>
                <a:gd name="T83" fmla="*/ 166 h 173"/>
                <a:gd name="T84" fmla="*/ 62 w 174"/>
                <a:gd name="T85" fmla="*/ 171 h 173"/>
                <a:gd name="T86" fmla="*/ 70 w 174"/>
                <a:gd name="T87" fmla="*/ 172 h 173"/>
                <a:gd name="T88" fmla="*/ 78 w 174"/>
                <a:gd name="T89" fmla="*/ 173 h 173"/>
                <a:gd name="T90" fmla="*/ 88 w 174"/>
                <a:gd name="T91" fmla="*/ 173 h 173"/>
                <a:gd name="T92" fmla="*/ 88 w 174"/>
                <a:gd name="T93" fmla="*/ 173 h 173"/>
                <a:gd name="T94" fmla="*/ 96 w 174"/>
                <a:gd name="T95" fmla="*/ 173 h 173"/>
                <a:gd name="T96" fmla="*/ 106 w 174"/>
                <a:gd name="T97" fmla="*/ 172 h 173"/>
                <a:gd name="T98" fmla="*/ 114 w 174"/>
                <a:gd name="T99" fmla="*/ 171 h 173"/>
                <a:gd name="T100" fmla="*/ 121 w 174"/>
                <a:gd name="T101" fmla="*/ 166 h 173"/>
                <a:gd name="T102" fmla="*/ 129 w 174"/>
                <a:gd name="T103" fmla="*/ 164 h 173"/>
                <a:gd name="T104" fmla="*/ 136 w 174"/>
                <a:gd name="T105" fmla="*/ 160 h 173"/>
                <a:gd name="T106" fmla="*/ 149 w 174"/>
                <a:gd name="T107" fmla="*/ 149 h 173"/>
                <a:gd name="T108" fmla="*/ 160 w 174"/>
                <a:gd name="T109" fmla="*/ 135 h 173"/>
                <a:gd name="T110" fmla="*/ 164 w 174"/>
                <a:gd name="T111" fmla="*/ 128 h 173"/>
                <a:gd name="T112" fmla="*/ 167 w 174"/>
                <a:gd name="T113" fmla="*/ 121 h 173"/>
                <a:gd name="T114" fmla="*/ 171 w 174"/>
                <a:gd name="T115" fmla="*/ 113 h 173"/>
                <a:gd name="T116" fmla="*/ 172 w 174"/>
                <a:gd name="T117" fmla="*/ 105 h 173"/>
                <a:gd name="T118" fmla="*/ 174 w 174"/>
                <a:gd name="T119" fmla="*/ 96 h 173"/>
                <a:gd name="T120" fmla="*/ 174 w 174"/>
                <a:gd name="T121" fmla="*/ 87 h 173"/>
                <a:gd name="T122" fmla="*/ 174 w 174"/>
                <a:gd name="T123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3">
                  <a:moveTo>
                    <a:pt x="174" y="87"/>
                  </a:moveTo>
                  <a:lnTo>
                    <a:pt x="174" y="87"/>
                  </a:lnTo>
                  <a:lnTo>
                    <a:pt x="174" y="78"/>
                  </a:lnTo>
                  <a:lnTo>
                    <a:pt x="172" y="70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5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9" y="11"/>
                  </a:lnTo>
                  <a:lnTo>
                    <a:pt x="121" y="7"/>
                  </a:lnTo>
                  <a:lnTo>
                    <a:pt x="114" y="4"/>
                  </a:lnTo>
                  <a:lnTo>
                    <a:pt x="106" y="1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0"/>
                  </a:lnTo>
                  <a:lnTo>
                    <a:pt x="70" y="1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5"/>
                  </a:lnTo>
                  <a:lnTo>
                    <a:pt x="7" y="53"/>
                  </a:lnTo>
                  <a:lnTo>
                    <a:pt x="5" y="61"/>
                  </a:lnTo>
                  <a:lnTo>
                    <a:pt x="2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6"/>
                  </a:lnTo>
                  <a:lnTo>
                    <a:pt x="2" y="105"/>
                  </a:lnTo>
                  <a:lnTo>
                    <a:pt x="5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5"/>
                  </a:lnTo>
                  <a:lnTo>
                    <a:pt x="26" y="149"/>
                  </a:lnTo>
                  <a:lnTo>
                    <a:pt x="39" y="160"/>
                  </a:lnTo>
                  <a:lnTo>
                    <a:pt x="45" y="164"/>
                  </a:lnTo>
                  <a:lnTo>
                    <a:pt x="54" y="166"/>
                  </a:lnTo>
                  <a:lnTo>
                    <a:pt x="62" y="171"/>
                  </a:lnTo>
                  <a:lnTo>
                    <a:pt x="70" y="172"/>
                  </a:lnTo>
                  <a:lnTo>
                    <a:pt x="78" y="173"/>
                  </a:lnTo>
                  <a:lnTo>
                    <a:pt x="88" y="173"/>
                  </a:lnTo>
                  <a:lnTo>
                    <a:pt x="88" y="173"/>
                  </a:lnTo>
                  <a:lnTo>
                    <a:pt x="96" y="173"/>
                  </a:lnTo>
                  <a:lnTo>
                    <a:pt x="106" y="172"/>
                  </a:lnTo>
                  <a:lnTo>
                    <a:pt x="114" y="171"/>
                  </a:lnTo>
                  <a:lnTo>
                    <a:pt x="121" y="166"/>
                  </a:lnTo>
                  <a:lnTo>
                    <a:pt x="129" y="164"/>
                  </a:lnTo>
                  <a:lnTo>
                    <a:pt x="136" y="160"/>
                  </a:lnTo>
                  <a:lnTo>
                    <a:pt x="149" y="149"/>
                  </a:lnTo>
                  <a:lnTo>
                    <a:pt x="160" y="135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6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0" name="Freeform 45"/>
            <p:cNvSpPr>
              <a:spLocks/>
            </p:cNvSpPr>
            <p:nvPr/>
          </p:nvSpPr>
          <p:spPr bwMode="auto">
            <a:xfrm>
              <a:off x="1114" y="1905"/>
              <a:ext cx="175" cy="173"/>
            </a:xfrm>
            <a:custGeom>
              <a:avLst/>
              <a:gdLst>
                <a:gd name="T0" fmla="*/ 175 w 175"/>
                <a:gd name="T1" fmla="*/ 87 h 173"/>
                <a:gd name="T2" fmla="*/ 175 w 175"/>
                <a:gd name="T3" fmla="*/ 87 h 173"/>
                <a:gd name="T4" fmla="*/ 173 w 175"/>
                <a:gd name="T5" fmla="*/ 78 h 173"/>
                <a:gd name="T6" fmla="*/ 173 w 175"/>
                <a:gd name="T7" fmla="*/ 70 h 173"/>
                <a:gd name="T8" fmla="*/ 171 w 175"/>
                <a:gd name="T9" fmla="*/ 61 h 173"/>
                <a:gd name="T10" fmla="*/ 168 w 175"/>
                <a:gd name="T11" fmla="*/ 53 h 173"/>
                <a:gd name="T12" fmla="*/ 164 w 175"/>
                <a:gd name="T13" fmla="*/ 45 h 173"/>
                <a:gd name="T14" fmla="*/ 160 w 175"/>
                <a:gd name="T15" fmla="*/ 38 h 173"/>
                <a:gd name="T16" fmla="*/ 149 w 175"/>
                <a:gd name="T17" fmla="*/ 26 h 173"/>
                <a:gd name="T18" fmla="*/ 136 w 175"/>
                <a:gd name="T19" fmla="*/ 15 h 173"/>
                <a:gd name="T20" fmla="*/ 128 w 175"/>
                <a:gd name="T21" fmla="*/ 11 h 173"/>
                <a:gd name="T22" fmla="*/ 121 w 175"/>
                <a:gd name="T23" fmla="*/ 7 h 173"/>
                <a:gd name="T24" fmla="*/ 113 w 175"/>
                <a:gd name="T25" fmla="*/ 4 h 173"/>
                <a:gd name="T26" fmla="*/ 105 w 175"/>
                <a:gd name="T27" fmla="*/ 1 h 173"/>
                <a:gd name="T28" fmla="*/ 97 w 175"/>
                <a:gd name="T29" fmla="*/ 0 h 173"/>
                <a:gd name="T30" fmla="*/ 87 w 175"/>
                <a:gd name="T31" fmla="*/ 0 h 173"/>
                <a:gd name="T32" fmla="*/ 87 w 175"/>
                <a:gd name="T33" fmla="*/ 0 h 173"/>
                <a:gd name="T34" fmla="*/ 79 w 175"/>
                <a:gd name="T35" fmla="*/ 0 h 173"/>
                <a:gd name="T36" fmla="*/ 70 w 175"/>
                <a:gd name="T37" fmla="*/ 1 h 173"/>
                <a:gd name="T38" fmla="*/ 61 w 175"/>
                <a:gd name="T39" fmla="*/ 4 h 173"/>
                <a:gd name="T40" fmla="*/ 53 w 175"/>
                <a:gd name="T41" fmla="*/ 7 h 173"/>
                <a:gd name="T42" fmla="*/ 46 w 175"/>
                <a:gd name="T43" fmla="*/ 11 h 173"/>
                <a:gd name="T44" fmla="*/ 38 w 175"/>
                <a:gd name="T45" fmla="*/ 15 h 173"/>
                <a:gd name="T46" fmla="*/ 26 w 175"/>
                <a:gd name="T47" fmla="*/ 26 h 173"/>
                <a:gd name="T48" fmla="*/ 15 w 175"/>
                <a:gd name="T49" fmla="*/ 38 h 173"/>
                <a:gd name="T50" fmla="*/ 11 w 175"/>
                <a:gd name="T51" fmla="*/ 45 h 173"/>
                <a:gd name="T52" fmla="*/ 7 w 175"/>
                <a:gd name="T53" fmla="*/ 53 h 173"/>
                <a:gd name="T54" fmla="*/ 4 w 175"/>
                <a:gd name="T55" fmla="*/ 61 h 173"/>
                <a:gd name="T56" fmla="*/ 3 w 175"/>
                <a:gd name="T57" fmla="*/ 70 h 173"/>
                <a:gd name="T58" fmla="*/ 1 w 175"/>
                <a:gd name="T59" fmla="*/ 78 h 173"/>
                <a:gd name="T60" fmla="*/ 0 w 175"/>
                <a:gd name="T61" fmla="*/ 87 h 173"/>
                <a:gd name="T62" fmla="*/ 0 w 175"/>
                <a:gd name="T63" fmla="*/ 87 h 173"/>
                <a:gd name="T64" fmla="*/ 1 w 175"/>
                <a:gd name="T65" fmla="*/ 96 h 173"/>
                <a:gd name="T66" fmla="*/ 3 w 175"/>
                <a:gd name="T67" fmla="*/ 105 h 173"/>
                <a:gd name="T68" fmla="*/ 4 w 175"/>
                <a:gd name="T69" fmla="*/ 113 h 173"/>
                <a:gd name="T70" fmla="*/ 7 w 175"/>
                <a:gd name="T71" fmla="*/ 121 h 173"/>
                <a:gd name="T72" fmla="*/ 11 w 175"/>
                <a:gd name="T73" fmla="*/ 128 h 173"/>
                <a:gd name="T74" fmla="*/ 15 w 175"/>
                <a:gd name="T75" fmla="*/ 135 h 173"/>
                <a:gd name="T76" fmla="*/ 26 w 175"/>
                <a:gd name="T77" fmla="*/ 149 h 173"/>
                <a:gd name="T78" fmla="*/ 38 w 175"/>
                <a:gd name="T79" fmla="*/ 160 h 173"/>
                <a:gd name="T80" fmla="*/ 46 w 175"/>
                <a:gd name="T81" fmla="*/ 164 h 173"/>
                <a:gd name="T82" fmla="*/ 53 w 175"/>
                <a:gd name="T83" fmla="*/ 166 h 173"/>
                <a:gd name="T84" fmla="*/ 61 w 175"/>
                <a:gd name="T85" fmla="*/ 171 h 173"/>
                <a:gd name="T86" fmla="*/ 70 w 175"/>
                <a:gd name="T87" fmla="*/ 172 h 173"/>
                <a:gd name="T88" fmla="*/ 79 w 175"/>
                <a:gd name="T89" fmla="*/ 173 h 173"/>
                <a:gd name="T90" fmla="*/ 87 w 175"/>
                <a:gd name="T91" fmla="*/ 173 h 173"/>
                <a:gd name="T92" fmla="*/ 87 w 175"/>
                <a:gd name="T93" fmla="*/ 173 h 173"/>
                <a:gd name="T94" fmla="*/ 97 w 175"/>
                <a:gd name="T95" fmla="*/ 173 h 173"/>
                <a:gd name="T96" fmla="*/ 105 w 175"/>
                <a:gd name="T97" fmla="*/ 172 h 173"/>
                <a:gd name="T98" fmla="*/ 113 w 175"/>
                <a:gd name="T99" fmla="*/ 171 h 173"/>
                <a:gd name="T100" fmla="*/ 121 w 175"/>
                <a:gd name="T101" fmla="*/ 166 h 173"/>
                <a:gd name="T102" fmla="*/ 128 w 175"/>
                <a:gd name="T103" fmla="*/ 164 h 173"/>
                <a:gd name="T104" fmla="*/ 136 w 175"/>
                <a:gd name="T105" fmla="*/ 160 h 173"/>
                <a:gd name="T106" fmla="*/ 149 w 175"/>
                <a:gd name="T107" fmla="*/ 149 h 173"/>
                <a:gd name="T108" fmla="*/ 160 w 175"/>
                <a:gd name="T109" fmla="*/ 135 h 173"/>
                <a:gd name="T110" fmla="*/ 164 w 175"/>
                <a:gd name="T111" fmla="*/ 128 h 173"/>
                <a:gd name="T112" fmla="*/ 168 w 175"/>
                <a:gd name="T113" fmla="*/ 121 h 173"/>
                <a:gd name="T114" fmla="*/ 171 w 175"/>
                <a:gd name="T115" fmla="*/ 113 h 173"/>
                <a:gd name="T116" fmla="*/ 173 w 175"/>
                <a:gd name="T117" fmla="*/ 105 h 173"/>
                <a:gd name="T118" fmla="*/ 173 w 175"/>
                <a:gd name="T119" fmla="*/ 96 h 173"/>
                <a:gd name="T120" fmla="*/ 175 w 175"/>
                <a:gd name="T121" fmla="*/ 87 h 173"/>
                <a:gd name="T122" fmla="*/ 175 w 175"/>
                <a:gd name="T123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" h="173">
                  <a:moveTo>
                    <a:pt x="175" y="87"/>
                  </a:moveTo>
                  <a:lnTo>
                    <a:pt x="175" y="87"/>
                  </a:lnTo>
                  <a:lnTo>
                    <a:pt x="173" y="78"/>
                  </a:lnTo>
                  <a:lnTo>
                    <a:pt x="173" y="70"/>
                  </a:lnTo>
                  <a:lnTo>
                    <a:pt x="171" y="61"/>
                  </a:lnTo>
                  <a:lnTo>
                    <a:pt x="168" y="53"/>
                  </a:lnTo>
                  <a:lnTo>
                    <a:pt x="164" y="45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8" y="11"/>
                  </a:lnTo>
                  <a:lnTo>
                    <a:pt x="121" y="7"/>
                  </a:lnTo>
                  <a:lnTo>
                    <a:pt x="113" y="4"/>
                  </a:lnTo>
                  <a:lnTo>
                    <a:pt x="105" y="1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9" y="0"/>
                  </a:lnTo>
                  <a:lnTo>
                    <a:pt x="70" y="1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6" y="11"/>
                  </a:lnTo>
                  <a:lnTo>
                    <a:pt x="38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5"/>
                  </a:lnTo>
                  <a:lnTo>
                    <a:pt x="7" y="53"/>
                  </a:lnTo>
                  <a:lnTo>
                    <a:pt x="4" y="61"/>
                  </a:lnTo>
                  <a:lnTo>
                    <a:pt x="3" y="70"/>
                  </a:lnTo>
                  <a:lnTo>
                    <a:pt x="1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1" y="96"/>
                  </a:lnTo>
                  <a:lnTo>
                    <a:pt x="3" y="105"/>
                  </a:lnTo>
                  <a:lnTo>
                    <a:pt x="4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5"/>
                  </a:lnTo>
                  <a:lnTo>
                    <a:pt x="26" y="149"/>
                  </a:lnTo>
                  <a:lnTo>
                    <a:pt x="38" y="160"/>
                  </a:lnTo>
                  <a:lnTo>
                    <a:pt x="46" y="164"/>
                  </a:lnTo>
                  <a:lnTo>
                    <a:pt x="53" y="166"/>
                  </a:lnTo>
                  <a:lnTo>
                    <a:pt x="61" y="171"/>
                  </a:lnTo>
                  <a:lnTo>
                    <a:pt x="70" y="172"/>
                  </a:lnTo>
                  <a:lnTo>
                    <a:pt x="79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97" y="173"/>
                  </a:lnTo>
                  <a:lnTo>
                    <a:pt x="105" y="172"/>
                  </a:lnTo>
                  <a:lnTo>
                    <a:pt x="113" y="171"/>
                  </a:lnTo>
                  <a:lnTo>
                    <a:pt x="121" y="166"/>
                  </a:lnTo>
                  <a:lnTo>
                    <a:pt x="128" y="164"/>
                  </a:lnTo>
                  <a:lnTo>
                    <a:pt x="136" y="160"/>
                  </a:lnTo>
                  <a:lnTo>
                    <a:pt x="149" y="149"/>
                  </a:lnTo>
                  <a:lnTo>
                    <a:pt x="160" y="135"/>
                  </a:lnTo>
                  <a:lnTo>
                    <a:pt x="164" y="128"/>
                  </a:lnTo>
                  <a:lnTo>
                    <a:pt x="168" y="121"/>
                  </a:lnTo>
                  <a:lnTo>
                    <a:pt x="171" y="113"/>
                  </a:lnTo>
                  <a:lnTo>
                    <a:pt x="173" y="105"/>
                  </a:lnTo>
                  <a:lnTo>
                    <a:pt x="173" y="96"/>
                  </a:lnTo>
                  <a:lnTo>
                    <a:pt x="175" y="87"/>
                  </a:lnTo>
                  <a:lnTo>
                    <a:pt x="175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1" name="Freeform 46"/>
            <p:cNvSpPr>
              <a:spLocks/>
            </p:cNvSpPr>
            <p:nvPr/>
          </p:nvSpPr>
          <p:spPr bwMode="auto">
            <a:xfrm>
              <a:off x="1347" y="1905"/>
              <a:ext cx="174" cy="173"/>
            </a:xfrm>
            <a:custGeom>
              <a:avLst/>
              <a:gdLst>
                <a:gd name="T0" fmla="*/ 174 w 174"/>
                <a:gd name="T1" fmla="*/ 87 h 173"/>
                <a:gd name="T2" fmla="*/ 174 w 174"/>
                <a:gd name="T3" fmla="*/ 87 h 173"/>
                <a:gd name="T4" fmla="*/ 174 w 174"/>
                <a:gd name="T5" fmla="*/ 78 h 173"/>
                <a:gd name="T6" fmla="*/ 172 w 174"/>
                <a:gd name="T7" fmla="*/ 70 h 173"/>
                <a:gd name="T8" fmla="*/ 171 w 174"/>
                <a:gd name="T9" fmla="*/ 61 h 173"/>
                <a:gd name="T10" fmla="*/ 167 w 174"/>
                <a:gd name="T11" fmla="*/ 53 h 173"/>
                <a:gd name="T12" fmla="*/ 164 w 174"/>
                <a:gd name="T13" fmla="*/ 45 h 173"/>
                <a:gd name="T14" fmla="*/ 160 w 174"/>
                <a:gd name="T15" fmla="*/ 38 h 173"/>
                <a:gd name="T16" fmla="*/ 149 w 174"/>
                <a:gd name="T17" fmla="*/ 26 h 173"/>
                <a:gd name="T18" fmla="*/ 135 w 174"/>
                <a:gd name="T19" fmla="*/ 15 h 173"/>
                <a:gd name="T20" fmla="*/ 129 w 174"/>
                <a:gd name="T21" fmla="*/ 11 h 173"/>
                <a:gd name="T22" fmla="*/ 120 w 174"/>
                <a:gd name="T23" fmla="*/ 7 h 173"/>
                <a:gd name="T24" fmla="*/ 114 w 174"/>
                <a:gd name="T25" fmla="*/ 4 h 173"/>
                <a:gd name="T26" fmla="*/ 105 w 174"/>
                <a:gd name="T27" fmla="*/ 1 h 173"/>
                <a:gd name="T28" fmla="*/ 96 w 174"/>
                <a:gd name="T29" fmla="*/ 0 h 173"/>
                <a:gd name="T30" fmla="*/ 88 w 174"/>
                <a:gd name="T31" fmla="*/ 0 h 173"/>
                <a:gd name="T32" fmla="*/ 88 w 174"/>
                <a:gd name="T33" fmla="*/ 0 h 173"/>
                <a:gd name="T34" fmla="*/ 78 w 174"/>
                <a:gd name="T35" fmla="*/ 0 h 173"/>
                <a:gd name="T36" fmla="*/ 70 w 174"/>
                <a:gd name="T37" fmla="*/ 1 h 173"/>
                <a:gd name="T38" fmla="*/ 62 w 174"/>
                <a:gd name="T39" fmla="*/ 4 h 173"/>
                <a:gd name="T40" fmla="*/ 54 w 174"/>
                <a:gd name="T41" fmla="*/ 7 h 173"/>
                <a:gd name="T42" fmla="*/ 45 w 174"/>
                <a:gd name="T43" fmla="*/ 11 h 173"/>
                <a:gd name="T44" fmla="*/ 39 w 174"/>
                <a:gd name="T45" fmla="*/ 15 h 173"/>
                <a:gd name="T46" fmla="*/ 26 w 174"/>
                <a:gd name="T47" fmla="*/ 26 h 173"/>
                <a:gd name="T48" fmla="*/ 15 w 174"/>
                <a:gd name="T49" fmla="*/ 38 h 173"/>
                <a:gd name="T50" fmla="*/ 11 w 174"/>
                <a:gd name="T51" fmla="*/ 45 h 173"/>
                <a:gd name="T52" fmla="*/ 7 w 174"/>
                <a:gd name="T53" fmla="*/ 53 h 173"/>
                <a:gd name="T54" fmla="*/ 4 w 174"/>
                <a:gd name="T55" fmla="*/ 61 h 173"/>
                <a:gd name="T56" fmla="*/ 2 w 174"/>
                <a:gd name="T57" fmla="*/ 70 h 173"/>
                <a:gd name="T58" fmla="*/ 0 w 174"/>
                <a:gd name="T59" fmla="*/ 78 h 173"/>
                <a:gd name="T60" fmla="*/ 0 w 174"/>
                <a:gd name="T61" fmla="*/ 87 h 173"/>
                <a:gd name="T62" fmla="*/ 0 w 174"/>
                <a:gd name="T63" fmla="*/ 87 h 173"/>
                <a:gd name="T64" fmla="*/ 0 w 174"/>
                <a:gd name="T65" fmla="*/ 96 h 173"/>
                <a:gd name="T66" fmla="*/ 2 w 174"/>
                <a:gd name="T67" fmla="*/ 105 h 173"/>
                <a:gd name="T68" fmla="*/ 4 w 174"/>
                <a:gd name="T69" fmla="*/ 113 h 173"/>
                <a:gd name="T70" fmla="*/ 7 w 174"/>
                <a:gd name="T71" fmla="*/ 121 h 173"/>
                <a:gd name="T72" fmla="*/ 11 w 174"/>
                <a:gd name="T73" fmla="*/ 128 h 173"/>
                <a:gd name="T74" fmla="*/ 15 w 174"/>
                <a:gd name="T75" fmla="*/ 135 h 173"/>
                <a:gd name="T76" fmla="*/ 26 w 174"/>
                <a:gd name="T77" fmla="*/ 149 h 173"/>
                <a:gd name="T78" fmla="*/ 39 w 174"/>
                <a:gd name="T79" fmla="*/ 160 h 173"/>
                <a:gd name="T80" fmla="*/ 45 w 174"/>
                <a:gd name="T81" fmla="*/ 164 h 173"/>
                <a:gd name="T82" fmla="*/ 54 w 174"/>
                <a:gd name="T83" fmla="*/ 166 h 173"/>
                <a:gd name="T84" fmla="*/ 62 w 174"/>
                <a:gd name="T85" fmla="*/ 171 h 173"/>
                <a:gd name="T86" fmla="*/ 70 w 174"/>
                <a:gd name="T87" fmla="*/ 172 h 173"/>
                <a:gd name="T88" fmla="*/ 78 w 174"/>
                <a:gd name="T89" fmla="*/ 173 h 173"/>
                <a:gd name="T90" fmla="*/ 88 w 174"/>
                <a:gd name="T91" fmla="*/ 173 h 173"/>
                <a:gd name="T92" fmla="*/ 88 w 174"/>
                <a:gd name="T93" fmla="*/ 173 h 173"/>
                <a:gd name="T94" fmla="*/ 96 w 174"/>
                <a:gd name="T95" fmla="*/ 173 h 173"/>
                <a:gd name="T96" fmla="*/ 105 w 174"/>
                <a:gd name="T97" fmla="*/ 172 h 173"/>
                <a:gd name="T98" fmla="*/ 114 w 174"/>
                <a:gd name="T99" fmla="*/ 171 h 173"/>
                <a:gd name="T100" fmla="*/ 120 w 174"/>
                <a:gd name="T101" fmla="*/ 166 h 173"/>
                <a:gd name="T102" fmla="*/ 129 w 174"/>
                <a:gd name="T103" fmla="*/ 164 h 173"/>
                <a:gd name="T104" fmla="*/ 135 w 174"/>
                <a:gd name="T105" fmla="*/ 160 h 173"/>
                <a:gd name="T106" fmla="*/ 149 w 174"/>
                <a:gd name="T107" fmla="*/ 149 h 173"/>
                <a:gd name="T108" fmla="*/ 160 w 174"/>
                <a:gd name="T109" fmla="*/ 135 h 173"/>
                <a:gd name="T110" fmla="*/ 164 w 174"/>
                <a:gd name="T111" fmla="*/ 128 h 173"/>
                <a:gd name="T112" fmla="*/ 167 w 174"/>
                <a:gd name="T113" fmla="*/ 121 h 173"/>
                <a:gd name="T114" fmla="*/ 171 w 174"/>
                <a:gd name="T115" fmla="*/ 113 h 173"/>
                <a:gd name="T116" fmla="*/ 172 w 174"/>
                <a:gd name="T117" fmla="*/ 105 h 173"/>
                <a:gd name="T118" fmla="*/ 174 w 174"/>
                <a:gd name="T119" fmla="*/ 96 h 173"/>
                <a:gd name="T120" fmla="*/ 174 w 174"/>
                <a:gd name="T121" fmla="*/ 87 h 173"/>
                <a:gd name="T122" fmla="*/ 174 w 174"/>
                <a:gd name="T123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3">
                  <a:moveTo>
                    <a:pt x="174" y="87"/>
                  </a:moveTo>
                  <a:lnTo>
                    <a:pt x="174" y="87"/>
                  </a:lnTo>
                  <a:lnTo>
                    <a:pt x="174" y="78"/>
                  </a:lnTo>
                  <a:lnTo>
                    <a:pt x="172" y="70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5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5" y="15"/>
                  </a:lnTo>
                  <a:lnTo>
                    <a:pt x="129" y="11"/>
                  </a:lnTo>
                  <a:lnTo>
                    <a:pt x="120" y="7"/>
                  </a:lnTo>
                  <a:lnTo>
                    <a:pt x="114" y="4"/>
                  </a:lnTo>
                  <a:lnTo>
                    <a:pt x="105" y="1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0"/>
                  </a:lnTo>
                  <a:lnTo>
                    <a:pt x="70" y="1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5"/>
                  </a:lnTo>
                  <a:lnTo>
                    <a:pt x="7" y="53"/>
                  </a:lnTo>
                  <a:lnTo>
                    <a:pt x="4" y="61"/>
                  </a:lnTo>
                  <a:lnTo>
                    <a:pt x="2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6"/>
                  </a:lnTo>
                  <a:lnTo>
                    <a:pt x="2" y="105"/>
                  </a:lnTo>
                  <a:lnTo>
                    <a:pt x="4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5"/>
                  </a:lnTo>
                  <a:lnTo>
                    <a:pt x="26" y="149"/>
                  </a:lnTo>
                  <a:lnTo>
                    <a:pt x="39" y="160"/>
                  </a:lnTo>
                  <a:lnTo>
                    <a:pt x="45" y="164"/>
                  </a:lnTo>
                  <a:lnTo>
                    <a:pt x="54" y="166"/>
                  </a:lnTo>
                  <a:lnTo>
                    <a:pt x="62" y="171"/>
                  </a:lnTo>
                  <a:lnTo>
                    <a:pt x="70" y="172"/>
                  </a:lnTo>
                  <a:lnTo>
                    <a:pt x="78" y="173"/>
                  </a:lnTo>
                  <a:lnTo>
                    <a:pt x="88" y="173"/>
                  </a:lnTo>
                  <a:lnTo>
                    <a:pt x="88" y="173"/>
                  </a:lnTo>
                  <a:lnTo>
                    <a:pt x="96" y="173"/>
                  </a:lnTo>
                  <a:lnTo>
                    <a:pt x="105" y="172"/>
                  </a:lnTo>
                  <a:lnTo>
                    <a:pt x="114" y="171"/>
                  </a:lnTo>
                  <a:lnTo>
                    <a:pt x="120" y="166"/>
                  </a:lnTo>
                  <a:lnTo>
                    <a:pt x="129" y="164"/>
                  </a:lnTo>
                  <a:lnTo>
                    <a:pt x="135" y="160"/>
                  </a:lnTo>
                  <a:lnTo>
                    <a:pt x="149" y="149"/>
                  </a:lnTo>
                  <a:lnTo>
                    <a:pt x="160" y="135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6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2" name="Freeform 47"/>
            <p:cNvSpPr>
              <a:spLocks/>
            </p:cNvSpPr>
            <p:nvPr/>
          </p:nvSpPr>
          <p:spPr bwMode="auto">
            <a:xfrm>
              <a:off x="883" y="2137"/>
              <a:ext cx="174" cy="173"/>
            </a:xfrm>
            <a:custGeom>
              <a:avLst/>
              <a:gdLst>
                <a:gd name="T0" fmla="*/ 174 w 174"/>
                <a:gd name="T1" fmla="*/ 87 h 173"/>
                <a:gd name="T2" fmla="*/ 174 w 174"/>
                <a:gd name="T3" fmla="*/ 87 h 173"/>
                <a:gd name="T4" fmla="*/ 174 w 174"/>
                <a:gd name="T5" fmla="*/ 78 h 173"/>
                <a:gd name="T6" fmla="*/ 172 w 174"/>
                <a:gd name="T7" fmla="*/ 70 h 173"/>
                <a:gd name="T8" fmla="*/ 171 w 174"/>
                <a:gd name="T9" fmla="*/ 61 h 173"/>
                <a:gd name="T10" fmla="*/ 167 w 174"/>
                <a:gd name="T11" fmla="*/ 53 h 173"/>
                <a:gd name="T12" fmla="*/ 164 w 174"/>
                <a:gd name="T13" fmla="*/ 45 h 173"/>
                <a:gd name="T14" fmla="*/ 160 w 174"/>
                <a:gd name="T15" fmla="*/ 38 h 173"/>
                <a:gd name="T16" fmla="*/ 149 w 174"/>
                <a:gd name="T17" fmla="*/ 26 h 173"/>
                <a:gd name="T18" fmla="*/ 136 w 174"/>
                <a:gd name="T19" fmla="*/ 15 h 173"/>
                <a:gd name="T20" fmla="*/ 129 w 174"/>
                <a:gd name="T21" fmla="*/ 11 h 173"/>
                <a:gd name="T22" fmla="*/ 121 w 174"/>
                <a:gd name="T23" fmla="*/ 7 h 173"/>
                <a:gd name="T24" fmla="*/ 114 w 174"/>
                <a:gd name="T25" fmla="*/ 4 h 173"/>
                <a:gd name="T26" fmla="*/ 106 w 174"/>
                <a:gd name="T27" fmla="*/ 1 h 173"/>
                <a:gd name="T28" fmla="*/ 96 w 174"/>
                <a:gd name="T29" fmla="*/ 0 h 173"/>
                <a:gd name="T30" fmla="*/ 88 w 174"/>
                <a:gd name="T31" fmla="*/ 0 h 173"/>
                <a:gd name="T32" fmla="*/ 88 w 174"/>
                <a:gd name="T33" fmla="*/ 0 h 173"/>
                <a:gd name="T34" fmla="*/ 78 w 174"/>
                <a:gd name="T35" fmla="*/ 0 h 173"/>
                <a:gd name="T36" fmla="*/ 70 w 174"/>
                <a:gd name="T37" fmla="*/ 1 h 173"/>
                <a:gd name="T38" fmla="*/ 62 w 174"/>
                <a:gd name="T39" fmla="*/ 4 h 173"/>
                <a:gd name="T40" fmla="*/ 54 w 174"/>
                <a:gd name="T41" fmla="*/ 7 h 173"/>
                <a:gd name="T42" fmla="*/ 45 w 174"/>
                <a:gd name="T43" fmla="*/ 11 h 173"/>
                <a:gd name="T44" fmla="*/ 39 w 174"/>
                <a:gd name="T45" fmla="*/ 15 h 173"/>
                <a:gd name="T46" fmla="*/ 26 w 174"/>
                <a:gd name="T47" fmla="*/ 26 h 173"/>
                <a:gd name="T48" fmla="*/ 15 w 174"/>
                <a:gd name="T49" fmla="*/ 38 h 173"/>
                <a:gd name="T50" fmla="*/ 11 w 174"/>
                <a:gd name="T51" fmla="*/ 45 h 173"/>
                <a:gd name="T52" fmla="*/ 7 w 174"/>
                <a:gd name="T53" fmla="*/ 53 h 173"/>
                <a:gd name="T54" fmla="*/ 5 w 174"/>
                <a:gd name="T55" fmla="*/ 61 h 173"/>
                <a:gd name="T56" fmla="*/ 2 w 174"/>
                <a:gd name="T57" fmla="*/ 70 h 173"/>
                <a:gd name="T58" fmla="*/ 0 w 174"/>
                <a:gd name="T59" fmla="*/ 78 h 173"/>
                <a:gd name="T60" fmla="*/ 0 w 174"/>
                <a:gd name="T61" fmla="*/ 87 h 173"/>
                <a:gd name="T62" fmla="*/ 0 w 174"/>
                <a:gd name="T63" fmla="*/ 87 h 173"/>
                <a:gd name="T64" fmla="*/ 0 w 174"/>
                <a:gd name="T65" fmla="*/ 96 h 173"/>
                <a:gd name="T66" fmla="*/ 2 w 174"/>
                <a:gd name="T67" fmla="*/ 105 h 173"/>
                <a:gd name="T68" fmla="*/ 5 w 174"/>
                <a:gd name="T69" fmla="*/ 113 h 173"/>
                <a:gd name="T70" fmla="*/ 7 w 174"/>
                <a:gd name="T71" fmla="*/ 121 h 173"/>
                <a:gd name="T72" fmla="*/ 11 w 174"/>
                <a:gd name="T73" fmla="*/ 128 h 173"/>
                <a:gd name="T74" fmla="*/ 15 w 174"/>
                <a:gd name="T75" fmla="*/ 135 h 173"/>
                <a:gd name="T76" fmla="*/ 26 w 174"/>
                <a:gd name="T77" fmla="*/ 149 h 173"/>
                <a:gd name="T78" fmla="*/ 39 w 174"/>
                <a:gd name="T79" fmla="*/ 160 h 173"/>
                <a:gd name="T80" fmla="*/ 45 w 174"/>
                <a:gd name="T81" fmla="*/ 164 h 173"/>
                <a:gd name="T82" fmla="*/ 54 w 174"/>
                <a:gd name="T83" fmla="*/ 166 h 173"/>
                <a:gd name="T84" fmla="*/ 62 w 174"/>
                <a:gd name="T85" fmla="*/ 171 h 173"/>
                <a:gd name="T86" fmla="*/ 70 w 174"/>
                <a:gd name="T87" fmla="*/ 172 h 173"/>
                <a:gd name="T88" fmla="*/ 78 w 174"/>
                <a:gd name="T89" fmla="*/ 173 h 173"/>
                <a:gd name="T90" fmla="*/ 88 w 174"/>
                <a:gd name="T91" fmla="*/ 173 h 173"/>
                <a:gd name="T92" fmla="*/ 88 w 174"/>
                <a:gd name="T93" fmla="*/ 173 h 173"/>
                <a:gd name="T94" fmla="*/ 96 w 174"/>
                <a:gd name="T95" fmla="*/ 173 h 173"/>
                <a:gd name="T96" fmla="*/ 106 w 174"/>
                <a:gd name="T97" fmla="*/ 172 h 173"/>
                <a:gd name="T98" fmla="*/ 114 w 174"/>
                <a:gd name="T99" fmla="*/ 171 h 173"/>
                <a:gd name="T100" fmla="*/ 121 w 174"/>
                <a:gd name="T101" fmla="*/ 166 h 173"/>
                <a:gd name="T102" fmla="*/ 129 w 174"/>
                <a:gd name="T103" fmla="*/ 164 h 173"/>
                <a:gd name="T104" fmla="*/ 136 w 174"/>
                <a:gd name="T105" fmla="*/ 160 h 173"/>
                <a:gd name="T106" fmla="*/ 149 w 174"/>
                <a:gd name="T107" fmla="*/ 149 h 173"/>
                <a:gd name="T108" fmla="*/ 160 w 174"/>
                <a:gd name="T109" fmla="*/ 135 h 173"/>
                <a:gd name="T110" fmla="*/ 164 w 174"/>
                <a:gd name="T111" fmla="*/ 128 h 173"/>
                <a:gd name="T112" fmla="*/ 167 w 174"/>
                <a:gd name="T113" fmla="*/ 121 h 173"/>
                <a:gd name="T114" fmla="*/ 171 w 174"/>
                <a:gd name="T115" fmla="*/ 113 h 173"/>
                <a:gd name="T116" fmla="*/ 172 w 174"/>
                <a:gd name="T117" fmla="*/ 105 h 173"/>
                <a:gd name="T118" fmla="*/ 174 w 174"/>
                <a:gd name="T119" fmla="*/ 96 h 173"/>
                <a:gd name="T120" fmla="*/ 174 w 174"/>
                <a:gd name="T121" fmla="*/ 87 h 173"/>
                <a:gd name="T122" fmla="*/ 174 w 174"/>
                <a:gd name="T123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3">
                  <a:moveTo>
                    <a:pt x="174" y="87"/>
                  </a:moveTo>
                  <a:lnTo>
                    <a:pt x="174" y="87"/>
                  </a:lnTo>
                  <a:lnTo>
                    <a:pt x="174" y="78"/>
                  </a:lnTo>
                  <a:lnTo>
                    <a:pt x="172" y="70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5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9" y="11"/>
                  </a:lnTo>
                  <a:lnTo>
                    <a:pt x="121" y="7"/>
                  </a:lnTo>
                  <a:lnTo>
                    <a:pt x="114" y="4"/>
                  </a:lnTo>
                  <a:lnTo>
                    <a:pt x="106" y="1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0"/>
                  </a:lnTo>
                  <a:lnTo>
                    <a:pt x="70" y="1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5"/>
                  </a:lnTo>
                  <a:lnTo>
                    <a:pt x="7" y="53"/>
                  </a:lnTo>
                  <a:lnTo>
                    <a:pt x="5" y="61"/>
                  </a:lnTo>
                  <a:lnTo>
                    <a:pt x="2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6"/>
                  </a:lnTo>
                  <a:lnTo>
                    <a:pt x="2" y="105"/>
                  </a:lnTo>
                  <a:lnTo>
                    <a:pt x="5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5"/>
                  </a:lnTo>
                  <a:lnTo>
                    <a:pt x="26" y="149"/>
                  </a:lnTo>
                  <a:lnTo>
                    <a:pt x="39" y="160"/>
                  </a:lnTo>
                  <a:lnTo>
                    <a:pt x="45" y="164"/>
                  </a:lnTo>
                  <a:lnTo>
                    <a:pt x="54" y="166"/>
                  </a:lnTo>
                  <a:lnTo>
                    <a:pt x="62" y="171"/>
                  </a:lnTo>
                  <a:lnTo>
                    <a:pt x="70" y="172"/>
                  </a:lnTo>
                  <a:lnTo>
                    <a:pt x="78" y="173"/>
                  </a:lnTo>
                  <a:lnTo>
                    <a:pt x="88" y="173"/>
                  </a:lnTo>
                  <a:lnTo>
                    <a:pt x="88" y="173"/>
                  </a:lnTo>
                  <a:lnTo>
                    <a:pt x="96" y="173"/>
                  </a:lnTo>
                  <a:lnTo>
                    <a:pt x="106" y="172"/>
                  </a:lnTo>
                  <a:lnTo>
                    <a:pt x="114" y="171"/>
                  </a:lnTo>
                  <a:lnTo>
                    <a:pt x="121" y="166"/>
                  </a:lnTo>
                  <a:lnTo>
                    <a:pt x="129" y="164"/>
                  </a:lnTo>
                  <a:lnTo>
                    <a:pt x="136" y="160"/>
                  </a:lnTo>
                  <a:lnTo>
                    <a:pt x="149" y="149"/>
                  </a:lnTo>
                  <a:lnTo>
                    <a:pt x="160" y="135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6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1134" y="2159"/>
              <a:ext cx="131" cy="131"/>
            </a:xfrm>
            <a:custGeom>
              <a:avLst/>
              <a:gdLst>
                <a:gd name="T0" fmla="*/ 131 w 131"/>
                <a:gd name="T1" fmla="*/ 65 h 131"/>
                <a:gd name="T2" fmla="*/ 131 w 131"/>
                <a:gd name="T3" fmla="*/ 65 h 131"/>
                <a:gd name="T4" fmla="*/ 130 w 131"/>
                <a:gd name="T5" fmla="*/ 52 h 131"/>
                <a:gd name="T6" fmla="*/ 126 w 131"/>
                <a:gd name="T7" fmla="*/ 39 h 131"/>
                <a:gd name="T8" fmla="*/ 119 w 131"/>
                <a:gd name="T9" fmla="*/ 28 h 131"/>
                <a:gd name="T10" fmla="*/ 112 w 131"/>
                <a:gd name="T11" fmla="*/ 19 h 131"/>
                <a:gd name="T12" fmla="*/ 103 w 131"/>
                <a:gd name="T13" fmla="*/ 11 h 131"/>
                <a:gd name="T14" fmla="*/ 91 w 131"/>
                <a:gd name="T15" fmla="*/ 5 h 131"/>
                <a:gd name="T16" fmla="*/ 78 w 131"/>
                <a:gd name="T17" fmla="*/ 1 h 131"/>
                <a:gd name="T18" fmla="*/ 66 w 131"/>
                <a:gd name="T19" fmla="*/ 0 h 131"/>
                <a:gd name="T20" fmla="*/ 66 w 131"/>
                <a:gd name="T21" fmla="*/ 0 h 131"/>
                <a:gd name="T22" fmla="*/ 52 w 131"/>
                <a:gd name="T23" fmla="*/ 1 h 131"/>
                <a:gd name="T24" fmla="*/ 40 w 131"/>
                <a:gd name="T25" fmla="*/ 5 h 131"/>
                <a:gd name="T26" fmla="*/ 29 w 131"/>
                <a:gd name="T27" fmla="*/ 11 h 131"/>
                <a:gd name="T28" fmla="*/ 20 w 131"/>
                <a:gd name="T29" fmla="*/ 19 h 131"/>
                <a:gd name="T30" fmla="*/ 11 w 131"/>
                <a:gd name="T31" fmla="*/ 28 h 131"/>
                <a:gd name="T32" fmla="*/ 6 w 131"/>
                <a:gd name="T33" fmla="*/ 39 h 131"/>
                <a:gd name="T34" fmla="*/ 2 w 131"/>
                <a:gd name="T35" fmla="*/ 52 h 131"/>
                <a:gd name="T36" fmla="*/ 0 w 131"/>
                <a:gd name="T37" fmla="*/ 65 h 131"/>
                <a:gd name="T38" fmla="*/ 0 w 131"/>
                <a:gd name="T39" fmla="*/ 65 h 131"/>
                <a:gd name="T40" fmla="*/ 2 w 131"/>
                <a:gd name="T41" fmla="*/ 78 h 131"/>
                <a:gd name="T42" fmla="*/ 6 w 131"/>
                <a:gd name="T43" fmla="*/ 90 h 131"/>
                <a:gd name="T44" fmla="*/ 11 w 131"/>
                <a:gd name="T45" fmla="*/ 101 h 131"/>
                <a:gd name="T46" fmla="*/ 20 w 131"/>
                <a:gd name="T47" fmla="*/ 112 h 131"/>
                <a:gd name="T48" fmla="*/ 29 w 131"/>
                <a:gd name="T49" fmla="*/ 119 h 131"/>
                <a:gd name="T50" fmla="*/ 40 w 131"/>
                <a:gd name="T51" fmla="*/ 125 h 131"/>
                <a:gd name="T52" fmla="*/ 52 w 131"/>
                <a:gd name="T53" fmla="*/ 129 h 131"/>
                <a:gd name="T54" fmla="*/ 66 w 131"/>
                <a:gd name="T55" fmla="*/ 131 h 131"/>
                <a:gd name="T56" fmla="*/ 66 w 131"/>
                <a:gd name="T57" fmla="*/ 131 h 131"/>
                <a:gd name="T58" fmla="*/ 78 w 131"/>
                <a:gd name="T59" fmla="*/ 129 h 131"/>
                <a:gd name="T60" fmla="*/ 91 w 131"/>
                <a:gd name="T61" fmla="*/ 125 h 131"/>
                <a:gd name="T62" fmla="*/ 103 w 131"/>
                <a:gd name="T63" fmla="*/ 119 h 131"/>
                <a:gd name="T64" fmla="*/ 112 w 131"/>
                <a:gd name="T65" fmla="*/ 112 h 131"/>
                <a:gd name="T66" fmla="*/ 119 w 131"/>
                <a:gd name="T67" fmla="*/ 101 h 131"/>
                <a:gd name="T68" fmla="*/ 126 w 131"/>
                <a:gd name="T69" fmla="*/ 90 h 131"/>
                <a:gd name="T70" fmla="*/ 130 w 131"/>
                <a:gd name="T71" fmla="*/ 78 h 131"/>
                <a:gd name="T72" fmla="*/ 131 w 131"/>
                <a:gd name="T73" fmla="*/ 65 h 131"/>
                <a:gd name="T74" fmla="*/ 131 w 131"/>
                <a:gd name="T75" fmla="*/ 6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1" h="131">
                  <a:moveTo>
                    <a:pt x="131" y="65"/>
                  </a:moveTo>
                  <a:lnTo>
                    <a:pt x="131" y="65"/>
                  </a:lnTo>
                  <a:lnTo>
                    <a:pt x="130" y="52"/>
                  </a:lnTo>
                  <a:lnTo>
                    <a:pt x="126" y="39"/>
                  </a:lnTo>
                  <a:lnTo>
                    <a:pt x="119" y="28"/>
                  </a:lnTo>
                  <a:lnTo>
                    <a:pt x="112" y="19"/>
                  </a:lnTo>
                  <a:lnTo>
                    <a:pt x="103" y="11"/>
                  </a:lnTo>
                  <a:lnTo>
                    <a:pt x="91" y="5"/>
                  </a:lnTo>
                  <a:lnTo>
                    <a:pt x="78" y="1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2" y="1"/>
                  </a:lnTo>
                  <a:lnTo>
                    <a:pt x="40" y="5"/>
                  </a:lnTo>
                  <a:lnTo>
                    <a:pt x="29" y="11"/>
                  </a:lnTo>
                  <a:lnTo>
                    <a:pt x="20" y="19"/>
                  </a:lnTo>
                  <a:lnTo>
                    <a:pt x="11" y="28"/>
                  </a:lnTo>
                  <a:lnTo>
                    <a:pt x="6" y="39"/>
                  </a:lnTo>
                  <a:lnTo>
                    <a:pt x="2" y="52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1" y="101"/>
                  </a:lnTo>
                  <a:lnTo>
                    <a:pt x="20" y="112"/>
                  </a:lnTo>
                  <a:lnTo>
                    <a:pt x="29" y="119"/>
                  </a:lnTo>
                  <a:lnTo>
                    <a:pt x="40" y="125"/>
                  </a:lnTo>
                  <a:lnTo>
                    <a:pt x="52" y="129"/>
                  </a:lnTo>
                  <a:lnTo>
                    <a:pt x="66" y="131"/>
                  </a:lnTo>
                  <a:lnTo>
                    <a:pt x="66" y="131"/>
                  </a:lnTo>
                  <a:lnTo>
                    <a:pt x="78" y="129"/>
                  </a:lnTo>
                  <a:lnTo>
                    <a:pt x="91" y="125"/>
                  </a:lnTo>
                  <a:lnTo>
                    <a:pt x="103" y="119"/>
                  </a:lnTo>
                  <a:lnTo>
                    <a:pt x="112" y="112"/>
                  </a:lnTo>
                  <a:lnTo>
                    <a:pt x="119" y="101"/>
                  </a:lnTo>
                  <a:lnTo>
                    <a:pt x="126" y="90"/>
                  </a:lnTo>
                  <a:lnTo>
                    <a:pt x="130" y="78"/>
                  </a:lnTo>
                  <a:lnTo>
                    <a:pt x="131" y="65"/>
                  </a:lnTo>
                  <a:lnTo>
                    <a:pt x="131" y="6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4" name="Freeform 49"/>
            <p:cNvSpPr>
              <a:spLocks/>
            </p:cNvSpPr>
            <p:nvPr/>
          </p:nvSpPr>
          <p:spPr bwMode="auto">
            <a:xfrm>
              <a:off x="1388" y="2181"/>
              <a:ext cx="88" cy="87"/>
            </a:xfrm>
            <a:custGeom>
              <a:avLst/>
              <a:gdLst>
                <a:gd name="T0" fmla="*/ 88 w 88"/>
                <a:gd name="T1" fmla="*/ 43 h 87"/>
                <a:gd name="T2" fmla="*/ 88 w 88"/>
                <a:gd name="T3" fmla="*/ 43 h 87"/>
                <a:gd name="T4" fmla="*/ 86 w 88"/>
                <a:gd name="T5" fmla="*/ 34 h 87"/>
                <a:gd name="T6" fmla="*/ 83 w 88"/>
                <a:gd name="T7" fmla="*/ 26 h 87"/>
                <a:gd name="T8" fmla="*/ 79 w 88"/>
                <a:gd name="T9" fmla="*/ 19 h 87"/>
                <a:gd name="T10" fmla="*/ 74 w 88"/>
                <a:gd name="T11" fmla="*/ 12 h 87"/>
                <a:gd name="T12" fmla="*/ 68 w 88"/>
                <a:gd name="T13" fmla="*/ 6 h 87"/>
                <a:gd name="T14" fmla="*/ 60 w 88"/>
                <a:gd name="T15" fmla="*/ 2 h 87"/>
                <a:gd name="T16" fmla="*/ 52 w 88"/>
                <a:gd name="T17" fmla="*/ 0 h 87"/>
                <a:gd name="T18" fmla="*/ 44 w 88"/>
                <a:gd name="T19" fmla="*/ 0 h 87"/>
                <a:gd name="T20" fmla="*/ 44 w 88"/>
                <a:gd name="T21" fmla="*/ 0 h 87"/>
                <a:gd name="T22" fmla="*/ 34 w 88"/>
                <a:gd name="T23" fmla="*/ 0 h 87"/>
                <a:gd name="T24" fmla="*/ 26 w 88"/>
                <a:gd name="T25" fmla="*/ 2 h 87"/>
                <a:gd name="T26" fmla="*/ 19 w 88"/>
                <a:gd name="T27" fmla="*/ 6 h 87"/>
                <a:gd name="T28" fmla="*/ 13 w 88"/>
                <a:gd name="T29" fmla="*/ 12 h 87"/>
                <a:gd name="T30" fmla="*/ 7 w 88"/>
                <a:gd name="T31" fmla="*/ 19 h 87"/>
                <a:gd name="T32" fmla="*/ 3 w 88"/>
                <a:gd name="T33" fmla="*/ 26 h 87"/>
                <a:gd name="T34" fmla="*/ 2 w 88"/>
                <a:gd name="T35" fmla="*/ 34 h 87"/>
                <a:gd name="T36" fmla="*/ 0 w 88"/>
                <a:gd name="T37" fmla="*/ 43 h 87"/>
                <a:gd name="T38" fmla="*/ 0 w 88"/>
                <a:gd name="T39" fmla="*/ 43 h 87"/>
                <a:gd name="T40" fmla="*/ 2 w 88"/>
                <a:gd name="T41" fmla="*/ 52 h 87"/>
                <a:gd name="T42" fmla="*/ 3 w 88"/>
                <a:gd name="T43" fmla="*/ 60 h 87"/>
                <a:gd name="T44" fmla="*/ 7 w 88"/>
                <a:gd name="T45" fmla="*/ 68 h 87"/>
                <a:gd name="T46" fmla="*/ 13 w 88"/>
                <a:gd name="T47" fmla="*/ 73 h 87"/>
                <a:gd name="T48" fmla="*/ 19 w 88"/>
                <a:gd name="T49" fmla="*/ 79 h 87"/>
                <a:gd name="T50" fmla="*/ 26 w 88"/>
                <a:gd name="T51" fmla="*/ 83 h 87"/>
                <a:gd name="T52" fmla="*/ 34 w 88"/>
                <a:gd name="T53" fmla="*/ 86 h 87"/>
                <a:gd name="T54" fmla="*/ 44 w 88"/>
                <a:gd name="T55" fmla="*/ 87 h 87"/>
                <a:gd name="T56" fmla="*/ 44 w 88"/>
                <a:gd name="T57" fmla="*/ 87 h 87"/>
                <a:gd name="T58" fmla="*/ 52 w 88"/>
                <a:gd name="T59" fmla="*/ 86 h 87"/>
                <a:gd name="T60" fmla="*/ 60 w 88"/>
                <a:gd name="T61" fmla="*/ 83 h 87"/>
                <a:gd name="T62" fmla="*/ 68 w 88"/>
                <a:gd name="T63" fmla="*/ 79 h 87"/>
                <a:gd name="T64" fmla="*/ 74 w 88"/>
                <a:gd name="T65" fmla="*/ 73 h 87"/>
                <a:gd name="T66" fmla="*/ 79 w 88"/>
                <a:gd name="T67" fmla="*/ 68 h 87"/>
                <a:gd name="T68" fmla="*/ 83 w 88"/>
                <a:gd name="T69" fmla="*/ 60 h 87"/>
                <a:gd name="T70" fmla="*/ 86 w 88"/>
                <a:gd name="T71" fmla="*/ 52 h 87"/>
                <a:gd name="T72" fmla="*/ 88 w 88"/>
                <a:gd name="T73" fmla="*/ 43 h 87"/>
                <a:gd name="T74" fmla="*/ 88 w 88"/>
                <a:gd name="T75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87">
                  <a:moveTo>
                    <a:pt x="88" y="43"/>
                  </a:moveTo>
                  <a:lnTo>
                    <a:pt x="88" y="43"/>
                  </a:lnTo>
                  <a:lnTo>
                    <a:pt x="86" y="34"/>
                  </a:lnTo>
                  <a:lnTo>
                    <a:pt x="83" y="26"/>
                  </a:lnTo>
                  <a:lnTo>
                    <a:pt x="79" y="19"/>
                  </a:lnTo>
                  <a:lnTo>
                    <a:pt x="74" y="12"/>
                  </a:lnTo>
                  <a:lnTo>
                    <a:pt x="68" y="6"/>
                  </a:lnTo>
                  <a:lnTo>
                    <a:pt x="60" y="2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4" y="0"/>
                  </a:lnTo>
                  <a:lnTo>
                    <a:pt x="26" y="2"/>
                  </a:lnTo>
                  <a:lnTo>
                    <a:pt x="19" y="6"/>
                  </a:lnTo>
                  <a:lnTo>
                    <a:pt x="13" y="12"/>
                  </a:lnTo>
                  <a:lnTo>
                    <a:pt x="7" y="19"/>
                  </a:lnTo>
                  <a:lnTo>
                    <a:pt x="3" y="26"/>
                  </a:lnTo>
                  <a:lnTo>
                    <a:pt x="2" y="34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2" y="52"/>
                  </a:lnTo>
                  <a:lnTo>
                    <a:pt x="3" y="60"/>
                  </a:lnTo>
                  <a:lnTo>
                    <a:pt x="7" y="68"/>
                  </a:lnTo>
                  <a:lnTo>
                    <a:pt x="13" y="73"/>
                  </a:lnTo>
                  <a:lnTo>
                    <a:pt x="19" y="79"/>
                  </a:lnTo>
                  <a:lnTo>
                    <a:pt x="26" y="83"/>
                  </a:lnTo>
                  <a:lnTo>
                    <a:pt x="34" y="86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52" y="86"/>
                  </a:lnTo>
                  <a:lnTo>
                    <a:pt x="60" y="83"/>
                  </a:lnTo>
                  <a:lnTo>
                    <a:pt x="68" y="79"/>
                  </a:lnTo>
                  <a:lnTo>
                    <a:pt x="74" y="73"/>
                  </a:lnTo>
                  <a:lnTo>
                    <a:pt x="79" y="68"/>
                  </a:lnTo>
                  <a:lnTo>
                    <a:pt x="83" y="60"/>
                  </a:lnTo>
                  <a:lnTo>
                    <a:pt x="86" y="52"/>
                  </a:lnTo>
                  <a:lnTo>
                    <a:pt x="88" y="43"/>
                  </a:lnTo>
                  <a:lnTo>
                    <a:pt x="88" y="4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883" y="2369"/>
              <a:ext cx="174" cy="173"/>
            </a:xfrm>
            <a:custGeom>
              <a:avLst/>
              <a:gdLst>
                <a:gd name="T0" fmla="*/ 174 w 174"/>
                <a:gd name="T1" fmla="*/ 87 h 173"/>
                <a:gd name="T2" fmla="*/ 174 w 174"/>
                <a:gd name="T3" fmla="*/ 87 h 173"/>
                <a:gd name="T4" fmla="*/ 174 w 174"/>
                <a:gd name="T5" fmla="*/ 78 h 173"/>
                <a:gd name="T6" fmla="*/ 172 w 174"/>
                <a:gd name="T7" fmla="*/ 70 h 173"/>
                <a:gd name="T8" fmla="*/ 171 w 174"/>
                <a:gd name="T9" fmla="*/ 61 h 173"/>
                <a:gd name="T10" fmla="*/ 167 w 174"/>
                <a:gd name="T11" fmla="*/ 53 h 173"/>
                <a:gd name="T12" fmla="*/ 164 w 174"/>
                <a:gd name="T13" fmla="*/ 45 h 173"/>
                <a:gd name="T14" fmla="*/ 160 w 174"/>
                <a:gd name="T15" fmla="*/ 38 h 173"/>
                <a:gd name="T16" fmla="*/ 149 w 174"/>
                <a:gd name="T17" fmla="*/ 26 h 173"/>
                <a:gd name="T18" fmla="*/ 136 w 174"/>
                <a:gd name="T19" fmla="*/ 15 h 173"/>
                <a:gd name="T20" fmla="*/ 129 w 174"/>
                <a:gd name="T21" fmla="*/ 11 h 173"/>
                <a:gd name="T22" fmla="*/ 121 w 174"/>
                <a:gd name="T23" fmla="*/ 7 h 173"/>
                <a:gd name="T24" fmla="*/ 114 w 174"/>
                <a:gd name="T25" fmla="*/ 4 h 173"/>
                <a:gd name="T26" fmla="*/ 106 w 174"/>
                <a:gd name="T27" fmla="*/ 1 h 173"/>
                <a:gd name="T28" fmla="*/ 96 w 174"/>
                <a:gd name="T29" fmla="*/ 0 h 173"/>
                <a:gd name="T30" fmla="*/ 88 w 174"/>
                <a:gd name="T31" fmla="*/ 0 h 173"/>
                <a:gd name="T32" fmla="*/ 88 w 174"/>
                <a:gd name="T33" fmla="*/ 0 h 173"/>
                <a:gd name="T34" fmla="*/ 78 w 174"/>
                <a:gd name="T35" fmla="*/ 0 h 173"/>
                <a:gd name="T36" fmla="*/ 70 w 174"/>
                <a:gd name="T37" fmla="*/ 1 h 173"/>
                <a:gd name="T38" fmla="*/ 62 w 174"/>
                <a:gd name="T39" fmla="*/ 4 h 173"/>
                <a:gd name="T40" fmla="*/ 54 w 174"/>
                <a:gd name="T41" fmla="*/ 7 h 173"/>
                <a:gd name="T42" fmla="*/ 45 w 174"/>
                <a:gd name="T43" fmla="*/ 11 h 173"/>
                <a:gd name="T44" fmla="*/ 39 w 174"/>
                <a:gd name="T45" fmla="*/ 15 h 173"/>
                <a:gd name="T46" fmla="*/ 26 w 174"/>
                <a:gd name="T47" fmla="*/ 26 h 173"/>
                <a:gd name="T48" fmla="*/ 15 w 174"/>
                <a:gd name="T49" fmla="*/ 38 h 173"/>
                <a:gd name="T50" fmla="*/ 11 w 174"/>
                <a:gd name="T51" fmla="*/ 45 h 173"/>
                <a:gd name="T52" fmla="*/ 7 w 174"/>
                <a:gd name="T53" fmla="*/ 53 h 173"/>
                <a:gd name="T54" fmla="*/ 5 w 174"/>
                <a:gd name="T55" fmla="*/ 61 h 173"/>
                <a:gd name="T56" fmla="*/ 2 w 174"/>
                <a:gd name="T57" fmla="*/ 70 h 173"/>
                <a:gd name="T58" fmla="*/ 0 w 174"/>
                <a:gd name="T59" fmla="*/ 78 h 173"/>
                <a:gd name="T60" fmla="*/ 0 w 174"/>
                <a:gd name="T61" fmla="*/ 87 h 173"/>
                <a:gd name="T62" fmla="*/ 0 w 174"/>
                <a:gd name="T63" fmla="*/ 87 h 173"/>
                <a:gd name="T64" fmla="*/ 0 w 174"/>
                <a:gd name="T65" fmla="*/ 95 h 173"/>
                <a:gd name="T66" fmla="*/ 2 w 174"/>
                <a:gd name="T67" fmla="*/ 105 h 173"/>
                <a:gd name="T68" fmla="*/ 5 w 174"/>
                <a:gd name="T69" fmla="*/ 113 h 173"/>
                <a:gd name="T70" fmla="*/ 7 w 174"/>
                <a:gd name="T71" fmla="*/ 121 h 173"/>
                <a:gd name="T72" fmla="*/ 11 w 174"/>
                <a:gd name="T73" fmla="*/ 128 h 173"/>
                <a:gd name="T74" fmla="*/ 15 w 174"/>
                <a:gd name="T75" fmla="*/ 135 h 173"/>
                <a:gd name="T76" fmla="*/ 26 w 174"/>
                <a:gd name="T77" fmla="*/ 149 h 173"/>
                <a:gd name="T78" fmla="*/ 39 w 174"/>
                <a:gd name="T79" fmla="*/ 160 h 173"/>
                <a:gd name="T80" fmla="*/ 45 w 174"/>
                <a:gd name="T81" fmla="*/ 164 h 173"/>
                <a:gd name="T82" fmla="*/ 54 w 174"/>
                <a:gd name="T83" fmla="*/ 166 h 173"/>
                <a:gd name="T84" fmla="*/ 62 w 174"/>
                <a:gd name="T85" fmla="*/ 171 h 173"/>
                <a:gd name="T86" fmla="*/ 70 w 174"/>
                <a:gd name="T87" fmla="*/ 172 h 173"/>
                <a:gd name="T88" fmla="*/ 78 w 174"/>
                <a:gd name="T89" fmla="*/ 173 h 173"/>
                <a:gd name="T90" fmla="*/ 88 w 174"/>
                <a:gd name="T91" fmla="*/ 173 h 173"/>
                <a:gd name="T92" fmla="*/ 88 w 174"/>
                <a:gd name="T93" fmla="*/ 173 h 173"/>
                <a:gd name="T94" fmla="*/ 96 w 174"/>
                <a:gd name="T95" fmla="*/ 173 h 173"/>
                <a:gd name="T96" fmla="*/ 106 w 174"/>
                <a:gd name="T97" fmla="*/ 172 h 173"/>
                <a:gd name="T98" fmla="*/ 114 w 174"/>
                <a:gd name="T99" fmla="*/ 171 h 173"/>
                <a:gd name="T100" fmla="*/ 121 w 174"/>
                <a:gd name="T101" fmla="*/ 166 h 173"/>
                <a:gd name="T102" fmla="*/ 129 w 174"/>
                <a:gd name="T103" fmla="*/ 164 h 173"/>
                <a:gd name="T104" fmla="*/ 136 w 174"/>
                <a:gd name="T105" fmla="*/ 160 h 173"/>
                <a:gd name="T106" fmla="*/ 149 w 174"/>
                <a:gd name="T107" fmla="*/ 149 h 173"/>
                <a:gd name="T108" fmla="*/ 160 w 174"/>
                <a:gd name="T109" fmla="*/ 135 h 173"/>
                <a:gd name="T110" fmla="*/ 164 w 174"/>
                <a:gd name="T111" fmla="*/ 128 h 173"/>
                <a:gd name="T112" fmla="*/ 167 w 174"/>
                <a:gd name="T113" fmla="*/ 121 h 173"/>
                <a:gd name="T114" fmla="*/ 171 w 174"/>
                <a:gd name="T115" fmla="*/ 113 h 173"/>
                <a:gd name="T116" fmla="*/ 172 w 174"/>
                <a:gd name="T117" fmla="*/ 105 h 173"/>
                <a:gd name="T118" fmla="*/ 174 w 174"/>
                <a:gd name="T119" fmla="*/ 95 h 173"/>
                <a:gd name="T120" fmla="*/ 174 w 174"/>
                <a:gd name="T121" fmla="*/ 87 h 173"/>
                <a:gd name="T122" fmla="*/ 174 w 174"/>
                <a:gd name="T123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3">
                  <a:moveTo>
                    <a:pt x="174" y="87"/>
                  </a:moveTo>
                  <a:lnTo>
                    <a:pt x="174" y="87"/>
                  </a:lnTo>
                  <a:lnTo>
                    <a:pt x="174" y="78"/>
                  </a:lnTo>
                  <a:lnTo>
                    <a:pt x="172" y="70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5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9" y="11"/>
                  </a:lnTo>
                  <a:lnTo>
                    <a:pt x="121" y="7"/>
                  </a:lnTo>
                  <a:lnTo>
                    <a:pt x="114" y="4"/>
                  </a:lnTo>
                  <a:lnTo>
                    <a:pt x="106" y="1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0"/>
                  </a:lnTo>
                  <a:lnTo>
                    <a:pt x="70" y="1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5"/>
                  </a:lnTo>
                  <a:lnTo>
                    <a:pt x="7" y="53"/>
                  </a:lnTo>
                  <a:lnTo>
                    <a:pt x="5" y="61"/>
                  </a:lnTo>
                  <a:lnTo>
                    <a:pt x="2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5"/>
                  </a:lnTo>
                  <a:lnTo>
                    <a:pt x="2" y="105"/>
                  </a:lnTo>
                  <a:lnTo>
                    <a:pt x="5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5"/>
                  </a:lnTo>
                  <a:lnTo>
                    <a:pt x="26" y="149"/>
                  </a:lnTo>
                  <a:lnTo>
                    <a:pt x="39" y="160"/>
                  </a:lnTo>
                  <a:lnTo>
                    <a:pt x="45" y="164"/>
                  </a:lnTo>
                  <a:lnTo>
                    <a:pt x="54" y="166"/>
                  </a:lnTo>
                  <a:lnTo>
                    <a:pt x="62" y="171"/>
                  </a:lnTo>
                  <a:lnTo>
                    <a:pt x="70" y="172"/>
                  </a:lnTo>
                  <a:lnTo>
                    <a:pt x="78" y="173"/>
                  </a:lnTo>
                  <a:lnTo>
                    <a:pt x="88" y="173"/>
                  </a:lnTo>
                  <a:lnTo>
                    <a:pt x="88" y="173"/>
                  </a:lnTo>
                  <a:lnTo>
                    <a:pt x="96" y="173"/>
                  </a:lnTo>
                  <a:lnTo>
                    <a:pt x="106" y="172"/>
                  </a:lnTo>
                  <a:lnTo>
                    <a:pt x="114" y="171"/>
                  </a:lnTo>
                  <a:lnTo>
                    <a:pt x="121" y="166"/>
                  </a:lnTo>
                  <a:lnTo>
                    <a:pt x="129" y="164"/>
                  </a:lnTo>
                  <a:lnTo>
                    <a:pt x="136" y="160"/>
                  </a:lnTo>
                  <a:lnTo>
                    <a:pt x="149" y="149"/>
                  </a:lnTo>
                  <a:lnTo>
                    <a:pt x="160" y="135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5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905" y="2624"/>
              <a:ext cx="131" cy="130"/>
            </a:xfrm>
            <a:custGeom>
              <a:avLst/>
              <a:gdLst>
                <a:gd name="T0" fmla="*/ 131 w 131"/>
                <a:gd name="T1" fmla="*/ 66 h 130"/>
                <a:gd name="T2" fmla="*/ 131 w 131"/>
                <a:gd name="T3" fmla="*/ 66 h 130"/>
                <a:gd name="T4" fmla="*/ 130 w 131"/>
                <a:gd name="T5" fmla="*/ 52 h 130"/>
                <a:gd name="T6" fmla="*/ 126 w 131"/>
                <a:gd name="T7" fmla="*/ 40 h 130"/>
                <a:gd name="T8" fmla="*/ 119 w 131"/>
                <a:gd name="T9" fmla="*/ 29 h 130"/>
                <a:gd name="T10" fmla="*/ 111 w 131"/>
                <a:gd name="T11" fmla="*/ 19 h 130"/>
                <a:gd name="T12" fmla="*/ 101 w 131"/>
                <a:gd name="T13" fmla="*/ 11 h 130"/>
                <a:gd name="T14" fmla="*/ 90 w 131"/>
                <a:gd name="T15" fmla="*/ 4 h 130"/>
                <a:gd name="T16" fmla="*/ 78 w 131"/>
                <a:gd name="T17" fmla="*/ 2 h 130"/>
                <a:gd name="T18" fmla="*/ 66 w 131"/>
                <a:gd name="T19" fmla="*/ 0 h 130"/>
                <a:gd name="T20" fmla="*/ 66 w 131"/>
                <a:gd name="T21" fmla="*/ 0 h 130"/>
                <a:gd name="T22" fmla="*/ 52 w 131"/>
                <a:gd name="T23" fmla="*/ 2 h 130"/>
                <a:gd name="T24" fmla="*/ 40 w 131"/>
                <a:gd name="T25" fmla="*/ 4 h 130"/>
                <a:gd name="T26" fmla="*/ 29 w 131"/>
                <a:gd name="T27" fmla="*/ 11 h 130"/>
                <a:gd name="T28" fmla="*/ 19 w 131"/>
                <a:gd name="T29" fmla="*/ 19 h 130"/>
                <a:gd name="T30" fmla="*/ 11 w 131"/>
                <a:gd name="T31" fmla="*/ 29 h 130"/>
                <a:gd name="T32" fmla="*/ 6 w 131"/>
                <a:gd name="T33" fmla="*/ 40 h 130"/>
                <a:gd name="T34" fmla="*/ 2 w 131"/>
                <a:gd name="T35" fmla="*/ 52 h 130"/>
                <a:gd name="T36" fmla="*/ 0 w 131"/>
                <a:gd name="T37" fmla="*/ 66 h 130"/>
                <a:gd name="T38" fmla="*/ 0 w 131"/>
                <a:gd name="T39" fmla="*/ 66 h 130"/>
                <a:gd name="T40" fmla="*/ 2 w 131"/>
                <a:gd name="T41" fmla="*/ 78 h 130"/>
                <a:gd name="T42" fmla="*/ 6 w 131"/>
                <a:gd name="T43" fmla="*/ 90 h 130"/>
                <a:gd name="T44" fmla="*/ 11 w 131"/>
                <a:gd name="T45" fmla="*/ 101 h 130"/>
                <a:gd name="T46" fmla="*/ 19 w 131"/>
                <a:gd name="T47" fmla="*/ 111 h 130"/>
                <a:gd name="T48" fmla="*/ 29 w 131"/>
                <a:gd name="T49" fmla="*/ 119 h 130"/>
                <a:gd name="T50" fmla="*/ 40 w 131"/>
                <a:gd name="T51" fmla="*/ 126 h 130"/>
                <a:gd name="T52" fmla="*/ 52 w 131"/>
                <a:gd name="T53" fmla="*/ 128 h 130"/>
                <a:gd name="T54" fmla="*/ 66 w 131"/>
                <a:gd name="T55" fmla="*/ 130 h 130"/>
                <a:gd name="T56" fmla="*/ 66 w 131"/>
                <a:gd name="T57" fmla="*/ 130 h 130"/>
                <a:gd name="T58" fmla="*/ 78 w 131"/>
                <a:gd name="T59" fmla="*/ 128 h 130"/>
                <a:gd name="T60" fmla="*/ 90 w 131"/>
                <a:gd name="T61" fmla="*/ 126 h 130"/>
                <a:gd name="T62" fmla="*/ 101 w 131"/>
                <a:gd name="T63" fmla="*/ 119 h 130"/>
                <a:gd name="T64" fmla="*/ 111 w 131"/>
                <a:gd name="T65" fmla="*/ 111 h 130"/>
                <a:gd name="T66" fmla="*/ 119 w 131"/>
                <a:gd name="T67" fmla="*/ 101 h 130"/>
                <a:gd name="T68" fmla="*/ 126 w 131"/>
                <a:gd name="T69" fmla="*/ 90 h 130"/>
                <a:gd name="T70" fmla="*/ 130 w 131"/>
                <a:gd name="T71" fmla="*/ 78 h 130"/>
                <a:gd name="T72" fmla="*/ 131 w 131"/>
                <a:gd name="T73" fmla="*/ 66 h 130"/>
                <a:gd name="T74" fmla="*/ 131 w 131"/>
                <a:gd name="T75" fmla="*/ 6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1" h="130">
                  <a:moveTo>
                    <a:pt x="131" y="66"/>
                  </a:moveTo>
                  <a:lnTo>
                    <a:pt x="131" y="66"/>
                  </a:lnTo>
                  <a:lnTo>
                    <a:pt x="130" y="52"/>
                  </a:lnTo>
                  <a:lnTo>
                    <a:pt x="126" y="40"/>
                  </a:lnTo>
                  <a:lnTo>
                    <a:pt x="119" y="29"/>
                  </a:lnTo>
                  <a:lnTo>
                    <a:pt x="111" y="19"/>
                  </a:lnTo>
                  <a:lnTo>
                    <a:pt x="101" y="11"/>
                  </a:lnTo>
                  <a:lnTo>
                    <a:pt x="90" y="4"/>
                  </a:lnTo>
                  <a:lnTo>
                    <a:pt x="78" y="2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2" y="2"/>
                  </a:lnTo>
                  <a:lnTo>
                    <a:pt x="40" y="4"/>
                  </a:lnTo>
                  <a:lnTo>
                    <a:pt x="29" y="11"/>
                  </a:lnTo>
                  <a:lnTo>
                    <a:pt x="19" y="19"/>
                  </a:lnTo>
                  <a:lnTo>
                    <a:pt x="11" y="29"/>
                  </a:lnTo>
                  <a:lnTo>
                    <a:pt x="6" y="40"/>
                  </a:lnTo>
                  <a:lnTo>
                    <a:pt x="2" y="52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1" y="101"/>
                  </a:lnTo>
                  <a:lnTo>
                    <a:pt x="19" y="111"/>
                  </a:lnTo>
                  <a:lnTo>
                    <a:pt x="29" y="119"/>
                  </a:lnTo>
                  <a:lnTo>
                    <a:pt x="40" y="126"/>
                  </a:lnTo>
                  <a:lnTo>
                    <a:pt x="52" y="128"/>
                  </a:lnTo>
                  <a:lnTo>
                    <a:pt x="66" y="130"/>
                  </a:lnTo>
                  <a:lnTo>
                    <a:pt x="66" y="130"/>
                  </a:lnTo>
                  <a:lnTo>
                    <a:pt x="78" y="128"/>
                  </a:lnTo>
                  <a:lnTo>
                    <a:pt x="90" y="126"/>
                  </a:lnTo>
                  <a:lnTo>
                    <a:pt x="101" y="119"/>
                  </a:lnTo>
                  <a:lnTo>
                    <a:pt x="111" y="111"/>
                  </a:lnTo>
                  <a:lnTo>
                    <a:pt x="119" y="101"/>
                  </a:lnTo>
                  <a:lnTo>
                    <a:pt x="126" y="90"/>
                  </a:lnTo>
                  <a:lnTo>
                    <a:pt x="130" y="78"/>
                  </a:lnTo>
                  <a:lnTo>
                    <a:pt x="131" y="66"/>
                  </a:lnTo>
                  <a:lnTo>
                    <a:pt x="131" y="6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927" y="2877"/>
              <a:ext cx="87" cy="87"/>
            </a:xfrm>
            <a:custGeom>
              <a:avLst/>
              <a:gdLst>
                <a:gd name="T0" fmla="*/ 87 w 87"/>
                <a:gd name="T1" fmla="*/ 43 h 87"/>
                <a:gd name="T2" fmla="*/ 87 w 87"/>
                <a:gd name="T3" fmla="*/ 43 h 87"/>
                <a:gd name="T4" fmla="*/ 86 w 87"/>
                <a:gd name="T5" fmla="*/ 34 h 87"/>
                <a:gd name="T6" fmla="*/ 83 w 87"/>
                <a:gd name="T7" fmla="*/ 26 h 87"/>
                <a:gd name="T8" fmla="*/ 79 w 87"/>
                <a:gd name="T9" fmla="*/ 19 h 87"/>
                <a:gd name="T10" fmla="*/ 74 w 87"/>
                <a:gd name="T11" fmla="*/ 12 h 87"/>
                <a:gd name="T12" fmla="*/ 67 w 87"/>
                <a:gd name="T13" fmla="*/ 6 h 87"/>
                <a:gd name="T14" fmla="*/ 60 w 87"/>
                <a:gd name="T15" fmla="*/ 2 h 87"/>
                <a:gd name="T16" fmla="*/ 52 w 87"/>
                <a:gd name="T17" fmla="*/ 0 h 87"/>
                <a:gd name="T18" fmla="*/ 44 w 87"/>
                <a:gd name="T19" fmla="*/ 0 h 87"/>
                <a:gd name="T20" fmla="*/ 44 w 87"/>
                <a:gd name="T21" fmla="*/ 0 h 87"/>
                <a:gd name="T22" fmla="*/ 34 w 87"/>
                <a:gd name="T23" fmla="*/ 0 h 87"/>
                <a:gd name="T24" fmla="*/ 26 w 87"/>
                <a:gd name="T25" fmla="*/ 2 h 87"/>
                <a:gd name="T26" fmla="*/ 19 w 87"/>
                <a:gd name="T27" fmla="*/ 6 h 87"/>
                <a:gd name="T28" fmla="*/ 12 w 87"/>
                <a:gd name="T29" fmla="*/ 12 h 87"/>
                <a:gd name="T30" fmla="*/ 7 w 87"/>
                <a:gd name="T31" fmla="*/ 19 h 87"/>
                <a:gd name="T32" fmla="*/ 3 w 87"/>
                <a:gd name="T33" fmla="*/ 26 h 87"/>
                <a:gd name="T34" fmla="*/ 0 w 87"/>
                <a:gd name="T35" fmla="*/ 34 h 87"/>
                <a:gd name="T36" fmla="*/ 0 w 87"/>
                <a:gd name="T37" fmla="*/ 43 h 87"/>
                <a:gd name="T38" fmla="*/ 0 w 87"/>
                <a:gd name="T39" fmla="*/ 43 h 87"/>
                <a:gd name="T40" fmla="*/ 0 w 87"/>
                <a:gd name="T41" fmla="*/ 51 h 87"/>
                <a:gd name="T42" fmla="*/ 3 w 87"/>
                <a:gd name="T43" fmla="*/ 60 h 87"/>
                <a:gd name="T44" fmla="*/ 7 w 87"/>
                <a:gd name="T45" fmla="*/ 68 h 87"/>
                <a:gd name="T46" fmla="*/ 12 w 87"/>
                <a:gd name="T47" fmla="*/ 73 h 87"/>
                <a:gd name="T48" fmla="*/ 19 w 87"/>
                <a:gd name="T49" fmla="*/ 79 h 87"/>
                <a:gd name="T50" fmla="*/ 26 w 87"/>
                <a:gd name="T51" fmla="*/ 83 h 87"/>
                <a:gd name="T52" fmla="*/ 34 w 87"/>
                <a:gd name="T53" fmla="*/ 86 h 87"/>
                <a:gd name="T54" fmla="*/ 44 w 87"/>
                <a:gd name="T55" fmla="*/ 87 h 87"/>
                <a:gd name="T56" fmla="*/ 44 w 87"/>
                <a:gd name="T57" fmla="*/ 87 h 87"/>
                <a:gd name="T58" fmla="*/ 52 w 87"/>
                <a:gd name="T59" fmla="*/ 86 h 87"/>
                <a:gd name="T60" fmla="*/ 60 w 87"/>
                <a:gd name="T61" fmla="*/ 83 h 87"/>
                <a:gd name="T62" fmla="*/ 67 w 87"/>
                <a:gd name="T63" fmla="*/ 79 h 87"/>
                <a:gd name="T64" fmla="*/ 74 w 87"/>
                <a:gd name="T65" fmla="*/ 73 h 87"/>
                <a:gd name="T66" fmla="*/ 79 w 87"/>
                <a:gd name="T67" fmla="*/ 68 h 87"/>
                <a:gd name="T68" fmla="*/ 83 w 87"/>
                <a:gd name="T69" fmla="*/ 60 h 87"/>
                <a:gd name="T70" fmla="*/ 86 w 87"/>
                <a:gd name="T71" fmla="*/ 51 h 87"/>
                <a:gd name="T72" fmla="*/ 87 w 87"/>
                <a:gd name="T73" fmla="*/ 43 h 87"/>
                <a:gd name="T74" fmla="*/ 87 w 87"/>
                <a:gd name="T75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87">
                  <a:moveTo>
                    <a:pt x="87" y="43"/>
                  </a:moveTo>
                  <a:lnTo>
                    <a:pt x="87" y="43"/>
                  </a:lnTo>
                  <a:lnTo>
                    <a:pt x="86" y="34"/>
                  </a:lnTo>
                  <a:lnTo>
                    <a:pt x="83" y="26"/>
                  </a:lnTo>
                  <a:lnTo>
                    <a:pt x="79" y="19"/>
                  </a:lnTo>
                  <a:lnTo>
                    <a:pt x="74" y="12"/>
                  </a:lnTo>
                  <a:lnTo>
                    <a:pt x="67" y="6"/>
                  </a:lnTo>
                  <a:lnTo>
                    <a:pt x="60" y="2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4" y="0"/>
                  </a:lnTo>
                  <a:lnTo>
                    <a:pt x="26" y="2"/>
                  </a:lnTo>
                  <a:lnTo>
                    <a:pt x="19" y="6"/>
                  </a:lnTo>
                  <a:lnTo>
                    <a:pt x="12" y="12"/>
                  </a:lnTo>
                  <a:lnTo>
                    <a:pt x="7" y="19"/>
                  </a:lnTo>
                  <a:lnTo>
                    <a:pt x="3" y="26"/>
                  </a:lnTo>
                  <a:lnTo>
                    <a:pt x="0" y="34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51"/>
                  </a:lnTo>
                  <a:lnTo>
                    <a:pt x="3" y="60"/>
                  </a:lnTo>
                  <a:lnTo>
                    <a:pt x="7" y="68"/>
                  </a:lnTo>
                  <a:lnTo>
                    <a:pt x="12" y="73"/>
                  </a:lnTo>
                  <a:lnTo>
                    <a:pt x="19" y="79"/>
                  </a:lnTo>
                  <a:lnTo>
                    <a:pt x="26" y="83"/>
                  </a:lnTo>
                  <a:lnTo>
                    <a:pt x="34" y="86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52" y="86"/>
                  </a:lnTo>
                  <a:lnTo>
                    <a:pt x="60" y="83"/>
                  </a:lnTo>
                  <a:lnTo>
                    <a:pt x="67" y="79"/>
                  </a:lnTo>
                  <a:lnTo>
                    <a:pt x="74" y="73"/>
                  </a:lnTo>
                  <a:lnTo>
                    <a:pt x="79" y="68"/>
                  </a:lnTo>
                  <a:lnTo>
                    <a:pt x="83" y="60"/>
                  </a:lnTo>
                  <a:lnTo>
                    <a:pt x="86" y="51"/>
                  </a:lnTo>
                  <a:lnTo>
                    <a:pt x="87" y="43"/>
                  </a:lnTo>
                  <a:lnTo>
                    <a:pt x="87" y="4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652" y="3066"/>
              <a:ext cx="173" cy="174"/>
            </a:xfrm>
            <a:custGeom>
              <a:avLst/>
              <a:gdLst>
                <a:gd name="T0" fmla="*/ 173 w 173"/>
                <a:gd name="T1" fmla="*/ 88 h 174"/>
                <a:gd name="T2" fmla="*/ 173 w 173"/>
                <a:gd name="T3" fmla="*/ 88 h 174"/>
                <a:gd name="T4" fmla="*/ 173 w 173"/>
                <a:gd name="T5" fmla="*/ 78 h 174"/>
                <a:gd name="T6" fmla="*/ 171 w 173"/>
                <a:gd name="T7" fmla="*/ 70 h 174"/>
                <a:gd name="T8" fmla="*/ 170 w 173"/>
                <a:gd name="T9" fmla="*/ 62 h 174"/>
                <a:gd name="T10" fmla="*/ 166 w 173"/>
                <a:gd name="T11" fmla="*/ 54 h 174"/>
                <a:gd name="T12" fmla="*/ 163 w 173"/>
                <a:gd name="T13" fmla="*/ 45 h 174"/>
                <a:gd name="T14" fmla="*/ 159 w 173"/>
                <a:gd name="T15" fmla="*/ 39 h 174"/>
                <a:gd name="T16" fmla="*/ 148 w 173"/>
                <a:gd name="T17" fmla="*/ 26 h 174"/>
                <a:gd name="T18" fmla="*/ 135 w 173"/>
                <a:gd name="T19" fmla="*/ 15 h 174"/>
                <a:gd name="T20" fmla="*/ 128 w 173"/>
                <a:gd name="T21" fmla="*/ 11 h 174"/>
                <a:gd name="T22" fmla="*/ 120 w 173"/>
                <a:gd name="T23" fmla="*/ 7 h 174"/>
                <a:gd name="T24" fmla="*/ 113 w 173"/>
                <a:gd name="T25" fmla="*/ 4 h 174"/>
                <a:gd name="T26" fmla="*/ 105 w 173"/>
                <a:gd name="T27" fmla="*/ 2 h 174"/>
                <a:gd name="T28" fmla="*/ 95 w 173"/>
                <a:gd name="T29" fmla="*/ 0 h 174"/>
                <a:gd name="T30" fmla="*/ 87 w 173"/>
                <a:gd name="T31" fmla="*/ 0 h 174"/>
                <a:gd name="T32" fmla="*/ 87 w 173"/>
                <a:gd name="T33" fmla="*/ 0 h 174"/>
                <a:gd name="T34" fmla="*/ 77 w 173"/>
                <a:gd name="T35" fmla="*/ 0 h 174"/>
                <a:gd name="T36" fmla="*/ 69 w 173"/>
                <a:gd name="T37" fmla="*/ 2 h 174"/>
                <a:gd name="T38" fmla="*/ 61 w 173"/>
                <a:gd name="T39" fmla="*/ 4 h 174"/>
                <a:gd name="T40" fmla="*/ 53 w 173"/>
                <a:gd name="T41" fmla="*/ 7 h 174"/>
                <a:gd name="T42" fmla="*/ 45 w 173"/>
                <a:gd name="T43" fmla="*/ 11 h 174"/>
                <a:gd name="T44" fmla="*/ 38 w 173"/>
                <a:gd name="T45" fmla="*/ 15 h 174"/>
                <a:gd name="T46" fmla="*/ 25 w 173"/>
                <a:gd name="T47" fmla="*/ 26 h 174"/>
                <a:gd name="T48" fmla="*/ 15 w 173"/>
                <a:gd name="T49" fmla="*/ 39 h 174"/>
                <a:gd name="T50" fmla="*/ 10 w 173"/>
                <a:gd name="T51" fmla="*/ 45 h 174"/>
                <a:gd name="T52" fmla="*/ 6 w 173"/>
                <a:gd name="T53" fmla="*/ 54 h 174"/>
                <a:gd name="T54" fmla="*/ 4 w 173"/>
                <a:gd name="T55" fmla="*/ 62 h 174"/>
                <a:gd name="T56" fmla="*/ 1 w 173"/>
                <a:gd name="T57" fmla="*/ 70 h 174"/>
                <a:gd name="T58" fmla="*/ 0 w 173"/>
                <a:gd name="T59" fmla="*/ 78 h 174"/>
                <a:gd name="T60" fmla="*/ 0 w 173"/>
                <a:gd name="T61" fmla="*/ 88 h 174"/>
                <a:gd name="T62" fmla="*/ 0 w 173"/>
                <a:gd name="T63" fmla="*/ 88 h 174"/>
                <a:gd name="T64" fmla="*/ 0 w 173"/>
                <a:gd name="T65" fmla="*/ 96 h 174"/>
                <a:gd name="T66" fmla="*/ 1 w 173"/>
                <a:gd name="T67" fmla="*/ 104 h 174"/>
                <a:gd name="T68" fmla="*/ 4 w 173"/>
                <a:gd name="T69" fmla="*/ 114 h 174"/>
                <a:gd name="T70" fmla="*/ 6 w 173"/>
                <a:gd name="T71" fmla="*/ 120 h 174"/>
                <a:gd name="T72" fmla="*/ 10 w 173"/>
                <a:gd name="T73" fmla="*/ 129 h 174"/>
                <a:gd name="T74" fmla="*/ 15 w 173"/>
                <a:gd name="T75" fmla="*/ 135 h 174"/>
                <a:gd name="T76" fmla="*/ 25 w 173"/>
                <a:gd name="T77" fmla="*/ 149 h 174"/>
                <a:gd name="T78" fmla="*/ 38 w 173"/>
                <a:gd name="T79" fmla="*/ 160 h 174"/>
                <a:gd name="T80" fmla="*/ 45 w 173"/>
                <a:gd name="T81" fmla="*/ 164 h 174"/>
                <a:gd name="T82" fmla="*/ 53 w 173"/>
                <a:gd name="T83" fmla="*/ 167 h 174"/>
                <a:gd name="T84" fmla="*/ 61 w 173"/>
                <a:gd name="T85" fmla="*/ 171 h 174"/>
                <a:gd name="T86" fmla="*/ 69 w 173"/>
                <a:gd name="T87" fmla="*/ 172 h 174"/>
                <a:gd name="T88" fmla="*/ 77 w 173"/>
                <a:gd name="T89" fmla="*/ 174 h 174"/>
                <a:gd name="T90" fmla="*/ 87 w 173"/>
                <a:gd name="T91" fmla="*/ 174 h 174"/>
                <a:gd name="T92" fmla="*/ 87 w 173"/>
                <a:gd name="T93" fmla="*/ 174 h 174"/>
                <a:gd name="T94" fmla="*/ 95 w 173"/>
                <a:gd name="T95" fmla="*/ 174 h 174"/>
                <a:gd name="T96" fmla="*/ 105 w 173"/>
                <a:gd name="T97" fmla="*/ 172 h 174"/>
                <a:gd name="T98" fmla="*/ 113 w 173"/>
                <a:gd name="T99" fmla="*/ 171 h 174"/>
                <a:gd name="T100" fmla="*/ 120 w 173"/>
                <a:gd name="T101" fmla="*/ 167 h 174"/>
                <a:gd name="T102" fmla="*/ 128 w 173"/>
                <a:gd name="T103" fmla="*/ 164 h 174"/>
                <a:gd name="T104" fmla="*/ 135 w 173"/>
                <a:gd name="T105" fmla="*/ 160 h 174"/>
                <a:gd name="T106" fmla="*/ 148 w 173"/>
                <a:gd name="T107" fmla="*/ 149 h 174"/>
                <a:gd name="T108" fmla="*/ 159 w 173"/>
                <a:gd name="T109" fmla="*/ 135 h 174"/>
                <a:gd name="T110" fmla="*/ 163 w 173"/>
                <a:gd name="T111" fmla="*/ 129 h 174"/>
                <a:gd name="T112" fmla="*/ 166 w 173"/>
                <a:gd name="T113" fmla="*/ 120 h 174"/>
                <a:gd name="T114" fmla="*/ 170 w 173"/>
                <a:gd name="T115" fmla="*/ 114 h 174"/>
                <a:gd name="T116" fmla="*/ 171 w 173"/>
                <a:gd name="T117" fmla="*/ 104 h 174"/>
                <a:gd name="T118" fmla="*/ 173 w 173"/>
                <a:gd name="T119" fmla="*/ 96 h 174"/>
                <a:gd name="T120" fmla="*/ 173 w 173"/>
                <a:gd name="T121" fmla="*/ 88 h 174"/>
                <a:gd name="T122" fmla="*/ 173 w 173"/>
                <a:gd name="T123" fmla="*/ 8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4">
                  <a:moveTo>
                    <a:pt x="173" y="88"/>
                  </a:moveTo>
                  <a:lnTo>
                    <a:pt x="173" y="88"/>
                  </a:lnTo>
                  <a:lnTo>
                    <a:pt x="173" y="78"/>
                  </a:lnTo>
                  <a:lnTo>
                    <a:pt x="171" y="70"/>
                  </a:lnTo>
                  <a:lnTo>
                    <a:pt x="170" y="62"/>
                  </a:lnTo>
                  <a:lnTo>
                    <a:pt x="166" y="54"/>
                  </a:lnTo>
                  <a:lnTo>
                    <a:pt x="163" y="45"/>
                  </a:lnTo>
                  <a:lnTo>
                    <a:pt x="159" y="39"/>
                  </a:lnTo>
                  <a:lnTo>
                    <a:pt x="148" y="26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3" y="4"/>
                  </a:lnTo>
                  <a:lnTo>
                    <a:pt x="105" y="2"/>
                  </a:lnTo>
                  <a:lnTo>
                    <a:pt x="95" y="0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7" y="0"/>
                  </a:lnTo>
                  <a:lnTo>
                    <a:pt x="69" y="2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5" y="26"/>
                  </a:lnTo>
                  <a:lnTo>
                    <a:pt x="15" y="39"/>
                  </a:lnTo>
                  <a:lnTo>
                    <a:pt x="10" y="45"/>
                  </a:lnTo>
                  <a:lnTo>
                    <a:pt x="6" y="54"/>
                  </a:lnTo>
                  <a:lnTo>
                    <a:pt x="4" y="62"/>
                  </a:lnTo>
                  <a:lnTo>
                    <a:pt x="1" y="70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6"/>
                  </a:lnTo>
                  <a:lnTo>
                    <a:pt x="1" y="104"/>
                  </a:lnTo>
                  <a:lnTo>
                    <a:pt x="4" y="114"/>
                  </a:lnTo>
                  <a:lnTo>
                    <a:pt x="6" y="120"/>
                  </a:lnTo>
                  <a:lnTo>
                    <a:pt x="10" y="129"/>
                  </a:lnTo>
                  <a:lnTo>
                    <a:pt x="15" y="135"/>
                  </a:lnTo>
                  <a:lnTo>
                    <a:pt x="25" y="149"/>
                  </a:lnTo>
                  <a:lnTo>
                    <a:pt x="38" y="160"/>
                  </a:lnTo>
                  <a:lnTo>
                    <a:pt x="45" y="164"/>
                  </a:lnTo>
                  <a:lnTo>
                    <a:pt x="53" y="167"/>
                  </a:lnTo>
                  <a:lnTo>
                    <a:pt x="61" y="171"/>
                  </a:lnTo>
                  <a:lnTo>
                    <a:pt x="69" y="172"/>
                  </a:lnTo>
                  <a:lnTo>
                    <a:pt x="77" y="174"/>
                  </a:lnTo>
                  <a:lnTo>
                    <a:pt x="87" y="174"/>
                  </a:lnTo>
                  <a:lnTo>
                    <a:pt x="87" y="174"/>
                  </a:lnTo>
                  <a:lnTo>
                    <a:pt x="95" y="174"/>
                  </a:lnTo>
                  <a:lnTo>
                    <a:pt x="105" y="172"/>
                  </a:lnTo>
                  <a:lnTo>
                    <a:pt x="113" y="171"/>
                  </a:lnTo>
                  <a:lnTo>
                    <a:pt x="120" y="167"/>
                  </a:lnTo>
                  <a:lnTo>
                    <a:pt x="128" y="164"/>
                  </a:lnTo>
                  <a:lnTo>
                    <a:pt x="135" y="160"/>
                  </a:lnTo>
                  <a:lnTo>
                    <a:pt x="148" y="149"/>
                  </a:lnTo>
                  <a:lnTo>
                    <a:pt x="159" y="135"/>
                  </a:lnTo>
                  <a:lnTo>
                    <a:pt x="163" y="129"/>
                  </a:lnTo>
                  <a:lnTo>
                    <a:pt x="166" y="120"/>
                  </a:lnTo>
                  <a:lnTo>
                    <a:pt x="170" y="114"/>
                  </a:lnTo>
                  <a:lnTo>
                    <a:pt x="171" y="104"/>
                  </a:lnTo>
                  <a:lnTo>
                    <a:pt x="173" y="96"/>
                  </a:lnTo>
                  <a:lnTo>
                    <a:pt x="173" y="88"/>
                  </a:lnTo>
                  <a:lnTo>
                    <a:pt x="173" y="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9" name="Freeform 54"/>
            <p:cNvSpPr>
              <a:spLocks/>
            </p:cNvSpPr>
            <p:nvPr/>
          </p:nvSpPr>
          <p:spPr bwMode="auto">
            <a:xfrm>
              <a:off x="652" y="2834"/>
              <a:ext cx="173" cy="175"/>
            </a:xfrm>
            <a:custGeom>
              <a:avLst/>
              <a:gdLst>
                <a:gd name="T0" fmla="*/ 173 w 173"/>
                <a:gd name="T1" fmla="*/ 88 h 175"/>
                <a:gd name="T2" fmla="*/ 173 w 173"/>
                <a:gd name="T3" fmla="*/ 88 h 175"/>
                <a:gd name="T4" fmla="*/ 173 w 173"/>
                <a:gd name="T5" fmla="*/ 79 h 175"/>
                <a:gd name="T6" fmla="*/ 171 w 173"/>
                <a:gd name="T7" fmla="*/ 70 h 175"/>
                <a:gd name="T8" fmla="*/ 170 w 173"/>
                <a:gd name="T9" fmla="*/ 62 h 175"/>
                <a:gd name="T10" fmla="*/ 166 w 173"/>
                <a:gd name="T11" fmla="*/ 54 h 175"/>
                <a:gd name="T12" fmla="*/ 163 w 173"/>
                <a:gd name="T13" fmla="*/ 47 h 175"/>
                <a:gd name="T14" fmla="*/ 159 w 173"/>
                <a:gd name="T15" fmla="*/ 40 h 175"/>
                <a:gd name="T16" fmla="*/ 148 w 173"/>
                <a:gd name="T17" fmla="*/ 26 h 175"/>
                <a:gd name="T18" fmla="*/ 135 w 173"/>
                <a:gd name="T19" fmla="*/ 15 h 175"/>
                <a:gd name="T20" fmla="*/ 128 w 173"/>
                <a:gd name="T21" fmla="*/ 11 h 175"/>
                <a:gd name="T22" fmla="*/ 120 w 173"/>
                <a:gd name="T23" fmla="*/ 7 h 175"/>
                <a:gd name="T24" fmla="*/ 113 w 173"/>
                <a:gd name="T25" fmla="*/ 4 h 175"/>
                <a:gd name="T26" fmla="*/ 105 w 173"/>
                <a:gd name="T27" fmla="*/ 3 h 175"/>
                <a:gd name="T28" fmla="*/ 95 w 173"/>
                <a:gd name="T29" fmla="*/ 2 h 175"/>
                <a:gd name="T30" fmla="*/ 87 w 173"/>
                <a:gd name="T31" fmla="*/ 0 h 175"/>
                <a:gd name="T32" fmla="*/ 87 w 173"/>
                <a:gd name="T33" fmla="*/ 0 h 175"/>
                <a:gd name="T34" fmla="*/ 77 w 173"/>
                <a:gd name="T35" fmla="*/ 2 h 175"/>
                <a:gd name="T36" fmla="*/ 69 w 173"/>
                <a:gd name="T37" fmla="*/ 3 h 175"/>
                <a:gd name="T38" fmla="*/ 61 w 173"/>
                <a:gd name="T39" fmla="*/ 4 h 175"/>
                <a:gd name="T40" fmla="*/ 53 w 173"/>
                <a:gd name="T41" fmla="*/ 7 h 175"/>
                <a:gd name="T42" fmla="*/ 45 w 173"/>
                <a:gd name="T43" fmla="*/ 11 h 175"/>
                <a:gd name="T44" fmla="*/ 38 w 173"/>
                <a:gd name="T45" fmla="*/ 15 h 175"/>
                <a:gd name="T46" fmla="*/ 25 w 173"/>
                <a:gd name="T47" fmla="*/ 26 h 175"/>
                <a:gd name="T48" fmla="*/ 15 w 173"/>
                <a:gd name="T49" fmla="*/ 40 h 175"/>
                <a:gd name="T50" fmla="*/ 10 w 173"/>
                <a:gd name="T51" fmla="*/ 47 h 175"/>
                <a:gd name="T52" fmla="*/ 6 w 173"/>
                <a:gd name="T53" fmla="*/ 54 h 175"/>
                <a:gd name="T54" fmla="*/ 4 w 173"/>
                <a:gd name="T55" fmla="*/ 62 h 175"/>
                <a:gd name="T56" fmla="*/ 1 w 173"/>
                <a:gd name="T57" fmla="*/ 70 h 175"/>
                <a:gd name="T58" fmla="*/ 0 w 173"/>
                <a:gd name="T59" fmla="*/ 79 h 175"/>
                <a:gd name="T60" fmla="*/ 0 w 173"/>
                <a:gd name="T61" fmla="*/ 88 h 175"/>
                <a:gd name="T62" fmla="*/ 0 w 173"/>
                <a:gd name="T63" fmla="*/ 88 h 175"/>
                <a:gd name="T64" fmla="*/ 0 w 173"/>
                <a:gd name="T65" fmla="*/ 97 h 175"/>
                <a:gd name="T66" fmla="*/ 1 w 173"/>
                <a:gd name="T67" fmla="*/ 105 h 175"/>
                <a:gd name="T68" fmla="*/ 4 w 173"/>
                <a:gd name="T69" fmla="*/ 114 h 175"/>
                <a:gd name="T70" fmla="*/ 6 w 173"/>
                <a:gd name="T71" fmla="*/ 122 h 175"/>
                <a:gd name="T72" fmla="*/ 10 w 173"/>
                <a:gd name="T73" fmla="*/ 130 h 175"/>
                <a:gd name="T74" fmla="*/ 15 w 173"/>
                <a:gd name="T75" fmla="*/ 137 h 175"/>
                <a:gd name="T76" fmla="*/ 25 w 173"/>
                <a:gd name="T77" fmla="*/ 149 h 175"/>
                <a:gd name="T78" fmla="*/ 38 w 173"/>
                <a:gd name="T79" fmla="*/ 160 h 175"/>
                <a:gd name="T80" fmla="*/ 45 w 173"/>
                <a:gd name="T81" fmla="*/ 164 h 175"/>
                <a:gd name="T82" fmla="*/ 53 w 173"/>
                <a:gd name="T83" fmla="*/ 168 h 175"/>
                <a:gd name="T84" fmla="*/ 61 w 173"/>
                <a:gd name="T85" fmla="*/ 171 h 175"/>
                <a:gd name="T86" fmla="*/ 69 w 173"/>
                <a:gd name="T87" fmla="*/ 174 h 175"/>
                <a:gd name="T88" fmla="*/ 77 w 173"/>
                <a:gd name="T89" fmla="*/ 175 h 175"/>
                <a:gd name="T90" fmla="*/ 87 w 173"/>
                <a:gd name="T91" fmla="*/ 175 h 175"/>
                <a:gd name="T92" fmla="*/ 87 w 173"/>
                <a:gd name="T93" fmla="*/ 175 h 175"/>
                <a:gd name="T94" fmla="*/ 95 w 173"/>
                <a:gd name="T95" fmla="*/ 175 h 175"/>
                <a:gd name="T96" fmla="*/ 105 w 173"/>
                <a:gd name="T97" fmla="*/ 174 h 175"/>
                <a:gd name="T98" fmla="*/ 113 w 173"/>
                <a:gd name="T99" fmla="*/ 171 h 175"/>
                <a:gd name="T100" fmla="*/ 120 w 173"/>
                <a:gd name="T101" fmla="*/ 168 h 175"/>
                <a:gd name="T102" fmla="*/ 128 w 173"/>
                <a:gd name="T103" fmla="*/ 164 h 175"/>
                <a:gd name="T104" fmla="*/ 135 w 173"/>
                <a:gd name="T105" fmla="*/ 160 h 175"/>
                <a:gd name="T106" fmla="*/ 148 w 173"/>
                <a:gd name="T107" fmla="*/ 149 h 175"/>
                <a:gd name="T108" fmla="*/ 159 w 173"/>
                <a:gd name="T109" fmla="*/ 137 h 175"/>
                <a:gd name="T110" fmla="*/ 163 w 173"/>
                <a:gd name="T111" fmla="*/ 130 h 175"/>
                <a:gd name="T112" fmla="*/ 166 w 173"/>
                <a:gd name="T113" fmla="*/ 122 h 175"/>
                <a:gd name="T114" fmla="*/ 170 w 173"/>
                <a:gd name="T115" fmla="*/ 114 h 175"/>
                <a:gd name="T116" fmla="*/ 171 w 173"/>
                <a:gd name="T117" fmla="*/ 105 h 175"/>
                <a:gd name="T118" fmla="*/ 173 w 173"/>
                <a:gd name="T119" fmla="*/ 97 h 175"/>
                <a:gd name="T120" fmla="*/ 173 w 173"/>
                <a:gd name="T121" fmla="*/ 88 h 175"/>
                <a:gd name="T122" fmla="*/ 173 w 173"/>
                <a:gd name="T123" fmla="*/ 8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5">
                  <a:moveTo>
                    <a:pt x="173" y="88"/>
                  </a:moveTo>
                  <a:lnTo>
                    <a:pt x="173" y="88"/>
                  </a:lnTo>
                  <a:lnTo>
                    <a:pt x="173" y="79"/>
                  </a:lnTo>
                  <a:lnTo>
                    <a:pt x="171" y="70"/>
                  </a:lnTo>
                  <a:lnTo>
                    <a:pt x="170" y="62"/>
                  </a:lnTo>
                  <a:lnTo>
                    <a:pt x="166" y="54"/>
                  </a:lnTo>
                  <a:lnTo>
                    <a:pt x="163" y="47"/>
                  </a:lnTo>
                  <a:lnTo>
                    <a:pt x="159" y="40"/>
                  </a:lnTo>
                  <a:lnTo>
                    <a:pt x="148" y="26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3" y="4"/>
                  </a:lnTo>
                  <a:lnTo>
                    <a:pt x="105" y="3"/>
                  </a:lnTo>
                  <a:lnTo>
                    <a:pt x="95" y="2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7" y="2"/>
                  </a:lnTo>
                  <a:lnTo>
                    <a:pt x="69" y="3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5" y="26"/>
                  </a:lnTo>
                  <a:lnTo>
                    <a:pt x="15" y="40"/>
                  </a:lnTo>
                  <a:lnTo>
                    <a:pt x="10" y="47"/>
                  </a:lnTo>
                  <a:lnTo>
                    <a:pt x="6" y="54"/>
                  </a:lnTo>
                  <a:lnTo>
                    <a:pt x="4" y="62"/>
                  </a:lnTo>
                  <a:lnTo>
                    <a:pt x="1" y="70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7"/>
                  </a:lnTo>
                  <a:lnTo>
                    <a:pt x="1" y="105"/>
                  </a:lnTo>
                  <a:lnTo>
                    <a:pt x="4" y="114"/>
                  </a:lnTo>
                  <a:lnTo>
                    <a:pt x="6" y="122"/>
                  </a:lnTo>
                  <a:lnTo>
                    <a:pt x="10" y="130"/>
                  </a:lnTo>
                  <a:lnTo>
                    <a:pt x="15" y="137"/>
                  </a:lnTo>
                  <a:lnTo>
                    <a:pt x="25" y="149"/>
                  </a:lnTo>
                  <a:lnTo>
                    <a:pt x="38" y="160"/>
                  </a:lnTo>
                  <a:lnTo>
                    <a:pt x="45" y="164"/>
                  </a:lnTo>
                  <a:lnTo>
                    <a:pt x="53" y="168"/>
                  </a:lnTo>
                  <a:lnTo>
                    <a:pt x="61" y="171"/>
                  </a:lnTo>
                  <a:lnTo>
                    <a:pt x="69" y="174"/>
                  </a:lnTo>
                  <a:lnTo>
                    <a:pt x="77" y="175"/>
                  </a:lnTo>
                  <a:lnTo>
                    <a:pt x="87" y="175"/>
                  </a:lnTo>
                  <a:lnTo>
                    <a:pt x="87" y="175"/>
                  </a:lnTo>
                  <a:lnTo>
                    <a:pt x="95" y="175"/>
                  </a:lnTo>
                  <a:lnTo>
                    <a:pt x="105" y="174"/>
                  </a:lnTo>
                  <a:lnTo>
                    <a:pt x="113" y="171"/>
                  </a:lnTo>
                  <a:lnTo>
                    <a:pt x="120" y="168"/>
                  </a:lnTo>
                  <a:lnTo>
                    <a:pt x="128" y="164"/>
                  </a:lnTo>
                  <a:lnTo>
                    <a:pt x="135" y="160"/>
                  </a:lnTo>
                  <a:lnTo>
                    <a:pt x="148" y="149"/>
                  </a:lnTo>
                  <a:lnTo>
                    <a:pt x="159" y="137"/>
                  </a:lnTo>
                  <a:lnTo>
                    <a:pt x="163" y="130"/>
                  </a:lnTo>
                  <a:lnTo>
                    <a:pt x="166" y="122"/>
                  </a:lnTo>
                  <a:lnTo>
                    <a:pt x="170" y="114"/>
                  </a:lnTo>
                  <a:lnTo>
                    <a:pt x="171" y="105"/>
                  </a:lnTo>
                  <a:lnTo>
                    <a:pt x="173" y="97"/>
                  </a:lnTo>
                  <a:lnTo>
                    <a:pt x="173" y="88"/>
                  </a:lnTo>
                  <a:lnTo>
                    <a:pt x="173" y="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652" y="2602"/>
              <a:ext cx="173" cy="175"/>
            </a:xfrm>
            <a:custGeom>
              <a:avLst/>
              <a:gdLst>
                <a:gd name="T0" fmla="*/ 173 w 173"/>
                <a:gd name="T1" fmla="*/ 88 h 175"/>
                <a:gd name="T2" fmla="*/ 173 w 173"/>
                <a:gd name="T3" fmla="*/ 88 h 175"/>
                <a:gd name="T4" fmla="*/ 173 w 173"/>
                <a:gd name="T5" fmla="*/ 79 h 175"/>
                <a:gd name="T6" fmla="*/ 171 w 173"/>
                <a:gd name="T7" fmla="*/ 70 h 175"/>
                <a:gd name="T8" fmla="*/ 170 w 173"/>
                <a:gd name="T9" fmla="*/ 62 h 175"/>
                <a:gd name="T10" fmla="*/ 166 w 173"/>
                <a:gd name="T11" fmla="*/ 54 h 175"/>
                <a:gd name="T12" fmla="*/ 163 w 173"/>
                <a:gd name="T13" fmla="*/ 47 h 175"/>
                <a:gd name="T14" fmla="*/ 159 w 173"/>
                <a:gd name="T15" fmla="*/ 40 h 175"/>
                <a:gd name="T16" fmla="*/ 148 w 173"/>
                <a:gd name="T17" fmla="*/ 26 h 175"/>
                <a:gd name="T18" fmla="*/ 135 w 173"/>
                <a:gd name="T19" fmla="*/ 15 h 175"/>
                <a:gd name="T20" fmla="*/ 128 w 173"/>
                <a:gd name="T21" fmla="*/ 11 h 175"/>
                <a:gd name="T22" fmla="*/ 120 w 173"/>
                <a:gd name="T23" fmla="*/ 7 h 175"/>
                <a:gd name="T24" fmla="*/ 113 w 173"/>
                <a:gd name="T25" fmla="*/ 4 h 175"/>
                <a:gd name="T26" fmla="*/ 105 w 173"/>
                <a:gd name="T27" fmla="*/ 3 h 175"/>
                <a:gd name="T28" fmla="*/ 95 w 173"/>
                <a:gd name="T29" fmla="*/ 2 h 175"/>
                <a:gd name="T30" fmla="*/ 87 w 173"/>
                <a:gd name="T31" fmla="*/ 0 h 175"/>
                <a:gd name="T32" fmla="*/ 87 w 173"/>
                <a:gd name="T33" fmla="*/ 0 h 175"/>
                <a:gd name="T34" fmla="*/ 77 w 173"/>
                <a:gd name="T35" fmla="*/ 2 h 175"/>
                <a:gd name="T36" fmla="*/ 69 w 173"/>
                <a:gd name="T37" fmla="*/ 3 h 175"/>
                <a:gd name="T38" fmla="*/ 61 w 173"/>
                <a:gd name="T39" fmla="*/ 4 h 175"/>
                <a:gd name="T40" fmla="*/ 53 w 173"/>
                <a:gd name="T41" fmla="*/ 7 h 175"/>
                <a:gd name="T42" fmla="*/ 45 w 173"/>
                <a:gd name="T43" fmla="*/ 11 h 175"/>
                <a:gd name="T44" fmla="*/ 38 w 173"/>
                <a:gd name="T45" fmla="*/ 15 h 175"/>
                <a:gd name="T46" fmla="*/ 25 w 173"/>
                <a:gd name="T47" fmla="*/ 26 h 175"/>
                <a:gd name="T48" fmla="*/ 15 w 173"/>
                <a:gd name="T49" fmla="*/ 40 h 175"/>
                <a:gd name="T50" fmla="*/ 10 w 173"/>
                <a:gd name="T51" fmla="*/ 47 h 175"/>
                <a:gd name="T52" fmla="*/ 6 w 173"/>
                <a:gd name="T53" fmla="*/ 54 h 175"/>
                <a:gd name="T54" fmla="*/ 4 w 173"/>
                <a:gd name="T55" fmla="*/ 62 h 175"/>
                <a:gd name="T56" fmla="*/ 1 w 173"/>
                <a:gd name="T57" fmla="*/ 70 h 175"/>
                <a:gd name="T58" fmla="*/ 0 w 173"/>
                <a:gd name="T59" fmla="*/ 79 h 175"/>
                <a:gd name="T60" fmla="*/ 0 w 173"/>
                <a:gd name="T61" fmla="*/ 88 h 175"/>
                <a:gd name="T62" fmla="*/ 0 w 173"/>
                <a:gd name="T63" fmla="*/ 88 h 175"/>
                <a:gd name="T64" fmla="*/ 0 w 173"/>
                <a:gd name="T65" fmla="*/ 97 h 175"/>
                <a:gd name="T66" fmla="*/ 1 w 173"/>
                <a:gd name="T67" fmla="*/ 105 h 175"/>
                <a:gd name="T68" fmla="*/ 4 w 173"/>
                <a:gd name="T69" fmla="*/ 114 h 175"/>
                <a:gd name="T70" fmla="*/ 6 w 173"/>
                <a:gd name="T71" fmla="*/ 122 h 175"/>
                <a:gd name="T72" fmla="*/ 10 w 173"/>
                <a:gd name="T73" fmla="*/ 130 h 175"/>
                <a:gd name="T74" fmla="*/ 15 w 173"/>
                <a:gd name="T75" fmla="*/ 137 h 175"/>
                <a:gd name="T76" fmla="*/ 25 w 173"/>
                <a:gd name="T77" fmla="*/ 149 h 175"/>
                <a:gd name="T78" fmla="*/ 38 w 173"/>
                <a:gd name="T79" fmla="*/ 160 h 175"/>
                <a:gd name="T80" fmla="*/ 45 w 173"/>
                <a:gd name="T81" fmla="*/ 164 h 175"/>
                <a:gd name="T82" fmla="*/ 53 w 173"/>
                <a:gd name="T83" fmla="*/ 168 h 175"/>
                <a:gd name="T84" fmla="*/ 61 w 173"/>
                <a:gd name="T85" fmla="*/ 171 h 175"/>
                <a:gd name="T86" fmla="*/ 69 w 173"/>
                <a:gd name="T87" fmla="*/ 174 h 175"/>
                <a:gd name="T88" fmla="*/ 77 w 173"/>
                <a:gd name="T89" fmla="*/ 175 h 175"/>
                <a:gd name="T90" fmla="*/ 87 w 173"/>
                <a:gd name="T91" fmla="*/ 175 h 175"/>
                <a:gd name="T92" fmla="*/ 87 w 173"/>
                <a:gd name="T93" fmla="*/ 175 h 175"/>
                <a:gd name="T94" fmla="*/ 95 w 173"/>
                <a:gd name="T95" fmla="*/ 175 h 175"/>
                <a:gd name="T96" fmla="*/ 105 w 173"/>
                <a:gd name="T97" fmla="*/ 174 h 175"/>
                <a:gd name="T98" fmla="*/ 113 w 173"/>
                <a:gd name="T99" fmla="*/ 171 h 175"/>
                <a:gd name="T100" fmla="*/ 120 w 173"/>
                <a:gd name="T101" fmla="*/ 168 h 175"/>
                <a:gd name="T102" fmla="*/ 128 w 173"/>
                <a:gd name="T103" fmla="*/ 164 h 175"/>
                <a:gd name="T104" fmla="*/ 135 w 173"/>
                <a:gd name="T105" fmla="*/ 160 h 175"/>
                <a:gd name="T106" fmla="*/ 148 w 173"/>
                <a:gd name="T107" fmla="*/ 149 h 175"/>
                <a:gd name="T108" fmla="*/ 159 w 173"/>
                <a:gd name="T109" fmla="*/ 137 h 175"/>
                <a:gd name="T110" fmla="*/ 163 w 173"/>
                <a:gd name="T111" fmla="*/ 130 h 175"/>
                <a:gd name="T112" fmla="*/ 166 w 173"/>
                <a:gd name="T113" fmla="*/ 122 h 175"/>
                <a:gd name="T114" fmla="*/ 170 w 173"/>
                <a:gd name="T115" fmla="*/ 114 h 175"/>
                <a:gd name="T116" fmla="*/ 171 w 173"/>
                <a:gd name="T117" fmla="*/ 105 h 175"/>
                <a:gd name="T118" fmla="*/ 173 w 173"/>
                <a:gd name="T119" fmla="*/ 97 h 175"/>
                <a:gd name="T120" fmla="*/ 173 w 173"/>
                <a:gd name="T121" fmla="*/ 88 h 175"/>
                <a:gd name="T122" fmla="*/ 173 w 173"/>
                <a:gd name="T123" fmla="*/ 8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5">
                  <a:moveTo>
                    <a:pt x="173" y="88"/>
                  </a:moveTo>
                  <a:lnTo>
                    <a:pt x="173" y="88"/>
                  </a:lnTo>
                  <a:lnTo>
                    <a:pt x="173" y="79"/>
                  </a:lnTo>
                  <a:lnTo>
                    <a:pt x="171" y="70"/>
                  </a:lnTo>
                  <a:lnTo>
                    <a:pt x="170" y="62"/>
                  </a:lnTo>
                  <a:lnTo>
                    <a:pt x="166" y="54"/>
                  </a:lnTo>
                  <a:lnTo>
                    <a:pt x="163" y="47"/>
                  </a:lnTo>
                  <a:lnTo>
                    <a:pt x="159" y="40"/>
                  </a:lnTo>
                  <a:lnTo>
                    <a:pt x="148" y="26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3" y="4"/>
                  </a:lnTo>
                  <a:lnTo>
                    <a:pt x="105" y="3"/>
                  </a:lnTo>
                  <a:lnTo>
                    <a:pt x="95" y="2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7" y="2"/>
                  </a:lnTo>
                  <a:lnTo>
                    <a:pt x="69" y="3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5" y="26"/>
                  </a:lnTo>
                  <a:lnTo>
                    <a:pt x="15" y="40"/>
                  </a:lnTo>
                  <a:lnTo>
                    <a:pt x="10" y="47"/>
                  </a:lnTo>
                  <a:lnTo>
                    <a:pt x="6" y="54"/>
                  </a:lnTo>
                  <a:lnTo>
                    <a:pt x="4" y="62"/>
                  </a:lnTo>
                  <a:lnTo>
                    <a:pt x="1" y="70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7"/>
                  </a:lnTo>
                  <a:lnTo>
                    <a:pt x="1" y="105"/>
                  </a:lnTo>
                  <a:lnTo>
                    <a:pt x="4" y="114"/>
                  </a:lnTo>
                  <a:lnTo>
                    <a:pt x="6" y="122"/>
                  </a:lnTo>
                  <a:lnTo>
                    <a:pt x="10" y="130"/>
                  </a:lnTo>
                  <a:lnTo>
                    <a:pt x="15" y="137"/>
                  </a:lnTo>
                  <a:lnTo>
                    <a:pt x="25" y="149"/>
                  </a:lnTo>
                  <a:lnTo>
                    <a:pt x="38" y="160"/>
                  </a:lnTo>
                  <a:lnTo>
                    <a:pt x="45" y="164"/>
                  </a:lnTo>
                  <a:lnTo>
                    <a:pt x="53" y="168"/>
                  </a:lnTo>
                  <a:lnTo>
                    <a:pt x="61" y="171"/>
                  </a:lnTo>
                  <a:lnTo>
                    <a:pt x="69" y="174"/>
                  </a:lnTo>
                  <a:lnTo>
                    <a:pt x="77" y="175"/>
                  </a:lnTo>
                  <a:lnTo>
                    <a:pt x="87" y="175"/>
                  </a:lnTo>
                  <a:lnTo>
                    <a:pt x="87" y="175"/>
                  </a:lnTo>
                  <a:lnTo>
                    <a:pt x="95" y="175"/>
                  </a:lnTo>
                  <a:lnTo>
                    <a:pt x="105" y="174"/>
                  </a:lnTo>
                  <a:lnTo>
                    <a:pt x="113" y="171"/>
                  </a:lnTo>
                  <a:lnTo>
                    <a:pt x="120" y="168"/>
                  </a:lnTo>
                  <a:lnTo>
                    <a:pt x="128" y="164"/>
                  </a:lnTo>
                  <a:lnTo>
                    <a:pt x="135" y="160"/>
                  </a:lnTo>
                  <a:lnTo>
                    <a:pt x="148" y="149"/>
                  </a:lnTo>
                  <a:lnTo>
                    <a:pt x="159" y="137"/>
                  </a:lnTo>
                  <a:lnTo>
                    <a:pt x="163" y="130"/>
                  </a:lnTo>
                  <a:lnTo>
                    <a:pt x="166" y="122"/>
                  </a:lnTo>
                  <a:lnTo>
                    <a:pt x="170" y="114"/>
                  </a:lnTo>
                  <a:lnTo>
                    <a:pt x="171" y="105"/>
                  </a:lnTo>
                  <a:lnTo>
                    <a:pt x="173" y="97"/>
                  </a:lnTo>
                  <a:lnTo>
                    <a:pt x="173" y="88"/>
                  </a:lnTo>
                  <a:lnTo>
                    <a:pt x="173" y="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1" name="Freeform 56"/>
            <p:cNvSpPr>
              <a:spLocks/>
            </p:cNvSpPr>
            <p:nvPr/>
          </p:nvSpPr>
          <p:spPr bwMode="auto">
            <a:xfrm>
              <a:off x="652" y="2370"/>
              <a:ext cx="173" cy="174"/>
            </a:xfrm>
            <a:custGeom>
              <a:avLst/>
              <a:gdLst>
                <a:gd name="T0" fmla="*/ 173 w 173"/>
                <a:gd name="T1" fmla="*/ 88 h 174"/>
                <a:gd name="T2" fmla="*/ 173 w 173"/>
                <a:gd name="T3" fmla="*/ 88 h 174"/>
                <a:gd name="T4" fmla="*/ 173 w 173"/>
                <a:gd name="T5" fmla="*/ 78 h 174"/>
                <a:gd name="T6" fmla="*/ 171 w 173"/>
                <a:gd name="T7" fmla="*/ 70 h 174"/>
                <a:gd name="T8" fmla="*/ 170 w 173"/>
                <a:gd name="T9" fmla="*/ 62 h 174"/>
                <a:gd name="T10" fmla="*/ 166 w 173"/>
                <a:gd name="T11" fmla="*/ 54 h 174"/>
                <a:gd name="T12" fmla="*/ 163 w 173"/>
                <a:gd name="T13" fmla="*/ 45 h 174"/>
                <a:gd name="T14" fmla="*/ 159 w 173"/>
                <a:gd name="T15" fmla="*/ 39 h 174"/>
                <a:gd name="T16" fmla="*/ 148 w 173"/>
                <a:gd name="T17" fmla="*/ 26 h 174"/>
                <a:gd name="T18" fmla="*/ 135 w 173"/>
                <a:gd name="T19" fmla="*/ 15 h 174"/>
                <a:gd name="T20" fmla="*/ 128 w 173"/>
                <a:gd name="T21" fmla="*/ 11 h 174"/>
                <a:gd name="T22" fmla="*/ 120 w 173"/>
                <a:gd name="T23" fmla="*/ 7 h 174"/>
                <a:gd name="T24" fmla="*/ 113 w 173"/>
                <a:gd name="T25" fmla="*/ 4 h 174"/>
                <a:gd name="T26" fmla="*/ 105 w 173"/>
                <a:gd name="T27" fmla="*/ 2 h 174"/>
                <a:gd name="T28" fmla="*/ 95 w 173"/>
                <a:gd name="T29" fmla="*/ 0 h 174"/>
                <a:gd name="T30" fmla="*/ 87 w 173"/>
                <a:gd name="T31" fmla="*/ 0 h 174"/>
                <a:gd name="T32" fmla="*/ 87 w 173"/>
                <a:gd name="T33" fmla="*/ 0 h 174"/>
                <a:gd name="T34" fmla="*/ 77 w 173"/>
                <a:gd name="T35" fmla="*/ 0 h 174"/>
                <a:gd name="T36" fmla="*/ 69 w 173"/>
                <a:gd name="T37" fmla="*/ 2 h 174"/>
                <a:gd name="T38" fmla="*/ 61 w 173"/>
                <a:gd name="T39" fmla="*/ 4 h 174"/>
                <a:gd name="T40" fmla="*/ 53 w 173"/>
                <a:gd name="T41" fmla="*/ 7 h 174"/>
                <a:gd name="T42" fmla="*/ 45 w 173"/>
                <a:gd name="T43" fmla="*/ 11 h 174"/>
                <a:gd name="T44" fmla="*/ 38 w 173"/>
                <a:gd name="T45" fmla="*/ 15 h 174"/>
                <a:gd name="T46" fmla="*/ 25 w 173"/>
                <a:gd name="T47" fmla="*/ 26 h 174"/>
                <a:gd name="T48" fmla="*/ 15 w 173"/>
                <a:gd name="T49" fmla="*/ 39 h 174"/>
                <a:gd name="T50" fmla="*/ 10 w 173"/>
                <a:gd name="T51" fmla="*/ 45 h 174"/>
                <a:gd name="T52" fmla="*/ 6 w 173"/>
                <a:gd name="T53" fmla="*/ 54 h 174"/>
                <a:gd name="T54" fmla="*/ 4 w 173"/>
                <a:gd name="T55" fmla="*/ 62 h 174"/>
                <a:gd name="T56" fmla="*/ 1 w 173"/>
                <a:gd name="T57" fmla="*/ 70 h 174"/>
                <a:gd name="T58" fmla="*/ 0 w 173"/>
                <a:gd name="T59" fmla="*/ 78 h 174"/>
                <a:gd name="T60" fmla="*/ 0 w 173"/>
                <a:gd name="T61" fmla="*/ 88 h 174"/>
                <a:gd name="T62" fmla="*/ 0 w 173"/>
                <a:gd name="T63" fmla="*/ 88 h 174"/>
                <a:gd name="T64" fmla="*/ 0 w 173"/>
                <a:gd name="T65" fmla="*/ 96 h 174"/>
                <a:gd name="T66" fmla="*/ 1 w 173"/>
                <a:gd name="T67" fmla="*/ 104 h 174"/>
                <a:gd name="T68" fmla="*/ 4 w 173"/>
                <a:gd name="T69" fmla="*/ 114 h 174"/>
                <a:gd name="T70" fmla="*/ 6 w 173"/>
                <a:gd name="T71" fmla="*/ 120 h 174"/>
                <a:gd name="T72" fmla="*/ 10 w 173"/>
                <a:gd name="T73" fmla="*/ 129 h 174"/>
                <a:gd name="T74" fmla="*/ 15 w 173"/>
                <a:gd name="T75" fmla="*/ 135 h 174"/>
                <a:gd name="T76" fmla="*/ 25 w 173"/>
                <a:gd name="T77" fmla="*/ 149 h 174"/>
                <a:gd name="T78" fmla="*/ 38 w 173"/>
                <a:gd name="T79" fmla="*/ 160 h 174"/>
                <a:gd name="T80" fmla="*/ 45 w 173"/>
                <a:gd name="T81" fmla="*/ 164 h 174"/>
                <a:gd name="T82" fmla="*/ 53 w 173"/>
                <a:gd name="T83" fmla="*/ 167 h 174"/>
                <a:gd name="T84" fmla="*/ 61 w 173"/>
                <a:gd name="T85" fmla="*/ 171 h 174"/>
                <a:gd name="T86" fmla="*/ 69 w 173"/>
                <a:gd name="T87" fmla="*/ 172 h 174"/>
                <a:gd name="T88" fmla="*/ 77 w 173"/>
                <a:gd name="T89" fmla="*/ 174 h 174"/>
                <a:gd name="T90" fmla="*/ 87 w 173"/>
                <a:gd name="T91" fmla="*/ 174 h 174"/>
                <a:gd name="T92" fmla="*/ 87 w 173"/>
                <a:gd name="T93" fmla="*/ 174 h 174"/>
                <a:gd name="T94" fmla="*/ 95 w 173"/>
                <a:gd name="T95" fmla="*/ 174 h 174"/>
                <a:gd name="T96" fmla="*/ 105 w 173"/>
                <a:gd name="T97" fmla="*/ 172 h 174"/>
                <a:gd name="T98" fmla="*/ 113 w 173"/>
                <a:gd name="T99" fmla="*/ 171 h 174"/>
                <a:gd name="T100" fmla="*/ 120 w 173"/>
                <a:gd name="T101" fmla="*/ 167 h 174"/>
                <a:gd name="T102" fmla="*/ 128 w 173"/>
                <a:gd name="T103" fmla="*/ 164 h 174"/>
                <a:gd name="T104" fmla="*/ 135 w 173"/>
                <a:gd name="T105" fmla="*/ 160 h 174"/>
                <a:gd name="T106" fmla="*/ 148 w 173"/>
                <a:gd name="T107" fmla="*/ 149 h 174"/>
                <a:gd name="T108" fmla="*/ 159 w 173"/>
                <a:gd name="T109" fmla="*/ 135 h 174"/>
                <a:gd name="T110" fmla="*/ 163 w 173"/>
                <a:gd name="T111" fmla="*/ 129 h 174"/>
                <a:gd name="T112" fmla="*/ 166 w 173"/>
                <a:gd name="T113" fmla="*/ 120 h 174"/>
                <a:gd name="T114" fmla="*/ 170 w 173"/>
                <a:gd name="T115" fmla="*/ 114 h 174"/>
                <a:gd name="T116" fmla="*/ 171 w 173"/>
                <a:gd name="T117" fmla="*/ 104 h 174"/>
                <a:gd name="T118" fmla="*/ 173 w 173"/>
                <a:gd name="T119" fmla="*/ 96 h 174"/>
                <a:gd name="T120" fmla="*/ 173 w 173"/>
                <a:gd name="T121" fmla="*/ 88 h 174"/>
                <a:gd name="T122" fmla="*/ 173 w 173"/>
                <a:gd name="T123" fmla="*/ 8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4">
                  <a:moveTo>
                    <a:pt x="173" y="88"/>
                  </a:moveTo>
                  <a:lnTo>
                    <a:pt x="173" y="88"/>
                  </a:lnTo>
                  <a:lnTo>
                    <a:pt x="173" y="78"/>
                  </a:lnTo>
                  <a:lnTo>
                    <a:pt x="171" y="70"/>
                  </a:lnTo>
                  <a:lnTo>
                    <a:pt x="170" y="62"/>
                  </a:lnTo>
                  <a:lnTo>
                    <a:pt x="166" y="54"/>
                  </a:lnTo>
                  <a:lnTo>
                    <a:pt x="163" y="45"/>
                  </a:lnTo>
                  <a:lnTo>
                    <a:pt x="159" y="39"/>
                  </a:lnTo>
                  <a:lnTo>
                    <a:pt x="148" y="26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3" y="4"/>
                  </a:lnTo>
                  <a:lnTo>
                    <a:pt x="105" y="2"/>
                  </a:lnTo>
                  <a:lnTo>
                    <a:pt x="95" y="0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7" y="0"/>
                  </a:lnTo>
                  <a:lnTo>
                    <a:pt x="69" y="2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5" y="26"/>
                  </a:lnTo>
                  <a:lnTo>
                    <a:pt x="15" y="39"/>
                  </a:lnTo>
                  <a:lnTo>
                    <a:pt x="10" y="45"/>
                  </a:lnTo>
                  <a:lnTo>
                    <a:pt x="6" y="54"/>
                  </a:lnTo>
                  <a:lnTo>
                    <a:pt x="4" y="62"/>
                  </a:lnTo>
                  <a:lnTo>
                    <a:pt x="1" y="70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6"/>
                  </a:lnTo>
                  <a:lnTo>
                    <a:pt x="1" y="104"/>
                  </a:lnTo>
                  <a:lnTo>
                    <a:pt x="4" y="114"/>
                  </a:lnTo>
                  <a:lnTo>
                    <a:pt x="6" y="120"/>
                  </a:lnTo>
                  <a:lnTo>
                    <a:pt x="10" y="129"/>
                  </a:lnTo>
                  <a:lnTo>
                    <a:pt x="15" y="135"/>
                  </a:lnTo>
                  <a:lnTo>
                    <a:pt x="25" y="149"/>
                  </a:lnTo>
                  <a:lnTo>
                    <a:pt x="38" y="160"/>
                  </a:lnTo>
                  <a:lnTo>
                    <a:pt x="45" y="164"/>
                  </a:lnTo>
                  <a:lnTo>
                    <a:pt x="53" y="167"/>
                  </a:lnTo>
                  <a:lnTo>
                    <a:pt x="61" y="171"/>
                  </a:lnTo>
                  <a:lnTo>
                    <a:pt x="69" y="172"/>
                  </a:lnTo>
                  <a:lnTo>
                    <a:pt x="77" y="174"/>
                  </a:lnTo>
                  <a:lnTo>
                    <a:pt x="87" y="174"/>
                  </a:lnTo>
                  <a:lnTo>
                    <a:pt x="87" y="174"/>
                  </a:lnTo>
                  <a:lnTo>
                    <a:pt x="95" y="174"/>
                  </a:lnTo>
                  <a:lnTo>
                    <a:pt x="105" y="172"/>
                  </a:lnTo>
                  <a:lnTo>
                    <a:pt x="113" y="171"/>
                  </a:lnTo>
                  <a:lnTo>
                    <a:pt x="120" y="167"/>
                  </a:lnTo>
                  <a:lnTo>
                    <a:pt x="128" y="164"/>
                  </a:lnTo>
                  <a:lnTo>
                    <a:pt x="135" y="160"/>
                  </a:lnTo>
                  <a:lnTo>
                    <a:pt x="148" y="149"/>
                  </a:lnTo>
                  <a:lnTo>
                    <a:pt x="159" y="135"/>
                  </a:lnTo>
                  <a:lnTo>
                    <a:pt x="163" y="129"/>
                  </a:lnTo>
                  <a:lnTo>
                    <a:pt x="166" y="120"/>
                  </a:lnTo>
                  <a:lnTo>
                    <a:pt x="170" y="114"/>
                  </a:lnTo>
                  <a:lnTo>
                    <a:pt x="171" y="104"/>
                  </a:lnTo>
                  <a:lnTo>
                    <a:pt x="173" y="96"/>
                  </a:lnTo>
                  <a:lnTo>
                    <a:pt x="173" y="88"/>
                  </a:lnTo>
                  <a:lnTo>
                    <a:pt x="173" y="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2" name="Freeform 57"/>
            <p:cNvSpPr>
              <a:spLocks/>
            </p:cNvSpPr>
            <p:nvPr/>
          </p:nvSpPr>
          <p:spPr bwMode="auto">
            <a:xfrm>
              <a:off x="652" y="2137"/>
              <a:ext cx="173" cy="175"/>
            </a:xfrm>
            <a:custGeom>
              <a:avLst/>
              <a:gdLst>
                <a:gd name="T0" fmla="*/ 173 w 173"/>
                <a:gd name="T1" fmla="*/ 87 h 175"/>
                <a:gd name="T2" fmla="*/ 173 w 173"/>
                <a:gd name="T3" fmla="*/ 87 h 175"/>
                <a:gd name="T4" fmla="*/ 173 w 173"/>
                <a:gd name="T5" fmla="*/ 78 h 175"/>
                <a:gd name="T6" fmla="*/ 171 w 173"/>
                <a:gd name="T7" fmla="*/ 70 h 175"/>
                <a:gd name="T8" fmla="*/ 170 w 173"/>
                <a:gd name="T9" fmla="*/ 61 h 175"/>
                <a:gd name="T10" fmla="*/ 166 w 173"/>
                <a:gd name="T11" fmla="*/ 53 h 175"/>
                <a:gd name="T12" fmla="*/ 163 w 173"/>
                <a:gd name="T13" fmla="*/ 46 h 175"/>
                <a:gd name="T14" fmla="*/ 159 w 173"/>
                <a:gd name="T15" fmla="*/ 38 h 175"/>
                <a:gd name="T16" fmla="*/ 148 w 173"/>
                <a:gd name="T17" fmla="*/ 26 h 175"/>
                <a:gd name="T18" fmla="*/ 135 w 173"/>
                <a:gd name="T19" fmla="*/ 15 h 175"/>
                <a:gd name="T20" fmla="*/ 128 w 173"/>
                <a:gd name="T21" fmla="*/ 11 h 175"/>
                <a:gd name="T22" fmla="*/ 120 w 173"/>
                <a:gd name="T23" fmla="*/ 7 h 175"/>
                <a:gd name="T24" fmla="*/ 113 w 173"/>
                <a:gd name="T25" fmla="*/ 4 h 175"/>
                <a:gd name="T26" fmla="*/ 105 w 173"/>
                <a:gd name="T27" fmla="*/ 3 h 175"/>
                <a:gd name="T28" fmla="*/ 95 w 173"/>
                <a:gd name="T29" fmla="*/ 1 h 175"/>
                <a:gd name="T30" fmla="*/ 87 w 173"/>
                <a:gd name="T31" fmla="*/ 0 h 175"/>
                <a:gd name="T32" fmla="*/ 87 w 173"/>
                <a:gd name="T33" fmla="*/ 0 h 175"/>
                <a:gd name="T34" fmla="*/ 77 w 173"/>
                <a:gd name="T35" fmla="*/ 1 h 175"/>
                <a:gd name="T36" fmla="*/ 69 w 173"/>
                <a:gd name="T37" fmla="*/ 3 h 175"/>
                <a:gd name="T38" fmla="*/ 61 w 173"/>
                <a:gd name="T39" fmla="*/ 4 h 175"/>
                <a:gd name="T40" fmla="*/ 53 w 173"/>
                <a:gd name="T41" fmla="*/ 7 h 175"/>
                <a:gd name="T42" fmla="*/ 45 w 173"/>
                <a:gd name="T43" fmla="*/ 11 h 175"/>
                <a:gd name="T44" fmla="*/ 38 w 173"/>
                <a:gd name="T45" fmla="*/ 15 h 175"/>
                <a:gd name="T46" fmla="*/ 25 w 173"/>
                <a:gd name="T47" fmla="*/ 26 h 175"/>
                <a:gd name="T48" fmla="*/ 15 w 173"/>
                <a:gd name="T49" fmla="*/ 38 h 175"/>
                <a:gd name="T50" fmla="*/ 10 w 173"/>
                <a:gd name="T51" fmla="*/ 46 h 175"/>
                <a:gd name="T52" fmla="*/ 6 w 173"/>
                <a:gd name="T53" fmla="*/ 53 h 175"/>
                <a:gd name="T54" fmla="*/ 4 w 173"/>
                <a:gd name="T55" fmla="*/ 61 h 175"/>
                <a:gd name="T56" fmla="*/ 1 w 173"/>
                <a:gd name="T57" fmla="*/ 70 h 175"/>
                <a:gd name="T58" fmla="*/ 0 w 173"/>
                <a:gd name="T59" fmla="*/ 78 h 175"/>
                <a:gd name="T60" fmla="*/ 0 w 173"/>
                <a:gd name="T61" fmla="*/ 87 h 175"/>
                <a:gd name="T62" fmla="*/ 0 w 173"/>
                <a:gd name="T63" fmla="*/ 87 h 175"/>
                <a:gd name="T64" fmla="*/ 0 w 173"/>
                <a:gd name="T65" fmla="*/ 97 h 175"/>
                <a:gd name="T66" fmla="*/ 1 w 173"/>
                <a:gd name="T67" fmla="*/ 105 h 175"/>
                <a:gd name="T68" fmla="*/ 4 w 173"/>
                <a:gd name="T69" fmla="*/ 113 h 175"/>
                <a:gd name="T70" fmla="*/ 6 w 173"/>
                <a:gd name="T71" fmla="*/ 121 h 175"/>
                <a:gd name="T72" fmla="*/ 10 w 173"/>
                <a:gd name="T73" fmla="*/ 128 h 175"/>
                <a:gd name="T74" fmla="*/ 15 w 173"/>
                <a:gd name="T75" fmla="*/ 136 h 175"/>
                <a:gd name="T76" fmla="*/ 25 w 173"/>
                <a:gd name="T77" fmla="*/ 149 h 175"/>
                <a:gd name="T78" fmla="*/ 38 w 173"/>
                <a:gd name="T79" fmla="*/ 160 h 175"/>
                <a:gd name="T80" fmla="*/ 45 w 173"/>
                <a:gd name="T81" fmla="*/ 164 h 175"/>
                <a:gd name="T82" fmla="*/ 53 w 173"/>
                <a:gd name="T83" fmla="*/ 168 h 175"/>
                <a:gd name="T84" fmla="*/ 61 w 173"/>
                <a:gd name="T85" fmla="*/ 171 h 175"/>
                <a:gd name="T86" fmla="*/ 69 w 173"/>
                <a:gd name="T87" fmla="*/ 172 h 175"/>
                <a:gd name="T88" fmla="*/ 77 w 173"/>
                <a:gd name="T89" fmla="*/ 173 h 175"/>
                <a:gd name="T90" fmla="*/ 87 w 173"/>
                <a:gd name="T91" fmla="*/ 175 h 175"/>
                <a:gd name="T92" fmla="*/ 87 w 173"/>
                <a:gd name="T93" fmla="*/ 175 h 175"/>
                <a:gd name="T94" fmla="*/ 95 w 173"/>
                <a:gd name="T95" fmla="*/ 173 h 175"/>
                <a:gd name="T96" fmla="*/ 105 w 173"/>
                <a:gd name="T97" fmla="*/ 172 h 175"/>
                <a:gd name="T98" fmla="*/ 113 w 173"/>
                <a:gd name="T99" fmla="*/ 171 h 175"/>
                <a:gd name="T100" fmla="*/ 120 w 173"/>
                <a:gd name="T101" fmla="*/ 168 h 175"/>
                <a:gd name="T102" fmla="*/ 128 w 173"/>
                <a:gd name="T103" fmla="*/ 164 h 175"/>
                <a:gd name="T104" fmla="*/ 135 w 173"/>
                <a:gd name="T105" fmla="*/ 160 h 175"/>
                <a:gd name="T106" fmla="*/ 148 w 173"/>
                <a:gd name="T107" fmla="*/ 149 h 175"/>
                <a:gd name="T108" fmla="*/ 159 w 173"/>
                <a:gd name="T109" fmla="*/ 136 h 175"/>
                <a:gd name="T110" fmla="*/ 163 w 173"/>
                <a:gd name="T111" fmla="*/ 128 h 175"/>
                <a:gd name="T112" fmla="*/ 166 w 173"/>
                <a:gd name="T113" fmla="*/ 121 h 175"/>
                <a:gd name="T114" fmla="*/ 170 w 173"/>
                <a:gd name="T115" fmla="*/ 113 h 175"/>
                <a:gd name="T116" fmla="*/ 171 w 173"/>
                <a:gd name="T117" fmla="*/ 105 h 175"/>
                <a:gd name="T118" fmla="*/ 173 w 173"/>
                <a:gd name="T119" fmla="*/ 97 h 175"/>
                <a:gd name="T120" fmla="*/ 173 w 173"/>
                <a:gd name="T121" fmla="*/ 87 h 175"/>
                <a:gd name="T122" fmla="*/ 173 w 173"/>
                <a:gd name="T123" fmla="*/ 8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5">
                  <a:moveTo>
                    <a:pt x="173" y="87"/>
                  </a:moveTo>
                  <a:lnTo>
                    <a:pt x="173" y="87"/>
                  </a:lnTo>
                  <a:lnTo>
                    <a:pt x="173" y="78"/>
                  </a:lnTo>
                  <a:lnTo>
                    <a:pt x="171" y="70"/>
                  </a:lnTo>
                  <a:lnTo>
                    <a:pt x="170" y="61"/>
                  </a:lnTo>
                  <a:lnTo>
                    <a:pt x="166" y="53"/>
                  </a:lnTo>
                  <a:lnTo>
                    <a:pt x="163" y="46"/>
                  </a:lnTo>
                  <a:lnTo>
                    <a:pt x="159" y="38"/>
                  </a:lnTo>
                  <a:lnTo>
                    <a:pt x="148" y="26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3" y="4"/>
                  </a:lnTo>
                  <a:lnTo>
                    <a:pt x="105" y="3"/>
                  </a:lnTo>
                  <a:lnTo>
                    <a:pt x="95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7" y="1"/>
                  </a:lnTo>
                  <a:lnTo>
                    <a:pt x="69" y="3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5" y="26"/>
                  </a:lnTo>
                  <a:lnTo>
                    <a:pt x="15" y="38"/>
                  </a:lnTo>
                  <a:lnTo>
                    <a:pt x="10" y="46"/>
                  </a:lnTo>
                  <a:lnTo>
                    <a:pt x="6" y="53"/>
                  </a:lnTo>
                  <a:lnTo>
                    <a:pt x="4" y="61"/>
                  </a:lnTo>
                  <a:lnTo>
                    <a:pt x="1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1" y="105"/>
                  </a:lnTo>
                  <a:lnTo>
                    <a:pt x="4" y="113"/>
                  </a:lnTo>
                  <a:lnTo>
                    <a:pt x="6" y="121"/>
                  </a:lnTo>
                  <a:lnTo>
                    <a:pt x="10" y="128"/>
                  </a:lnTo>
                  <a:lnTo>
                    <a:pt x="15" y="136"/>
                  </a:lnTo>
                  <a:lnTo>
                    <a:pt x="25" y="149"/>
                  </a:lnTo>
                  <a:lnTo>
                    <a:pt x="38" y="160"/>
                  </a:lnTo>
                  <a:lnTo>
                    <a:pt x="45" y="164"/>
                  </a:lnTo>
                  <a:lnTo>
                    <a:pt x="53" y="168"/>
                  </a:lnTo>
                  <a:lnTo>
                    <a:pt x="61" y="171"/>
                  </a:lnTo>
                  <a:lnTo>
                    <a:pt x="69" y="172"/>
                  </a:lnTo>
                  <a:lnTo>
                    <a:pt x="77" y="173"/>
                  </a:lnTo>
                  <a:lnTo>
                    <a:pt x="87" y="175"/>
                  </a:lnTo>
                  <a:lnTo>
                    <a:pt x="87" y="175"/>
                  </a:lnTo>
                  <a:lnTo>
                    <a:pt x="95" y="173"/>
                  </a:lnTo>
                  <a:lnTo>
                    <a:pt x="105" y="172"/>
                  </a:lnTo>
                  <a:lnTo>
                    <a:pt x="113" y="171"/>
                  </a:lnTo>
                  <a:lnTo>
                    <a:pt x="120" y="168"/>
                  </a:lnTo>
                  <a:lnTo>
                    <a:pt x="128" y="164"/>
                  </a:lnTo>
                  <a:lnTo>
                    <a:pt x="135" y="160"/>
                  </a:lnTo>
                  <a:lnTo>
                    <a:pt x="148" y="149"/>
                  </a:lnTo>
                  <a:lnTo>
                    <a:pt x="159" y="136"/>
                  </a:lnTo>
                  <a:lnTo>
                    <a:pt x="163" y="128"/>
                  </a:lnTo>
                  <a:lnTo>
                    <a:pt x="166" y="121"/>
                  </a:lnTo>
                  <a:lnTo>
                    <a:pt x="170" y="113"/>
                  </a:lnTo>
                  <a:lnTo>
                    <a:pt x="171" y="105"/>
                  </a:lnTo>
                  <a:lnTo>
                    <a:pt x="173" y="97"/>
                  </a:lnTo>
                  <a:lnTo>
                    <a:pt x="173" y="87"/>
                  </a:lnTo>
                  <a:lnTo>
                    <a:pt x="173" y="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3" name="Freeform 58"/>
            <p:cNvSpPr>
              <a:spLocks/>
            </p:cNvSpPr>
            <p:nvPr/>
          </p:nvSpPr>
          <p:spPr bwMode="auto">
            <a:xfrm>
              <a:off x="421" y="2137"/>
              <a:ext cx="173" cy="175"/>
            </a:xfrm>
            <a:custGeom>
              <a:avLst/>
              <a:gdLst>
                <a:gd name="T0" fmla="*/ 173 w 173"/>
                <a:gd name="T1" fmla="*/ 87 h 175"/>
                <a:gd name="T2" fmla="*/ 173 w 173"/>
                <a:gd name="T3" fmla="*/ 87 h 175"/>
                <a:gd name="T4" fmla="*/ 173 w 173"/>
                <a:gd name="T5" fmla="*/ 78 h 175"/>
                <a:gd name="T6" fmla="*/ 172 w 173"/>
                <a:gd name="T7" fmla="*/ 70 h 175"/>
                <a:gd name="T8" fmla="*/ 169 w 173"/>
                <a:gd name="T9" fmla="*/ 61 h 175"/>
                <a:gd name="T10" fmla="*/ 166 w 173"/>
                <a:gd name="T11" fmla="*/ 53 h 175"/>
                <a:gd name="T12" fmla="*/ 162 w 173"/>
                <a:gd name="T13" fmla="*/ 46 h 175"/>
                <a:gd name="T14" fmla="*/ 158 w 173"/>
                <a:gd name="T15" fmla="*/ 38 h 175"/>
                <a:gd name="T16" fmla="*/ 147 w 173"/>
                <a:gd name="T17" fmla="*/ 26 h 175"/>
                <a:gd name="T18" fmla="*/ 135 w 173"/>
                <a:gd name="T19" fmla="*/ 15 h 175"/>
                <a:gd name="T20" fmla="*/ 128 w 173"/>
                <a:gd name="T21" fmla="*/ 11 h 175"/>
                <a:gd name="T22" fmla="*/ 120 w 173"/>
                <a:gd name="T23" fmla="*/ 7 h 175"/>
                <a:gd name="T24" fmla="*/ 112 w 173"/>
                <a:gd name="T25" fmla="*/ 4 h 175"/>
                <a:gd name="T26" fmla="*/ 104 w 173"/>
                <a:gd name="T27" fmla="*/ 3 h 175"/>
                <a:gd name="T28" fmla="*/ 95 w 173"/>
                <a:gd name="T29" fmla="*/ 1 h 175"/>
                <a:gd name="T30" fmla="*/ 86 w 173"/>
                <a:gd name="T31" fmla="*/ 0 h 175"/>
                <a:gd name="T32" fmla="*/ 86 w 173"/>
                <a:gd name="T33" fmla="*/ 0 h 175"/>
                <a:gd name="T34" fmla="*/ 78 w 173"/>
                <a:gd name="T35" fmla="*/ 1 h 175"/>
                <a:gd name="T36" fmla="*/ 68 w 173"/>
                <a:gd name="T37" fmla="*/ 3 h 175"/>
                <a:gd name="T38" fmla="*/ 60 w 173"/>
                <a:gd name="T39" fmla="*/ 4 h 175"/>
                <a:gd name="T40" fmla="*/ 52 w 173"/>
                <a:gd name="T41" fmla="*/ 7 h 175"/>
                <a:gd name="T42" fmla="*/ 45 w 173"/>
                <a:gd name="T43" fmla="*/ 11 h 175"/>
                <a:gd name="T44" fmla="*/ 38 w 173"/>
                <a:gd name="T45" fmla="*/ 15 h 175"/>
                <a:gd name="T46" fmla="*/ 24 w 173"/>
                <a:gd name="T47" fmla="*/ 26 h 175"/>
                <a:gd name="T48" fmla="*/ 14 w 173"/>
                <a:gd name="T49" fmla="*/ 38 h 175"/>
                <a:gd name="T50" fmla="*/ 9 w 173"/>
                <a:gd name="T51" fmla="*/ 46 h 175"/>
                <a:gd name="T52" fmla="*/ 7 w 173"/>
                <a:gd name="T53" fmla="*/ 53 h 175"/>
                <a:gd name="T54" fmla="*/ 3 w 173"/>
                <a:gd name="T55" fmla="*/ 61 h 175"/>
                <a:gd name="T56" fmla="*/ 1 w 173"/>
                <a:gd name="T57" fmla="*/ 70 h 175"/>
                <a:gd name="T58" fmla="*/ 0 w 173"/>
                <a:gd name="T59" fmla="*/ 78 h 175"/>
                <a:gd name="T60" fmla="*/ 0 w 173"/>
                <a:gd name="T61" fmla="*/ 87 h 175"/>
                <a:gd name="T62" fmla="*/ 0 w 173"/>
                <a:gd name="T63" fmla="*/ 87 h 175"/>
                <a:gd name="T64" fmla="*/ 0 w 173"/>
                <a:gd name="T65" fmla="*/ 97 h 175"/>
                <a:gd name="T66" fmla="*/ 1 w 173"/>
                <a:gd name="T67" fmla="*/ 105 h 175"/>
                <a:gd name="T68" fmla="*/ 3 w 173"/>
                <a:gd name="T69" fmla="*/ 113 h 175"/>
                <a:gd name="T70" fmla="*/ 7 w 173"/>
                <a:gd name="T71" fmla="*/ 121 h 175"/>
                <a:gd name="T72" fmla="*/ 9 w 173"/>
                <a:gd name="T73" fmla="*/ 128 h 175"/>
                <a:gd name="T74" fmla="*/ 14 w 173"/>
                <a:gd name="T75" fmla="*/ 136 h 175"/>
                <a:gd name="T76" fmla="*/ 24 w 173"/>
                <a:gd name="T77" fmla="*/ 149 h 175"/>
                <a:gd name="T78" fmla="*/ 38 w 173"/>
                <a:gd name="T79" fmla="*/ 160 h 175"/>
                <a:gd name="T80" fmla="*/ 45 w 173"/>
                <a:gd name="T81" fmla="*/ 164 h 175"/>
                <a:gd name="T82" fmla="*/ 52 w 173"/>
                <a:gd name="T83" fmla="*/ 168 h 175"/>
                <a:gd name="T84" fmla="*/ 60 w 173"/>
                <a:gd name="T85" fmla="*/ 171 h 175"/>
                <a:gd name="T86" fmla="*/ 68 w 173"/>
                <a:gd name="T87" fmla="*/ 172 h 175"/>
                <a:gd name="T88" fmla="*/ 78 w 173"/>
                <a:gd name="T89" fmla="*/ 173 h 175"/>
                <a:gd name="T90" fmla="*/ 86 w 173"/>
                <a:gd name="T91" fmla="*/ 175 h 175"/>
                <a:gd name="T92" fmla="*/ 86 w 173"/>
                <a:gd name="T93" fmla="*/ 175 h 175"/>
                <a:gd name="T94" fmla="*/ 95 w 173"/>
                <a:gd name="T95" fmla="*/ 173 h 175"/>
                <a:gd name="T96" fmla="*/ 104 w 173"/>
                <a:gd name="T97" fmla="*/ 172 h 175"/>
                <a:gd name="T98" fmla="*/ 112 w 173"/>
                <a:gd name="T99" fmla="*/ 171 h 175"/>
                <a:gd name="T100" fmla="*/ 120 w 173"/>
                <a:gd name="T101" fmla="*/ 168 h 175"/>
                <a:gd name="T102" fmla="*/ 128 w 173"/>
                <a:gd name="T103" fmla="*/ 164 h 175"/>
                <a:gd name="T104" fmla="*/ 135 w 173"/>
                <a:gd name="T105" fmla="*/ 160 h 175"/>
                <a:gd name="T106" fmla="*/ 147 w 173"/>
                <a:gd name="T107" fmla="*/ 149 h 175"/>
                <a:gd name="T108" fmla="*/ 158 w 173"/>
                <a:gd name="T109" fmla="*/ 136 h 175"/>
                <a:gd name="T110" fmla="*/ 162 w 173"/>
                <a:gd name="T111" fmla="*/ 128 h 175"/>
                <a:gd name="T112" fmla="*/ 166 w 173"/>
                <a:gd name="T113" fmla="*/ 121 h 175"/>
                <a:gd name="T114" fmla="*/ 169 w 173"/>
                <a:gd name="T115" fmla="*/ 113 h 175"/>
                <a:gd name="T116" fmla="*/ 172 w 173"/>
                <a:gd name="T117" fmla="*/ 105 h 175"/>
                <a:gd name="T118" fmla="*/ 173 w 173"/>
                <a:gd name="T119" fmla="*/ 97 h 175"/>
                <a:gd name="T120" fmla="*/ 173 w 173"/>
                <a:gd name="T121" fmla="*/ 87 h 175"/>
                <a:gd name="T122" fmla="*/ 173 w 173"/>
                <a:gd name="T123" fmla="*/ 8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5">
                  <a:moveTo>
                    <a:pt x="173" y="87"/>
                  </a:moveTo>
                  <a:lnTo>
                    <a:pt x="173" y="87"/>
                  </a:lnTo>
                  <a:lnTo>
                    <a:pt x="173" y="78"/>
                  </a:lnTo>
                  <a:lnTo>
                    <a:pt x="172" y="70"/>
                  </a:lnTo>
                  <a:lnTo>
                    <a:pt x="169" y="61"/>
                  </a:lnTo>
                  <a:lnTo>
                    <a:pt x="166" y="53"/>
                  </a:lnTo>
                  <a:lnTo>
                    <a:pt x="162" y="46"/>
                  </a:lnTo>
                  <a:lnTo>
                    <a:pt x="158" y="38"/>
                  </a:lnTo>
                  <a:lnTo>
                    <a:pt x="147" y="26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2" y="4"/>
                  </a:lnTo>
                  <a:lnTo>
                    <a:pt x="104" y="3"/>
                  </a:lnTo>
                  <a:lnTo>
                    <a:pt x="95" y="1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78" y="1"/>
                  </a:lnTo>
                  <a:lnTo>
                    <a:pt x="68" y="3"/>
                  </a:lnTo>
                  <a:lnTo>
                    <a:pt x="60" y="4"/>
                  </a:lnTo>
                  <a:lnTo>
                    <a:pt x="52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4" y="26"/>
                  </a:lnTo>
                  <a:lnTo>
                    <a:pt x="14" y="38"/>
                  </a:lnTo>
                  <a:lnTo>
                    <a:pt x="9" y="46"/>
                  </a:lnTo>
                  <a:lnTo>
                    <a:pt x="7" y="53"/>
                  </a:lnTo>
                  <a:lnTo>
                    <a:pt x="3" y="61"/>
                  </a:lnTo>
                  <a:lnTo>
                    <a:pt x="1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1" y="105"/>
                  </a:lnTo>
                  <a:lnTo>
                    <a:pt x="3" y="113"/>
                  </a:lnTo>
                  <a:lnTo>
                    <a:pt x="7" y="121"/>
                  </a:lnTo>
                  <a:lnTo>
                    <a:pt x="9" y="128"/>
                  </a:lnTo>
                  <a:lnTo>
                    <a:pt x="14" y="136"/>
                  </a:lnTo>
                  <a:lnTo>
                    <a:pt x="24" y="149"/>
                  </a:lnTo>
                  <a:lnTo>
                    <a:pt x="38" y="160"/>
                  </a:lnTo>
                  <a:lnTo>
                    <a:pt x="45" y="164"/>
                  </a:lnTo>
                  <a:lnTo>
                    <a:pt x="52" y="168"/>
                  </a:lnTo>
                  <a:lnTo>
                    <a:pt x="60" y="171"/>
                  </a:lnTo>
                  <a:lnTo>
                    <a:pt x="68" y="172"/>
                  </a:lnTo>
                  <a:lnTo>
                    <a:pt x="78" y="173"/>
                  </a:lnTo>
                  <a:lnTo>
                    <a:pt x="86" y="175"/>
                  </a:lnTo>
                  <a:lnTo>
                    <a:pt x="86" y="175"/>
                  </a:lnTo>
                  <a:lnTo>
                    <a:pt x="95" y="173"/>
                  </a:lnTo>
                  <a:lnTo>
                    <a:pt x="104" y="172"/>
                  </a:lnTo>
                  <a:lnTo>
                    <a:pt x="112" y="171"/>
                  </a:lnTo>
                  <a:lnTo>
                    <a:pt x="120" y="168"/>
                  </a:lnTo>
                  <a:lnTo>
                    <a:pt x="128" y="164"/>
                  </a:lnTo>
                  <a:lnTo>
                    <a:pt x="135" y="160"/>
                  </a:lnTo>
                  <a:lnTo>
                    <a:pt x="147" y="149"/>
                  </a:lnTo>
                  <a:lnTo>
                    <a:pt x="158" y="136"/>
                  </a:lnTo>
                  <a:lnTo>
                    <a:pt x="162" y="128"/>
                  </a:lnTo>
                  <a:lnTo>
                    <a:pt x="166" y="121"/>
                  </a:lnTo>
                  <a:lnTo>
                    <a:pt x="169" y="113"/>
                  </a:lnTo>
                  <a:lnTo>
                    <a:pt x="172" y="105"/>
                  </a:lnTo>
                  <a:lnTo>
                    <a:pt x="173" y="97"/>
                  </a:lnTo>
                  <a:lnTo>
                    <a:pt x="173" y="87"/>
                  </a:lnTo>
                  <a:lnTo>
                    <a:pt x="173" y="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189" y="2137"/>
              <a:ext cx="173" cy="175"/>
            </a:xfrm>
            <a:custGeom>
              <a:avLst/>
              <a:gdLst>
                <a:gd name="T0" fmla="*/ 173 w 173"/>
                <a:gd name="T1" fmla="*/ 87 h 175"/>
                <a:gd name="T2" fmla="*/ 173 w 173"/>
                <a:gd name="T3" fmla="*/ 87 h 175"/>
                <a:gd name="T4" fmla="*/ 173 w 173"/>
                <a:gd name="T5" fmla="*/ 78 h 175"/>
                <a:gd name="T6" fmla="*/ 172 w 173"/>
                <a:gd name="T7" fmla="*/ 70 h 175"/>
                <a:gd name="T8" fmla="*/ 169 w 173"/>
                <a:gd name="T9" fmla="*/ 61 h 175"/>
                <a:gd name="T10" fmla="*/ 166 w 173"/>
                <a:gd name="T11" fmla="*/ 53 h 175"/>
                <a:gd name="T12" fmla="*/ 162 w 173"/>
                <a:gd name="T13" fmla="*/ 46 h 175"/>
                <a:gd name="T14" fmla="*/ 158 w 173"/>
                <a:gd name="T15" fmla="*/ 38 h 175"/>
                <a:gd name="T16" fmla="*/ 147 w 173"/>
                <a:gd name="T17" fmla="*/ 26 h 175"/>
                <a:gd name="T18" fmla="*/ 135 w 173"/>
                <a:gd name="T19" fmla="*/ 15 h 175"/>
                <a:gd name="T20" fmla="*/ 128 w 173"/>
                <a:gd name="T21" fmla="*/ 11 h 175"/>
                <a:gd name="T22" fmla="*/ 120 w 173"/>
                <a:gd name="T23" fmla="*/ 7 h 175"/>
                <a:gd name="T24" fmla="*/ 112 w 173"/>
                <a:gd name="T25" fmla="*/ 4 h 175"/>
                <a:gd name="T26" fmla="*/ 104 w 173"/>
                <a:gd name="T27" fmla="*/ 3 h 175"/>
                <a:gd name="T28" fmla="*/ 96 w 173"/>
                <a:gd name="T29" fmla="*/ 1 h 175"/>
                <a:gd name="T30" fmla="*/ 86 w 173"/>
                <a:gd name="T31" fmla="*/ 0 h 175"/>
                <a:gd name="T32" fmla="*/ 86 w 173"/>
                <a:gd name="T33" fmla="*/ 0 h 175"/>
                <a:gd name="T34" fmla="*/ 78 w 173"/>
                <a:gd name="T35" fmla="*/ 1 h 175"/>
                <a:gd name="T36" fmla="*/ 68 w 173"/>
                <a:gd name="T37" fmla="*/ 3 h 175"/>
                <a:gd name="T38" fmla="*/ 60 w 173"/>
                <a:gd name="T39" fmla="*/ 4 h 175"/>
                <a:gd name="T40" fmla="*/ 52 w 173"/>
                <a:gd name="T41" fmla="*/ 7 h 175"/>
                <a:gd name="T42" fmla="*/ 45 w 173"/>
                <a:gd name="T43" fmla="*/ 11 h 175"/>
                <a:gd name="T44" fmla="*/ 38 w 173"/>
                <a:gd name="T45" fmla="*/ 15 h 175"/>
                <a:gd name="T46" fmla="*/ 25 w 173"/>
                <a:gd name="T47" fmla="*/ 26 h 175"/>
                <a:gd name="T48" fmla="*/ 14 w 173"/>
                <a:gd name="T49" fmla="*/ 38 h 175"/>
                <a:gd name="T50" fmla="*/ 10 w 173"/>
                <a:gd name="T51" fmla="*/ 46 h 175"/>
                <a:gd name="T52" fmla="*/ 7 w 173"/>
                <a:gd name="T53" fmla="*/ 53 h 175"/>
                <a:gd name="T54" fmla="*/ 3 w 173"/>
                <a:gd name="T55" fmla="*/ 61 h 175"/>
                <a:gd name="T56" fmla="*/ 1 w 173"/>
                <a:gd name="T57" fmla="*/ 70 h 175"/>
                <a:gd name="T58" fmla="*/ 0 w 173"/>
                <a:gd name="T59" fmla="*/ 78 h 175"/>
                <a:gd name="T60" fmla="*/ 0 w 173"/>
                <a:gd name="T61" fmla="*/ 87 h 175"/>
                <a:gd name="T62" fmla="*/ 0 w 173"/>
                <a:gd name="T63" fmla="*/ 87 h 175"/>
                <a:gd name="T64" fmla="*/ 0 w 173"/>
                <a:gd name="T65" fmla="*/ 97 h 175"/>
                <a:gd name="T66" fmla="*/ 1 w 173"/>
                <a:gd name="T67" fmla="*/ 105 h 175"/>
                <a:gd name="T68" fmla="*/ 3 w 173"/>
                <a:gd name="T69" fmla="*/ 113 h 175"/>
                <a:gd name="T70" fmla="*/ 7 w 173"/>
                <a:gd name="T71" fmla="*/ 121 h 175"/>
                <a:gd name="T72" fmla="*/ 10 w 173"/>
                <a:gd name="T73" fmla="*/ 128 h 175"/>
                <a:gd name="T74" fmla="*/ 14 w 173"/>
                <a:gd name="T75" fmla="*/ 136 h 175"/>
                <a:gd name="T76" fmla="*/ 25 w 173"/>
                <a:gd name="T77" fmla="*/ 149 h 175"/>
                <a:gd name="T78" fmla="*/ 38 w 173"/>
                <a:gd name="T79" fmla="*/ 160 h 175"/>
                <a:gd name="T80" fmla="*/ 45 w 173"/>
                <a:gd name="T81" fmla="*/ 164 h 175"/>
                <a:gd name="T82" fmla="*/ 52 w 173"/>
                <a:gd name="T83" fmla="*/ 168 h 175"/>
                <a:gd name="T84" fmla="*/ 60 w 173"/>
                <a:gd name="T85" fmla="*/ 171 h 175"/>
                <a:gd name="T86" fmla="*/ 68 w 173"/>
                <a:gd name="T87" fmla="*/ 172 h 175"/>
                <a:gd name="T88" fmla="*/ 78 w 173"/>
                <a:gd name="T89" fmla="*/ 173 h 175"/>
                <a:gd name="T90" fmla="*/ 86 w 173"/>
                <a:gd name="T91" fmla="*/ 175 h 175"/>
                <a:gd name="T92" fmla="*/ 86 w 173"/>
                <a:gd name="T93" fmla="*/ 175 h 175"/>
                <a:gd name="T94" fmla="*/ 96 w 173"/>
                <a:gd name="T95" fmla="*/ 173 h 175"/>
                <a:gd name="T96" fmla="*/ 104 w 173"/>
                <a:gd name="T97" fmla="*/ 172 h 175"/>
                <a:gd name="T98" fmla="*/ 112 w 173"/>
                <a:gd name="T99" fmla="*/ 171 h 175"/>
                <a:gd name="T100" fmla="*/ 120 w 173"/>
                <a:gd name="T101" fmla="*/ 168 h 175"/>
                <a:gd name="T102" fmla="*/ 128 w 173"/>
                <a:gd name="T103" fmla="*/ 164 h 175"/>
                <a:gd name="T104" fmla="*/ 135 w 173"/>
                <a:gd name="T105" fmla="*/ 160 h 175"/>
                <a:gd name="T106" fmla="*/ 147 w 173"/>
                <a:gd name="T107" fmla="*/ 149 h 175"/>
                <a:gd name="T108" fmla="*/ 158 w 173"/>
                <a:gd name="T109" fmla="*/ 136 h 175"/>
                <a:gd name="T110" fmla="*/ 162 w 173"/>
                <a:gd name="T111" fmla="*/ 128 h 175"/>
                <a:gd name="T112" fmla="*/ 166 w 173"/>
                <a:gd name="T113" fmla="*/ 121 h 175"/>
                <a:gd name="T114" fmla="*/ 169 w 173"/>
                <a:gd name="T115" fmla="*/ 113 h 175"/>
                <a:gd name="T116" fmla="*/ 172 w 173"/>
                <a:gd name="T117" fmla="*/ 105 h 175"/>
                <a:gd name="T118" fmla="*/ 173 w 173"/>
                <a:gd name="T119" fmla="*/ 97 h 175"/>
                <a:gd name="T120" fmla="*/ 173 w 173"/>
                <a:gd name="T121" fmla="*/ 87 h 175"/>
                <a:gd name="T122" fmla="*/ 173 w 173"/>
                <a:gd name="T123" fmla="*/ 8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5">
                  <a:moveTo>
                    <a:pt x="173" y="87"/>
                  </a:moveTo>
                  <a:lnTo>
                    <a:pt x="173" y="87"/>
                  </a:lnTo>
                  <a:lnTo>
                    <a:pt x="173" y="78"/>
                  </a:lnTo>
                  <a:lnTo>
                    <a:pt x="172" y="70"/>
                  </a:lnTo>
                  <a:lnTo>
                    <a:pt x="169" y="61"/>
                  </a:lnTo>
                  <a:lnTo>
                    <a:pt x="166" y="53"/>
                  </a:lnTo>
                  <a:lnTo>
                    <a:pt x="162" y="46"/>
                  </a:lnTo>
                  <a:lnTo>
                    <a:pt x="158" y="38"/>
                  </a:lnTo>
                  <a:lnTo>
                    <a:pt x="147" y="26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2" y="4"/>
                  </a:lnTo>
                  <a:lnTo>
                    <a:pt x="104" y="3"/>
                  </a:lnTo>
                  <a:lnTo>
                    <a:pt x="96" y="1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78" y="1"/>
                  </a:lnTo>
                  <a:lnTo>
                    <a:pt x="68" y="3"/>
                  </a:lnTo>
                  <a:lnTo>
                    <a:pt x="60" y="4"/>
                  </a:lnTo>
                  <a:lnTo>
                    <a:pt x="52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5" y="26"/>
                  </a:lnTo>
                  <a:lnTo>
                    <a:pt x="14" y="38"/>
                  </a:lnTo>
                  <a:lnTo>
                    <a:pt x="10" y="46"/>
                  </a:lnTo>
                  <a:lnTo>
                    <a:pt x="7" y="53"/>
                  </a:lnTo>
                  <a:lnTo>
                    <a:pt x="3" y="61"/>
                  </a:lnTo>
                  <a:lnTo>
                    <a:pt x="1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1" y="105"/>
                  </a:lnTo>
                  <a:lnTo>
                    <a:pt x="3" y="113"/>
                  </a:lnTo>
                  <a:lnTo>
                    <a:pt x="7" y="121"/>
                  </a:lnTo>
                  <a:lnTo>
                    <a:pt x="10" y="128"/>
                  </a:lnTo>
                  <a:lnTo>
                    <a:pt x="14" y="136"/>
                  </a:lnTo>
                  <a:lnTo>
                    <a:pt x="25" y="149"/>
                  </a:lnTo>
                  <a:lnTo>
                    <a:pt x="38" y="160"/>
                  </a:lnTo>
                  <a:lnTo>
                    <a:pt x="45" y="164"/>
                  </a:lnTo>
                  <a:lnTo>
                    <a:pt x="52" y="168"/>
                  </a:lnTo>
                  <a:lnTo>
                    <a:pt x="60" y="171"/>
                  </a:lnTo>
                  <a:lnTo>
                    <a:pt x="68" y="172"/>
                  </a:lnTo>
                  <a:lnTo>
                    <a:pt x="78" y="173"/>
                  </a:lnTo>
                  <a:lnTo>
                    <a:pt x="86" y="175"/>
                  </a:lnTo>
                  <a:lnTo>
                    <a:pt x="86" y="175"/>
                  </a:lnTo>
                  <a:lnTo>
                    <a:pt x="96" y="173"/>
                  </a:lnTo>
                  <a:lnTo>
                    <a:pt x="104" y="172"/>
                  </a:lnTo>
                  <a:lnTo>
                    <a:pt x="112" y="171"/>
                  </a:lnTo>
                  <a:lnTo>
                    <a:pt x="120" y="168"/>
                  </a:lnTo>
                  <a:lnTo>
                    <a:pt x="128" y="164"/>
                  </a:lnTo>
                  <a:lnTo>
                    <a:pt x="135" y="160"/>
                  </a:lnTo>
                  <a:lnTo>
                    <a:pt x="147" y="149"/>
                  </a:lnTo>
                  <a:lnTo>
                    <a:pt x="158" y="136"/>
                  </a:lnTo>
                  <a:lnTo>
                    <a:pt x="162" y="128"/>
                  </a:lnTo>
                  <a:lnTo>
                    <a:pt x="166" y="121"/>
                  </a:lnTo>
                  <a:lnTo>
                    <a:pt x="169" y="113"/>
                  </a:lnTo>
                  <a:lnTo>
                    <a:pt x="172" y="105"/>
                  </a:lnTo>
                  <a:lnTo>
                    <a:pt x="173" y="97"/>
                  </a:lnTo>
                  <a:lnTo>
                    <a:pt x="173" y="87"/>
                  </a:lnTo>
                  <a:lnTo>
                    <a:pt x="173" y="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5" name="Freeform 60"/>
            <p:cNvSpPr>
              <a:spLocks/>
            </p:cNvSpPr>
            <p:nvPr/>
          </p:nvSpPr>
          <p:spPr bwMode="auto">
            <a:xfrm>
              <a:off x="652" y="1905"/>
              <a:ext cx="173" cy="175"/>
            </a:xfrm>
            <a:custGeom>
              <a:avLst/>
              <a:gdLst>
                <a:gd name="T0" fmla="*/ 173 w 173"/>
                <a:gd name="T1" fmla="*/ 87 h 175"/>
                <a:gd name="T2" fmla="*/ 173 w 173"/>
                <a:gd name="T3" fmla="*/ 87 h 175"/>
                <a:gd name="T4" fmla="*/ 173 w 173"/>
                <a:gd name="T5" fmla="*/ 78 h 175"/>
                <a:gd name="T6" fmla="*/ 171 w 173"/>
                <a:gd name="T7" fmla="*/ 70 h 175"/>
                <a:gd name="T8" fmla="*/ 170 w 173"/>
                <a:gd name="T9" fmla="*/ 61 h 175"/>
                <a:gd name="T10" fmla="*/ 166 w 173"/>
                <a:gd name="T11" fmla="*/ 53 h 175"/>
                <a:gd name="T12" fmla="*/ 163 w 173"/>
                <a:gd name="T13" fmla="*/ 46 h 175"/>
                <a:gd name="T14" fmla="*/ 159 w 173"/>
                <a:gd name="T15" fmla="*/ 38 h 175"/>
                <a:gd name="T16" fmla="*/ 148 w 173"/>
                <a:gd name="T17" fmla="*/ 26 h 175"/>
                <a:gd name="T18" fmla="*/ 135 w 173"/>
                <a:gd name="T19" fmla="*/ 15 h 175"/>
                <a:gd name="T20" fmla="*/ 128 w 173"/>
                <a:gd name="T21" fmla="*/ 11 h 175"/>
                <a:gd name="T22" fmla="*/ 120 w 173"/>
                <a:gd name="T23" fmla="*/ 7 h 175"/>
                <a:gd name="T24" fmla="*/ 113 w 173"/>
                <a:gd name="T25" fmla="*/ 4 h 175"/>
                <a:gd name="T26" fmla="*/ 105 w 173"/>
                <a:gd name="T27" fmla="*/ 3 h 175"/>
                <a:gd name="T28" fmla="*/ 95 w 173"/>
                <a:gd name="T29" fmla="*/ 1 h 175"/>
                <a:gd name="T30" fmla="*/ 87 w 173"/>
                <a:gd name="T31" fmla="*/ 0 h 175"/>
                <a:gd name="T32" fmla="*/ 87 w 173"/>
                <a:gd name="T33" fmla="*/ 0 h 175"/>
                <a:gd name="T34" fmla="*/ 77 w 173"/>
                <a:gd name="T35" fmla="*/ 1 h 175"/>
                <a:gd name="T36" fmla="*/ 69 w 173"/>
                <a:gd name="T37" fmla="*/ 3 h 175"/>
                <a:gd name="T38" fmla="*/ 61 w 173"/>
                <a:gd name="T39" fmla="*/ 4 h 175"/>
                <a:gd name="T40" fmla="*/ 53 w 173"/>
                <a:gd name="T41" fmla="*/ 7 h 175"/>
                <a:gd name="T42" fmla="*/ 45 w 173"/>
                <a:gd name="T43" fmla="*/ 11 h 175"/>
                <a:gd name="T44" fmla="*/ 38 w 173"/>
                <a:gd name="T45" fmla="*/ 15 h 175"/>
                <a:gd name="T46" fmla="*/ 25 w 173"/>
                <a:gd name="T47" fmla="*/ 26 h 175"/>
                <a:gd name="T48" fmla="*/ 15 w 173"/>
                <a:gd name="T49" fmla="*/ 38 h 175"/>
                <a:gd name="T50" fmla="*/ 10 w 173"/>
                <a:gd name="T51" fmla="*/ 46 h 175"/>
                <a:gd name="T52" fmla="*/ 6 w 173"/>
                <a:gd name="T53" fmla="*/ 53 h 175"/>
                <a:gd name="T54" fmla="*/ 4 w 173"/>
                <a:gd name="T55" fmla="*/ 61 h 175"/>
                <a:gd name="T56" fmla="*/ 1 w 173"/>
                <a:gd name="T57" fmla="*/ 70 h 175"/>
                <a:gd name="T58" fmla="*/ 0 w 173"/>
                <a:gd name="T59" fmla="*/ 78 h 175"/>
                <a:gd name="T60" fmla="*/ 0 w 173"/>
                <a:gd name="T61" fmla="*/ 87 h 175"/>
                <a:gd name="T62" fmla="*/ 0 w 173"/>
                <a:gd name="T63" fmla="*/ 87 h 175"/>
                <a:gd name="T64" fmla="*/ 0 w 173"/>
                <a:gd name="T65" fmla="*/ 97 h 175"/>
                <a:gd name="T66" fmla="*/ 1 w 173"/>
                <a:gd name="T67" fmla="*/ 105 h 175"/>
                <a:gd name="T68" fmla="*/ 4 w 173"/>
                <a:gd name="T69" fmla="*/ 113 h 175"/>
                <a:gd name="T70" fmla="*/ 6 w 173"/>
                <a:gd name="T71" fmla="*/ 121 h 175"/>
                <a:gd name="T72" fmla="*/ 10 w 173"/>
                <a:gd name="T73" fmla="*/ 128 h 175"/>
                <a:gd name="T74" fmla="*/ 15 w 173"/>
                <a:gd name="T75" fmla="*/ 136 h 175"/>
                <a:gd name="T76" fmla="*/ 25 w 173"/>
                <a:gd name="T77" fmla="*/ 149 h 175"/>
                <a:gd name="T78" fmla="*/ 38 w 173"/>
                <a:gd name="T79" fmla="*/ 160 h 175"/>
                <a:gd name="T80" fmla="*/ 45 w 173"/>
                <a:gd name="T81" fmla="*/ 164 h 175"/>
                <a:gd name="T82" fmla="*/ 53 w 173"/>
                <a:gd name="T83" fmla="*/ 168 h 175"/>
                <a:gd name="T84" fmla="*/ 61 w 173"/>
                <a:gd name="T85" fmla="*/ 171 h 175"/>
                <a:gd name="T86" fmla="*/ 69 w 173"/>
                <a:gd name="T87" fmla="*/ 173 h 175"/>
                <a:gd name="T88" fmla="*/ 77 w 173"/>
                <a:gd name="T89" fmla="*/ 173 h 175"/>
                <a:gd name="T90" fmla="*/ 87 w 173"/>
                <a:gd name="T91" fmla="*/ 175 h 175"/>
                <a:gd name="T92" fmla="*/ 87 w 173"/>
                <a:gd name="T93" fmla="*/ 175 h 175"/>
                <a:gd name="T94" fmla="*/ 95 w 173"/>
                <a:gd name="T95" fmla="*/ 173 h 175"/>
                <a:gd name="T96" fmla="*/ 105 w 173"/>
                <a:gd name="T97" fmla="*/ 173 h 175"/>
                <a:gd name="T98" fmla="*/ 113 w 173"/>
                <a:gd name="T99" fmla="*/ 171 h 175"/>
                <a:gd name="T100" fmla="*/ 120 w 173"/>
                <a:gd name="T101" fmla="*/ 168 h 175"/>
                <a:gd name="T102" fmla="*/ 128 w 173"/>
                <a:gd name="T103" fmla="*/ 164 h 175"/>
                <a:gd name="T104" fmla="*/ 135 w 173"/>
                <a:gd name="T105" fmla="*/ 160 h 175"/>
                <a:gd name="T106" fmla="*/ 148 w 173"/>
                <a:gd name="T107" fmla="*/ 149 h 175"/>
                <a:gd name="T108" fmla="*/ 159 w 173"/>
                <a:gd name="T109" fmla="*/ 136 h 175"/>
                <a:gd name="T110" fmla="*/ 163 w 173"/>
                <a:gd name="T111" fmla="*/ 128 h 175"/>
                <a:gd name="T112" fmla="*/ 166 w 173"/>
                <a:gd name="T113" fmla="*/ 121 h 175"/>
                <a:gd name="T114" fmla="*/ 170 w 173"/>
                <a:gd name="T115" fmla="*/ 113 h 175"/>
                <a:gd name="T116" fmla="*/ 171 w 173"/>
                <a:gd name="T117" fmla="*/ 105 h 175"/>
                <a:gd name="T118" fmla="*/ 173 w 173"/>
                <a:gd name="T119" fmla="*/ 97 h 175"/>
                <a:gd name="T120" fmla="*/ 173 w 173"/>
                <a:gd name="T121" fmla="*/ 87 h 175"/>
                <a:gd name="T122" fmla="*/ 173 w 173"/>
                <a:gd name="T123" fmla="*/ 8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5">
                  <a:moveTo>
                    <a:pt x="173" y="87"/>
                  </a:moveTo>
                  <a:lnTo>
                    <a:pt x="173" y="87"/>
                  </a:lnTo>
                  <a:lnTo>
                    <a:pt x="173" y="78"/>
                  </a:lnTo>
                  <a:lnTo>
                    <a:pt x="171" y="70"/>
                  </a:lnTo>
                  <a:lnTo>
                    <a:pt x="170" y="61"/>
                  </a:lnTo>
                  <a:lnTo>
                    <a:pt x="166" y="53"/>
                  </a:lnTo>
                  <a:lnTo>
                    <a:pt x="163" y="46"/>
                  </a:lnTo>
                  <a:lnTo>
                    <a:pt x="159" y="38"/>
                  </a:lnTo>
                  <a:lnTo>
                    <a:pt x="148" y="26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3" y="4"/>
                  </a:lnTo>
                  <a:lnTo>
                    <a:pt x="105" y="3"/>
                  </a:lnTo>
                  <a:lnTo>
                    <a:pt x="95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7" y="1"/>
                  </a:lnTo>
                  <a:lnTo>
                    <a:pt x="69" y="3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5" y="26"/>
                  </a:lnTo>
                  <a:lnTo>
                    <a:pt x="15" y="38"/>
                  </a:lnTo>
                  <a:lnTo>
                    <a:pt x="10" y="46"/>
                  </a:lnTo>
                  <a:lnTo>
                    <a:pt x="6" y="53"/>
                  </a:lnTo>
                  <a:lnTo>
                    <a:pt x="4" y="61"/>
                  </a:lnTo>
                  <a:lnTo>
                    <a:pt x="1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1" y="105"/>
                  </a:lnTo>
                  <a:lnTo>
                    <a:pt x="4" y="113"/>
                  </a:lnTo>
                  <a:lnTo>
                    <a:pt x="6" y="121"/>
                  </a:lnTo>
                  <a:lnTo>
                    <a:pt x="10" y="128"/>
                  </a:lnTo>
                  <a:lnTo>
                    <a:pt x="15" y="136"/>
                  </a:lnTo>
                  <a:lnTo>
                    <a:pt x="25" y="149"/>
                  </a:lnTo>
                  <a:lnTo>
                    <a:pt x="38" y="160"/>
                  </a:lnTo>
                  <a:lnTo>
                    <a:pt x="45" y="164"/>
                  </a:lnTo>
                  <a:lnTo>
                    <a:pt x="53" y="168"/>
                  </a:lnTo>
                  <a:lnTo>
                    <a:pt x="61" y="171"/>
                  </a:lnTo>
                  <a:lnTo>
                    <a:pt x="69" y="173"/>
                  </a:lnTo>
                  <a:lnTo>
                    <a:pt x="77" y="173"/>
                  </a:lnTo>
                  <a:lnTo>
                    <a:pt x="87" y="175"/>
                  </a:lnTo>
                  <a:lnTo>
                    <a:pt x="87" y="175"/>
                  </a:lnTo>
                  <a:lnTo>
                    <a:pt x="95" y="173"/>
                  </a:lnTo>
                  <a:lnTo>
                    <a:pt x="105" y="173"/>
                  </a:lnTo>
                  <a:lnTo>
                    <a:pt x="113" y="171"/>
                  </a:lnTo>
                  <a:lnTo>
                    <a:pt x="120" y="168"/>
                  </a:lnTo>
                  <a:lnTo>
                    <a:pt x="128" y="164"/>
                  </a:lnTo>
                  <a:lnTo>
                    <a:pt x="135" y="160"/>
                  </a:lnTo>
                  <a:lnTo>
                    <a:pt x="148" y="149"/>
                  </a:lnTo>
                  <a:lnTo>
                    <a:pt x="159" y="136"/>
                  </a:lnTo>
                  <a:lnTo>
                    <a:pt x="163" y="128"/>
                  </a:lnTo>
                  <a:lnTo>
                    <a:pt x="166" y="121"/>
                  </a:lnTo>
                  <a:lnTo>
                    <a:pt x="170" y="113"/>
                  </a:lnTo>
                  <a:lnTo>
                    <a:pt x="171" y="105"/>
                  </a:lnTo>
                  <a:lnTo>
                    <a:pt x="173" y="97"/>
                  </a:lnTo>
                  <a:lnTo>
                    <a:pt x="173" y="87"/>
                  </a:lnTo>
                  <a:lnTo>
                    <a:pt x="173" y="8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6" name="Freeform 61"/>
            <p:cNvSpPr>
              <a:spLocks/>
            </p:cNvSpPr>
            <p:nvPr/>
          </p:nvSpPr>
          <p:spPr bwMode="auto">
            <a:xfrm>
              <a:off x="440" y="1927"/>
              <a:ext cx="131" cy="131"/>
            </a:xfrm>
            <a:custGeom>
              <a:avLst/>
              <a:gdLst>
                <a:gd name="T0" fmla="*/ 131 w 131"/>
                <a:gd name="T1" fmla="*/ 65 h 131"/>
                <a:gd name="T2" fmla="*/ 131 w 131"/>
                <a:gd name="T3" fmla="*/ 65 h 131"/>
                <a:gd name="T4" fmla="*/ 130 w 131"/>
                <a:gd name="T5" fmla="*/ 52 h 131"/>
                <a:gd name="T6" fmla="*/ 126 w 131"/>
                <a:gd name="T7" fmla="*/ 39 h 131"/>
                <a:gd name="T8" fmla="*/ 120 w 131"/>
                <a:gd name="T9" fmla="*/ 28 h 131"/>
                <a:gd name="T10" fmla="*/ 112 w 131"/>
                <a:gd name="T11" fmla="*/ 19 h 131"/>
                <a:gd name="T12" fmla="*/ 102 w 131"/>
                <a:gd name="T13" fmla="*/ 11 h 131"/>
                <a:gd name="T14" fmla="*/ 91 w 131"/>
                <a:gd name="T15" fmla="*/ 5 h 131"/>
                <a:gd name="T16" fmla="*/ 79 w 131"/>
                <a:gd name="T17" fmla="*/ 1 h 131"/>
                <a:gd name="T18" fmla="*/ 66 w 131"/>
                <a:gd name="T19" fmla="*/ 0 h 131"/>
                <a:gd name="T20" fmla="*/ 66 w 131"/>
                <a:gd name="T21" fmla="*/ 0 h 131"/>
                <a:gd name="T22" fmla="*/ 52 w 131"/>
                <a:gd name="T23" fmla="*/ 1 h 131"/>
                <a:gd name="T24" fmla="*/ 40 w 131"/>
                <a:gd name="T25" fmla="*/ 5 h 131"/>
                <a:gd name="T26" fmla="*/ 29 w 131"/>
                <a:gd name="T27" fmla="*/ 11 h 131"/>
                <a:gd name="T28" fmla="*/ 19 w 131"/>
                <a:gd name="T29" fmla="*/ 19 h 131"/>
                <a:gd name="T30" fmla="*/ 11 w 131"/>
                <a:gd name="T31" fmla="*/ 28 h 131"/>
                <a:gd name="T32" fmla="*/ 5 w 131"/>
                <a:gd name="T33" fmla="*/ 39 h 131"/>
                <a:gd name="T34" fmla="*/ 1 w 131"/>
                <a:gd name="T35" fmla="*/ 52 h 131"/>
                <a:gd name="T36" fmla="*/ 0 w 131"/>
                <a:gd name="T37" fmla="*/ 65 h 131"/>
                <a:gd name="T38" fmla="*/ 0 w 131"/>
                <a:gd name="T39" fmla="*/ 65 h 131"/>
                <a:gd name="T40" fmla="*/ 1 w 131"/>
                <a:gd name="T41" fmla="*/ 79 h 131"/>
                <a:gd name="T42" fmla="*/ 5 w 131"/>
                <a:gd name="T43" fmla="*/ 91 h 131"/>
                <a:gd name="T44" fmla="*/ 11 w 131"/>
                <a:gd name="T45" fmla="*/ 102 h 131"/>
                <a:gd name="T46" fmla="*/ 19 w 131"/>
                <a:gd name="T47" fmla="*/ 112 h 131"/>
                <a:gd name="T48" fmla="*/ 29 w 131"/>
                <a:gd name="T49" fmla="*/ 120 h 131"/>
                <a:gd name="T50" fmla="*/ 40 w 131"/>
                <a:gd name="T51" fmla="*/ 125 h 131"/>
                <a:gd name="T52" fmla="*/ 52 w 131"/>
                <a:gd name="T53" fmla="*/ 129 h 131"/>
                <a:gd name="T54" fmla="*/ 66 w 131"/>
                <a:gd name="T55" fmla="*/ 131 h 131"/>
                <a:gd name="T56" fmla="*/ 66 w 131"/>
                <a:gd name="T57" fmla="*/ 131 h 131"/>
                <a:gd name="T58" fmla="*/ 79 w 131"/>
                <a:gd name="T59" fmla="*/ 129 h 131"/>
                <a:gd name="T60" fmla="*/ 91 w 131"/>
                <a:gd name="T61" fmla="*/ 125 h 131"/>
                <a:gd name="T62" fmla="*/ 102 w 131"/>
                <a:gd name="T63" fmla="*/ 120 h 131"/>
                <a:gd name="T64" fmla="*/ 112 w 131"/>
                <a:gd name="T65" fmla="*/ 112 h 131"/>
                <a:gd name="T66" fmla="*/ 120 w 131"/>
                <a:gd name="T67" fmla="*/ 102 h 131"/>
                <a:gd name="T68" fmla="*/ 126 w 131"/>
                <a:gd name="T69" fmla="*/ 91 h 131"/>
                <a:gd name="T70" fmla="*/ 130 w 131"/>
                <a:gd name="T71" fmla="*/ 79 h 131"/>
                <a:gd name="T72" fmla="*/ 131 w 131"/>
                <a:gd name="T73" fmla="*/ 65 h 131"/>
                <a:gd name="T74" fmla="*/ 131 w 131"/>
                <a:gd name="T75" fmla="*/ 6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1" h="131">
                  <a:moveTo>
                    <a:pt x="131" y="65"/>
                  </a:moveTo>
                  <a:lnTo>
                    <a:pt x="131" y="65"/>
                  </a:lnTo>
                  <a:lnTo>
                    <a:pt x="130" y="52"/>
                  </a:lnTo>
                  <a:lnTo>
                    <a:pt x="126" y="39"/>
                  </a:lnTo>
                  <a:lnTo>
                    <a:pt x="120" y="28"/>
                  </a:lnTo>
                  <a:lnTo>
                    <a:pt x="112" y="19"/>
                  </a:lnTo>
                  <a:lnTo>
                    <a:pt x="102" y="11"/>
                  </a:lnTo>
                  <a:lnTo>
                    <a:pt x="91" y="5"/>
                  </a:lnTo>
                  <a:lnTo>
                    <a:pt x="79" y="1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2" y="1"/>
                  </a:lnTo>
                  <a:lnTo>
                    <a:pt x="40" y="5"/>
                  </a:lnTo>
                  <a:lnTo>
                    <a:pt x="29" y="11"/>
                  </a:lnTo>
                  <a:lnTo>
                    <a:pt x="19" y="19"/>
                  </a:lnTo>
                  <a:lnTo>
                    <a:pt x="11" y="28"/>
                  </a:lnTo>
                  <a:lnTo>
                    <a:pt x="5" y="39"/>
                  </a:lnTo>
                  <a:lnTo>
                    <a:pt x="1" y="52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1" y="79"/>
                  </a:lnTo>
                  <a:lnTo>
                    <a:pt x="5" y="91"/>
                  </a:lnTo>
                  <a:lnTo>
                    <a:pt x="11" y="102"/>
                  </a:lnTo>
                  <a:lnTo>
                    <a:pt x="19" y="112"/>
                  </a:lnTo>
                  <a:lnTo>
                    <a:pt x="29" y="120"/>
                  </a:lnTo>
                  <a:lnTo>
                    <a:pt x="40" y="125"/>
                  </a:lnTo>
                  <a:lnTo>
                    <a:pt x="52" y="129"/>
                  </a:lnTo>
                  <a:lnTo>
                    <a:pt x="66" y="131"/>
                  </a:lnTo>
                  <a:lnTo>
                    <a:pt x="66" y="131"/>
                  </a:lnTo>
                  <a:lnTo>
                    <a:pt x="79" y="129"/>
                  </a:lnTo>
                  <a:lnTo>
                    <a:pt x="91" y="125"/>
                  </a:lnTo>
                  <a:lnTo>
                    <a:pt x="102" y="120"/>
                  </a:lnTo>
                  <a:lnTo>
                    <a:pt x="112" y="112"/>
                  </a:lnTo>
                  <a:lnTo>
                    <a:pt x="120" y="102"/>
                  </a:lnTo>
                  <a:lnTo>
                    <a:pt x="126" y="91"/>
                  </a:lnTo>
                  <a:lnTo>
                    <a:pt x="130" y="79"/>
                  </a:lnTo>
                  <a:lnTo>
                    <a:pt x="131" y="65"/>
                  </a:lnTo>
                  <a:lnTo>
                    <a:pt x="131" y="6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7" name="Freeform 62"/>
            <p:cNvSpPr>
              <a:spLocks/>
            </p:cNvSpPr>
            <p:nvPr/>
          </p:nvSpPr>
          <p:spPr bwMode="auto">
            <a:xfrm>
              <a:off x="231" y="1949"/>
              <a:ext cx="88" cy="87"/>
            </a:xfrm>
            <a:custGeom>
              <a:avLst/>
              <a:gdLst>
                <a:gd name="T0" fmla="*/ 88 w 88"/>
                <a:gd name="T1" fmla="*/ 43 h 87"/>
                <a:gd name="T2" fmla="*/ 88 w 88"/>
                <a:gd name="T3" fmla="*/ 43 h 87"/>
                <a:gd name="T4" fmla="*/ 86 w 88"/>
                <a:gd name="T5" fmla="*/ 35 h 87"/>
                <a:gd name="T6" fmla="*/ 84 w 88"/>
                <a:gd name="T7" fmla="*/ 27 h 87"/>
                <a:gd name="T8" fmla="*/ 79 w 88"/>
                <a:gd name="T9" fmla="*/ 19 h 87"/>
                <a:gd name="T10" fmla="*/ 74 w 88"/>
                <a:gd name="T11" fmla="*/ 12 h 87"/>
                <a:gd name="T12" fmla="*/ 67 w 88"/>
                <a:gd name="T13" fmla="*/ 8 h 87"/>
                <a:gd name="T14" fmla="*/ 60 w 88"/>
                <a:gd name="T15" fmla="*/ 4 h 87"/>
                <a:gd name="T16" fmla="*/ 52 w 88"/>
                <a:gd name="T17" fmla="*/ 1 h 87"/>
                <a:gd name="T18" fmla="*/ 44 w 88"/>
                <a:gd name="T19" fmla="*/ 0 h 87"/>
                <a:gd name="T20" fmla="*/ 44 w 88"/>
                <a:gd name="T21" fmla="*/ 0 h 87"/>
                <a:gd name="T22" fmla="*/ 34 w 88"/>
                <a:gd name="T23" fmla="*/ 1 h 87"/>
                <a:gd name="T24" fmla="*/ 26 w 88"/>
                <a:gd name="T25" fmla="*/ 4 h 87"/>
                <a:gd name="T26" fmla="*/ 19 w 88"/>
                <a:gd name="T27" fmla="*/ 8 h 87"/>
                <a:gd name="T28" fmla="*/ 13 w 88"/>
                <a:gd name="T29" fmla="*/ 12 h 87"/>
                <a:gd name="T30" fmla="*/ 7 w 88"/>
                <a:gd name="T31" fmla="*/ 19 h 87"/>
                <a:gd name="T32" fmla="*/ 3 w 88"/>
                <a:gd name="T33" fmla="*/ 27 h 87"/>
                <a:gd name="T34" fmla="*/ 0 w 88"/>
                <a:gd name="T35" fmla="*/ 35 h 87"/>
                <a:gd name="T36" fmla="*/ 0 w 88"/>
                <a:gd name="T37" fmla="*/ 43 h 87"/>
                <a:gd name="T38" fmla="*/ 0 w 88"/>
                <a:gd name="T39" fmla="*/ 43 h 87"/>
                <a:gd name="T40" fmla="*/ 0 w 88"/>
                <a:gd name="T41" fmla="*/ 52 h 87"/>
                <a:gd name="T42" fmla="*/ 3 w 88"/>
                <a:gd name="T43" fmla="*/ 60 h 87"/>
                <a:gd name="T44" fmla="*/ 7 w 88"/>
                <a:gd name="T45" fmla="*/ 68 h 87"/>
                <a:gd name="T46" fmla="*/ 13 w 88"/>
                <a:gd name="T47" fmla="*/ 75 h 87"/>
                <a:gd name="T48" fmla="*/ 19 w 88"/>
                <a:gd name="T49" fmla="*/ 79 h 87"/>
                <a:gd name="T50" fmla="*/ 26 w 88"/>
                <a:gd name="T51" fmla="*/ 83 h 87"/>
                <a:gd name="T52" fmla="*/ 34 w 88"/>
                <a:gd name="T53" fmla="*/ 86 h 87"/>
                <a:gd name="T54" fmla="*/ 44 w 88"/>
                <a:gd name="T55" fmla="*/ 87 h 87"/>
                <a:gd name="T56" fmla="*/ 44 w 88"/>
                <a:gd name="T57" fmla="*/ 87 h 87"/>
                <a:gd name="T58" fmla="*/ 52 w 88"/>
                <a:gd name="T59" fmla="*/ 86 h 87"/>
                <a:gd name="T60" fmla="*/ 60 w 88"/>
                <a:gd name="T61" fmla="*/ 83 h 87"/>
                <a:gd name="T62" fmla="*/ 67 w 88"/>
                <a:gd name="T63" fmla="*/ 79 h 87"/>
                <a:gd name="T64" fmla="*/ 74 w 88"/>
                <a:gd name="T65" fmla="*/ 75 h 87"/>
                <a:gd name="T66" fmla="*/ 79 w 88"/>
                <a:gd name="T67" fmla="*/ 68 h 87"/>
                <a:gd name="T68" fmla="*/ 84 w 88"/>
                <a:gd name="T69" fmla="*/ 60 h 87"/>
                <a:gd name="T70" fmla="*/ 86 w 88"/>
                <a:gd name="T71" fmla="*/ 52 h 87"/>
                <a:gd name="T72" fmla="*/ 88 w 88"/>
                <a:gd name="T73" fmla="*/ 43 h 87"/>
                <a:gd name="T74" fmla="*/ 88 w 88"/>
                <a:gd name="T75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87">
                  <a:moveTo>
                    <a:pt x="88" y="43"/>
                  </a:moveTo>
                  <a:lnTo>
                    <a:pt x="88" y="43"/>
                  </a:lnTo>
                  <a:lnTo>
                    <a:pt x="86" y="35"/>
                  </a:lnTo>
                  <a:lnTo>
                    <a:pt x="84" y="27"/>
                  </a:lnTo>
                  <a:lnTo>
                    <a:pt x="79" y="19"/>
                  </a:lnTo>
                  <a:lnTo>
                    <a:pt x="74" y="12"/>
                  </a:lnTo>
                  <a:lnTo>
                    <a:pt x="67" y="8"/>
                  </a:lnTo>
                  <a:lnTo>
                    <a:pt x="60" y="4"/>
                  </a:lnTo>
                  <a:lnTo>
                    <a:pt x="52" y="1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4" y="1"/>
                  </a:lnTo>
                  <a:lnTo>
                    <a:pt x="26" y="4"/>
                  </a:lnTo>
                  <a:lnTo>
                    <a:pt x="19" y="8"/>
                  </a:lnTo>
                  <a:lnTo>
                    <a:pt x="13" y="12"/>
                  </a:lnTo>
                  <a:lnTo>
                    <a:pt x="7" y="19"/>
                  </a:lnTo>
                  <a:lnTo>
                    <a:pt x="3" y="27"/>
                  </a:lnTo>
                  <a:lnTo>
                    <a:pt x="0" y="35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52"/>
                  </a:lnTo>
                  <a:lnTo>
                    <a:pt x="3" y="60"/>
                  </a:lnTo>
                  <a:lnTo>
                    <a:pt x="7" y="68"/>
                  </a:lnTo>
                  <a:lnTo>
                    <a:pt x="13" y="75"/>
                  </a:lnTo>
                  <a:lnTo>
                    <a:pt x="19" y="79"/>
                  </a:lnTo>
                  <a:lnTo>
                    <a:pt x="26" y="83"/>
                  </a:lnTo>
                  <a:lnTo>
                    <a:pt x="34" y="86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52" y="86"/>
                  </a:lnTo>
                  <a:lnTo>
                    <a:pt x="60" y="83"/>
                  </a:lnTo>
                  <a:lnTo>
                    <a:pt x="67" y="79"/>
                  </a:lnTo>
                  <a:lnTo>
                    <a:pt x="74" y="75"/>
                  </a:lnTo>
                  <a:lnTo>
                    <a:pt x="79" y="68"/>
                  </a:lnTo>
                  <a:lnTo>
                    <a:pt x="84" y="60"/>
                  </a:lnTo>
                  <a:lnTo>
                    <a:pt x="86" y="52"/>
                  </a:lnTo>
                  <a:lnTo>
                    <a:pt x="88" y="43"/>
                  </a:lnTo>
                  <a:lnTo>
                    <a:pt x="88" y="4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8" name="Freeform 63"/>
            <p:cNvSpPr>
              <a:spLocks/>
            </p:cNvSpPr>
            <p:nvPr/>
          </p:nvSpPr>
          <p:spPr bwMode="auto">
            <a:xfrm>
              <a:off x="652" y="1673"/>
              <a:ext cx="173" cy="175"/>
            </a:xfrm>
            <a:custGeom>
              <a:avLst/>
              <a:gdLst>
                <a:gd name="T0" fmla="*/ 173 w 173"/>
                <a:gd name="T1" fmla="*/ 87 h 175"/>
                <a:gd name="T2" fmla="*/ 173 w 173"/>
                <a:gd name="T3" fmla="*/ 87 h 175"/>
                <a:gd name="T4" fmla="*/ 173 w 173"/>
                <a:gd name="T5" fmla="*/ 78 h 175"/>
                <a:gd name="T6" fmla="*/ 171 w 173"/>
                <a:gd name="T7" fmla="*/ 70 h 175"/>
                <a:gd name="T8" fmla="*/ 170 w 173"/>
                <a:gd name="T9" fmla="*/ 61 h 175"/>
                <a:gd name="T10" fmla="*/ 166 w 173"/>
                <a:gd name="T11" fmla="*/ 53 h 175"/>
                <a:gd name="T12" fmla="*/ 163 w 173"/>
                <a:gd name="T13" fmla="*/ 46 h 175"/>
                <a:gd name="T14" fmla="*/ 159 w 173"/>
                <a:gd name="T15" fmla="*/ 38 h 175"/>
                <a:gd name="T16" fmla="*/ 148 w 173"/>
                <a:gd name="T17" fmla="*/ 26 h 175"/>
                <a:gd name="T18" fmla="*/ 135 w 173"/>
                <a:gd name="T19" fmla="*/ 15 h 175"/>
                <a:gd name="T20" fmla="*/ 128 w 173"/>
                <a:gd name="T21" fmla="*/ 11 h 175"/>
                <a:gd name="T22" fmla="*/ 120 w 173"/>
                <a:gd name="T23" fmla="*/ 7 h 175"/>
                <a:gd name="T24" fmla="*/ 113 w 173"/>
                <a:gd name="T25" fmla="*/ 4 h 175"/>
                <a:gd name="T26" fmla="*/ 105 w 173"/>
                <a:gd name="T27" fmla="*/ 3 h 175"/>
                <a:gd name="T28" fmla="*/ 95 w 173"/>
                <a:gd name="T29" fmla="*/ 1 h 175"/>
                <a:gd name="T30" fmla="*/ 87 w 173"/>
                <a:gd name="T31" fmla="*/ 0 h 175"/>
                <a:gd name="T32" fmla="*/ 87 w 173"/>
                <a:gd name="T33" fmla="*/ 0 h 175"/>
                <a:gd name="T34" fmla="*/ 77 w 173"/>
                <a:gd name="T35" fmla="*/ 1 h 175"/>
                <a:gd name="T36" fmla="*/ 69 w 173"/>
                <a:gd name="T37" fmla="*/ 3 h 175"/>
                <a:gd name="T38" fmla="*/ 61 w 173"/>
                <a:gd name="T39" fmla="*/ 4 h 175"/>
                <a:gd name="T40" fmla="*/ 53 w 173"/>
                <a:gd name="T41" fmla="*/ 7 h 175"/>
                <a:gd name="T42" fmla="*/ 45 w 173"/>
                <a:gd name="T43" fmla="*/ 11 h 175"/>
                <a:gd name="T44" fmla="*/ 38 w 173"/>
                <a:gd name="T45" fmla="*/ 15 h 175"/>
                <a:gd name="T46" fmla="*/ 25 w 173"/>
                <a:gd name="T47" fmla="*/ 26 h 175"/>
                <a:gd name="T48" fmla="*/ 15 w 173"/>
                <a:gd name="T49" fmla="*/ 38 h 175"/>
                <a:gd name="T50" fmla="*/ 10 w 173"/>
                <a:gd name="T51" fmla="*/ 46 h 175"/>
                <a:gd name="T52" fmla="*/ 6 w 173"/>
                <a:gd name="T53" fmla="*/ 53 h 175"/>
                <a:gd name="T54" fmla="*/ 4 w 173"/>
                <a:gd name="T55" fmla="*/ 61 h 175"/>
                <a:gd name="T56" fmla="*/ 1 w 173"/>
                <a:gd name="T57" fmla="*/ 70 h 175"/>
                <a:gd name="T58" fmla="*/ 0 w 173"/>
                <a:gd name="T59" fmla="*/ 78 h 175"/>
                <a:gd name="T60" fmla="*/ 0 w 173"/>
                <a:gd name="T61" fmla="*/ 87 h 175"/>
                <a:gd name="T62" fmla="*/ 0 w 173"/>
                <a:gd name="T63" fmla="*/ 87 h 175"/>
                <a:gd name="T64" fmla="*/ 0 w 173"/>
                <a:gd name="T65" fmla="*/ 97 h 175"/>
                <a:gd name="T66" fmla="*/ 1 w 173"/>
                <a:gd name="T67" fmla="*/ 105 h 175"/>
                <a:gd name="T68" fmla="*/ 4 w 173"/>
                <a:gd name="T69" fmla="*/ 113 h 175"/>
                <a:gd name="T70" fmla="*/ 6 w 173"/>
                <a:gd name="T71" fmla="*/ 121 h 175"/>
                <a:gd name="T72" fmla="*/ 10 w 173"/>
                <a:gd name="T73" fmla="*/ 128 h 175"/>
                <a:gd name="T74" fmla="*/ 15 w 173"/>
                <a:gd name="T75" fmla="*/ 136 h 175"/>
                <a:gd name="T76" fmla="*/ 25 w 173"/>
                <a:gd name="T77" fmla="*/ 149 h 175"/>
                <a:gd name="T78" fmla="*/ 38 w 173"/>
                <a:gd name="T79" fmla="*/ 160 h 175"/>
                <a:gd name="T80" fmla="*/ 45 w 173"/>
                <a:gd name="T81" fmla="*/ 164 h 175"/>
                <a:gd name="T82" fmla="*/ 53 w 173"/>
                <a:gd name="T83" fmla="*/ 168 h 175"/>
                <a:gd name="T84" fmla="*/ 61 w 173"/>
                <a:gd name="T85" fmla="*/ 171 h 175"/>
                <a:gd name="T86" fmla="*/ 69 w 173"/>
                <a:gd name="T87" fmla="*/ 173 h 175"/>
                <a:gd name="T88" fmla="*/ 77 w 173"/>
                <a:gd name="T89" fmla="*/ 173 h 175"/>
                <a:gd name="T90" fmla="*/ 87 w 173"/>
                <a:gd name="T91" fmla="*/ 175 h 175"/>
                <a:gd name="T92" fmla="*/ 87 w 173"/>
                <a:gd name="T93" fmla="*/ 175 h 175"/>
                <a:gd name="T94" fmla="*/ 95 w 173"/>
                <a:gd name="T95" fmla="*/ 173 h 175"/>
                <a:gd name="T96" fmla="*/ 105 w 173"/>
                <a:gd name="T97" fmla="*/ 173 h 175"/>
                <a:gd name="T98" fmla="*/ 113 w 173"/>
                <a:gd name="T99" fmla="*/ 171 h 175"/>
                <a:gd name="T100" fmla="*/ 120 w 173"/>
                <a:gd name="T101" fmla="*/ 168 h 175"/>
                <a:gd name="T102" fmla="*/ 128 w 173"/>
                <a:gd name="T103" fmla="*/ 164 h 175"/>
                <a:gd name="T104" fmla="*/ 135 w 173"/>
                <a:gd name="T105" fmla="*/ 160 h 175"/>
                <a:gd name="T106" fmla="*/ 148 w 173"/>
                <a:gd name="T107" fmla="*/ 149 h 175"/>
                <a:gd name="T108" fmla="*/ 159 w 173"/>
                <a:gd name="T109" fmla="*/ 136 h 175"/>
                <a:gd name="T110" fmla="*/ 163 w 173"/>
                <a:gd name="T111" fmla="*/ 128 h 175"/>
                <a:gd name="T112" fmla="*/ 166 w 173"/>
                <a:gd name="T113" fmla="*/ 121 h 175"/>
                <a:gd name="T114" fmla="*/ 170 w 173"/>
                <a:gd name="T115" fmla="*/ 113 h 175"/>
                <a:gd name="T116" fmla="*/ 171 w 173"/>
                <a:gd name="T117" fmla="*/ 105 h 175"/>
                <a:gd name="T118" fmla="*/ 173 w 173"/>
                <a:gd name="T119" fmla="*/ 97 h 175"/>
                <a:gd name="T120" fmla="*/ 173 w 173"/>
                <a:gd name="T121" fmla="*/ 87 h 175"/>
                <a:gd name="T122" fmla="*/ 173 w 173"/>
                <a:gd name="T123" fmla="*/ 8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5">
                  <a:moveTo>
                    <a:pt x="173" y="87"/>
                  </a:moveTo>
                  <a:lnTo>
                    <a:pt x="173" y="87"/>
                  </a:lnTo>
                  <a:lnTo>
                    <a:pt x="173" y="78"/>
                  </a:lnTo>
                  <a:lnTo>
                    <a:pt x="171" y="70"/>
                  </a:lnTo>
                  <a:lnTo>
                    <a:pt x="170" y="61"/>
                  </a:lnTo>
                  <a:lnTo>
                    <a:pt x="166" y="53"/>
                  </a:lnTo>
                  <a:lnTo>
                    <a:pt x="163" y="46"/>
                  </a:lnTo>
                  <a:lnTo>
                    <a:pt x="159" y="38"/>
                  </a:lnTo>
                  <a:lnTo>
                    <a:pt x="148" y="26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3" y="4"/>
                  </a:lnTo>
                  <a:lnTo>
                    <a:pt x="105" y="3"/>
                  </a:lnTo>
                  <a:lnTo>
                    <a:pt x="95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7" y="1"/>
                  </a:lnTo>
                  <a:lnTo>
                    <a:pt x="69" y="3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5" y="26"/>
                  </a:lnTo>
                  <a:lnTo>
                    <a:pt x="15" y="38"/>
                  </a:lnTo>
                  <a:lnTo>
                    <a:pt x="10" y="46"/>
                  </a:lnTo>
                  <a:lnTo>
                    <a:pt x="6" y="53"/>
                  </a:lnTo>
                  <a:lnTo>
                    <a:pt x="4" y="61"/>
                  </a:lnTo>
                  <a:lnTo>
                    <a:pt x="1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1" y="105"/>
                  </a:lnTo>
                  <a:lnTo>
                    <a:pt x="4" y="113"/>
                  </a:lnTo>
                  <a:lnTo>
                    <a:pt x="6" y="121"/>
                  </a:lnTo>
                  <a:lnTo>
                    <a:pt x="10" y="128"/>
                  </a:lnTo>
                  <a:lnTo>
                    <a:pt x="15" y="136"/>
                  </a:lnTo>
                  <a:lnTo>
                    <a:pt x="25" y="149"/>
                  </a:lnTo>
                  <a:lnTo>
                    <a:pt x="38" y="160"/>
                  </a:lnTo>
                  <a:lnTo>
                    <a:pt x="45" y="164"/>
                  </a:lnTo>
                  <a:lnTo>
                    <a:pt x="53" y="168"/>
                  </a:lnTo>
                  <a:lnTo>
                    <a:pt x="61" y="171"/>
                  </a:lnTo>
                  <a:lnTo>
                    <a:pt x="69" y="173"/>
                  </a:lnTo>
                  <a:lnTo>
                    <a:pt x="77" y="173"/>
                  </a:lnTo>
                  <a:lnTo>
                    <a:pt x="87" y="175"/>
                  </a:lnTo>
                  <a:lnTo>
                    <a:pt x="87" y="175"/>
                  </a:lnTo>
                  <a:lnTo>
                    <a:pt x="95" y="173"/>
                  </a:lnTo>
                  <a:lnTo>
                    <a:pt x="105" y="173"/>
                  </a:lnTo>
                  <a:lnTo>
                    <a:pt x="113" y="171"/>
                  </a:lnTo>
                  <a:lnTo>
                    <a:pt x="120" y="168"/>
                  </a:lnTo>
                  <a:lnTo>
                    <a:pt x="128" y="164"/>
                  </a:lnTo>
                  <a:lnTo>
                    <a:pt x="135" y="160"/>
                  </a:lnTo>
                  <a:lnTo>
                    <a:pt x="148" y="149"/>
                  </a:lnTo>
                  <a:lnTo>
                    <a:pt x="159" y="136"/>
                  </a:lnTo>
                  <a:lnTo>
                    <a:pt x="163" y="128"/>
                  </a:lnTo>
                  <a:lnTo>
                    <a:pt x="166" y="121"/>
                  </a:lnTo>
                  <a:lnTo>
                    <a:pt x="170" y="113"/>
                  </a:lnTo>
                  <a:lnTo>
                    <a:pt x="171" y="105"/>
                  </a:lnTo>
                  <a:lnTo>
                    <a:pt x="173" y="97"/>
                  </a:lnTo>
                  <a:lnTo>
                    <a:pt x="173" y="87"/>
                  </a:lnTo>
                  <a:lnTo>
                    <a:pt x="173" y="8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673" y="1463"/>
              <a:ext cx="131" cy="129"/>
            </a:xfrm>
            <a:custGeom>
              <a:avLst/>
              <a:gdLst>
                <a:gd name="T0" fmla="*/ 131 w 131"/>
                <a:gd name="T1" fmla="*/ 64 h 129"/>
                <a:gd name="T2" fmla="*/ 131 w 131"/>
                <a:gd name="T3" fmla="*/ 64 h 129"/>
                <a:gd name="T4" fmla="*/ 130 w 131"/>
                <a:gd name="T5" fmla="*/ 52 h 129"/>
                <a:gd name="T6" fmla="*/ 126 w 131"/>
                <a:gd name="T7" fmla="*/ 39 h 129"/>
                <a:gd name="T8" fmla="*/ 119 w 131"/>
                <a:gd name="T9" fmla="*/ 28 h 129"/>
                <a:gd name="T10" fmla="*/ 111 w 131"/>
                <a:gd name="T11" fmla="*/ 19 h 129"/>
                <a:gd name="T12" fmla="*/ 101 w 131"/>
                <a:gd name="T13" fmla="*/ 11 h 129"/>
                <a:gd name="T14" fmla="*/ 90 w 131"/>
                <a:gd name="T15" fmla="*/ 4 h 129"/>
                <a:gd name="T16" fmla="*/ 78 w 131"/>
                <a:gd name="T17" fmla="*/ 1 h 129"/>
                <a:gd name="T18" fmla="*/ 66 w 131"/>
                <a:gd name="T19" fmla="*/ 0 h 129"/>
                <a:gd name="T20" fmla="*/ 66 w 131"/>
                <a:gd name="T21" fmla="*/ 0 h 129"/>
                <a:gd name="T22" fmla="*/ 52 w 131"/>
                <a:gd name="T23" fmla="*/ 1 h 129"/>
                <a:gd name="T24" fmla="*/ 40 w 131"/>
                <a:gd name="T25" fmla="*/ 4 h 129"/>
                <a:gd name="T26" fmla="*/ 29 w 131"/>
                <a:gd name="T27" fmla="*/ 11 h 129"/>
                <a:gd name="T28" fmla="*/ 19 w 131"/>
                <a:gd name="T29" fmla="*/ 19 h 129"/>
                <a:gd name="T30" fmla="*/ 11 w 131"/>
                <a:gd name="T31" fmla="*/ 28 h 129"/>
                <a:gd name="T32" fmla="*/ 6 w 131"/>
                <a:gd name="T33" fmla="*/ 39 h 129"/>
                <a:gd name="T34" fmla="*/ 2 w 131"/>
                <a:gd name="T35" fmla="*/ 52 h 129"/>
                <a:gd name="T36" fmla="*/ 0 w 131"/>
                <a:gd name="T37" fmla="*/ 64 h 129"/>
                <a:gd name="T38" fmla="*/ 0 w 131"/>
                <a:gd name="T39" fmla="*/ 64 h 129"/>
                <a:gd name="T40" fmla="*/ 2 w 131"/>
                <a:gd name="T41" fmla="*/ 78 h 129"/>
                <a:gd name="T42" fmla="*/ 6 w 131"/>
                <a:gd name="T43" fmla="*/ 90 h 129"/>
                <a:gd name="T44" fmla="*/ 11 w 131"/>
                <a:gd name="T45" fmla="*/ 101 h 129"/>
                <a:gd name="T46" fmla="*/ 19 w 131"/>
                <a:gd name="T47" fmla="*/ 110 h 129"/>
                <a:gd name="T48" fmla="*/ 29 w 131"/>
                <a:gd name="T49" fmla="*/ 119 h 129"/>
                <a:gd name="T50" fmla="*/ 40 w 131"/>
                <a:gd name="T51" fmla="*/ 124 h 129"/>
                <a:gd name="T52" fmla="*/ 52 w 131"/>
                <a:gd name="T53" fmla="*/ 128 h 129"/>
                <a:gd name="T54" fmla="*/ 66 w 131"/>
                <a:gd name="T55" fmla="*/ 129 h 129"/>
                <a:gd name="T56" fmla="*/ 66 w 131"/>
                <a:gd name="T57" fmla="*/ 129 h 129"/>
                <a:gd name="T58" fmla="*/ 78 w 131"/>
                <a:gd name="T59" fmla="*/ 128 h 129"/>
                <a:gd name="T60" fmla="*/ 90 w 131"/>
                <a:gd name="T61" fmla="*/ 124 h 129"/>
                <a:gd name="T62" fmla="*/ 101 w 131"/>
                <a:gd name="T63" fmla="*/ 119 h 129"/>
                <a:gd name="T64" fmla="*/ 111 w 131"/>
                <a:gd name="T65" fmla="*/ 110 h 129"/>
                <a:gd name="T66" fmla="*/ 119 w 131"/>
                <a:gd name="T67" fmla="*/ 101 h 129"/>
                <a:gd name="T68" fmla="*/ 126 w 131"/>
                <a:gd name="T69" fmla="*/ 90 h 129"/>
                <a:gd name="T70" fmla="*/ 130 w 131"/>
                <a:gd name="T71" fmla="*/ 78 h 129"/>
                <a:gd name="T72" fmla="*/ 131 w 131"/>
                <a:gd name="T73" fmla="*/ 64 h 129"/>
                <a:gd name="T74" fmla="*/ 131 w 131"/>
                <a:gd name="T75" fmla="*/ 6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1" h="129">
                  <a:moveTo>
                    <a:pt x="131" y="64"/>
                  </a:moveTo>
                  <a:lnTo>
                    <a:pt x="131" y="64"/>
                  </a:lnTo>
                  <a:lnTo>
                    <a:pt x="130" y="52"/>
                  </a:lnTo>
                  <a:lnTo>
                    <a:pt x="126" y="39"/>
                  </a:lnTo>
                  <a:lnTo>
                    <a:pt x="119" y="28"/>
                  </a:lnTo>
                  <a:lnTo>
                    <a:pt x="111" y="19"/>
                  </a:lnTo>
                  <a:lnTo>
                    <a:pt x="101" y="11"/>
                  </a:lnTo>
                  <a:lnTo>
                    <a:pt x="90" y="4"/>
                  </a:lnTo>
                  <a:lnTo>
                    <a:pt x="78" y="1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2" y="1"/>
                  </a:lnTo>
                  <a:lnTo>
                    <a:pt x="40" y="4"/>
                  </a:lnTo>
                  <a:lnTo>
                    <a:pt x="29" y="11"/>
                  </a:lnTo>
                  <a:lnTo>
                    <a:pt x="19" y="19"/>
                  </a:lnTo>
                  <a:lnTo>
                    <a:pt x="11" y="28"/>
                  </a:lnTo>
                  <a:lnTo>
                    <a:pt x="6" y="39"/>
                  </a:lnTo>
                  <a:lnTo>
                    <a:pt x="2" y="52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1" y="101"/>
                  </a:lnTo>
                  <a:lnTo>
                    <a:pt x="19" y="110"/>
                  </a:lnTo>
                  <a:lnTo>
                    <a:pt x="29" y="119"/>
                  </a:lnTo>
                  <a:lnTo>
                    <a:pt x="40" y="124"/>
                  </a:lnTo>
                  <a:lnTo>
                    <a:pt x="52" y="128"/>
                  </a:lnTo>
                  <a:lnTo>
                    <a:pt x="66" y="129"/>
                  </a:lnTo>
                  <a:lnTo>
                    <a:pt x="66" y="129"/>
                  </a:lnTo>
                  <a:lnTo>
                    <a:pt x="78" y="128"/>
                  </a:lnTo>
                  <a:lnTo>
                    <a:pt x="90" y="124"/>
                  </a:lnTo>
                  <a:lnTo>
                    <a:pt x="101" y="119"/>
                  </a:lnTo>
                  <a:lnTo>
                    <a:pt x="111" y="110"/>
                  </a:lnTo>
                  <a:lnTo>
                    <a:pt x="119" y="101"/>
                  </a:lnTo>
                  <a:lnTo>
                    <a:pt x="126" y="90"/>
                  </a:lnTo>
                  <a:lnTo>
                    <a:pt x="130" y="78"/>
                  </a:lnTo>
                  <a:lnTo>
                    <a:pt x="131" y="64"/>
                  </a:lnTo>
                  <a:lnTo>
                    <a:pt x="131" y="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695" y="1253"/>
              <a:ext cx="87" cy="87"/>
            </a:xfrm>
            <a:custGeom>
              <a:avLst/>
              <a:gdLst>
                <a:gd name="T0" fmla="*/ 87 w 87"/>
                <a:gd name="T1" fmla="*/ 43 h 87"/>
                <a:gd name="T2" fmla="*/ 87 w 87"/>
                <a:gd name="T3" fmla="*/ 43 h 87"/>
                <a:gd name="T4" fmla="*/ 86 w 87"/>
                <a:gd name="T5" fmla="*/ 35 h 87"/>
                <a:gd name="T6" fmla="*/ 83 w 87"/>
                <a:gd name="T7" fmla="*/ 27 h 87"/>
                <a:gd name="T8" fmla="*/ 79 w 87"/>
                <a:gd name="T9" fmla="*/ 19 h 87"/>
                <a:gd name="T10" fmla="*/ 74 w 87"/>
                <a:gd name="T11" fmla="*/ 12 h 87"/>
                <a:gd name="T12" fmla="*/ 67 w 87"/>
                <a:gd name="T13" fmla="*/ 8 h 87"/>
                <a:gd name="T14" fmla="*/ 60 w 87"/>
                <a:gd name="T15" fmla="*/ 4 h 87"/>
                <a:gd name="T16" fmla="*/ 52 w 87"/>
                <a:gd name="T17" fmla="*/ 1 h 87"/>
                <a:gd name="T18" fmla="*/ 44 w 87"/>
                <a:gd name="T19" fmla="*/ 0 h 87"/>
                <a:gd name="T20" fmla="*/ 44 w 87"/>
                <a:gd name="T21" fmla="*/ 0 h 87"/>
                <a:gd name="T22" fmla="*/ 34 w 87"/>
                <a:gd name="T23" fmla="*/ 1 h 87"/>
                <a:gd name="T24" fmla="*/ 26 w 87"/>
                <a:gd name="T25" fmla="*/ 4 h 87"/>
                <a:gd name="T26" fmla="*/ 19 w 87"/>
                <a:gd name="T27" fmla="*/ 8 h 87"/>
                <a:gd name="T28" fmla="*/ 12 w 87"/>
                <a:gd name="T29" fmla="*/ 12 h 87"/>
                <a:gd name="T30" fmla="*/ 7 w 87"/>
                <a:gd name="T31" fmla="*/ 19 h 87"/>
                <a:gd name="T32" fmla="*/ 3 w 87"/>
                <a:gd name="T33" fmla="*/ 27 h 87"/>
                <a:gd name="T34" fmla="*/ 0 w 87"/>
                <a:gd name="T35" fmla="*/ 35 h 87"/>
                <a:gd name="T36" fmla="*/ 0 w 87"/>
                <a:gd name="T37" fmla="*/ 43 h 87"/>
                <a:gd name="T38" fmla="*/ 0 w 87"/>
                <a:gd name="T39" fmla="*/ 43 h 87"/>
                <a:gd name="T40" fmla="*/ 0 w 87"/>
                <a:gd name="T41" fmla="*/ 52 h 87"/>
                <a:gd name="T42" fmla="*/ 3 w 87"/>
                <a:gd name="T43" fmla="*/ 60 h 87"/>
                <a:gd name="T44" fmla="*/ 7 w 87"/>
                <a:gd name="T45" fmla="*/ 68 h 87"/>
                <a:gd name="T46" fmla="*/ 12 w 87"/>
                <a:gd name="T47" fmla="*/ 75 h 87"/>
                <a:gd name="T48" fmla="*/ 19 w 87"/>
                <a:gd name="T49" fmla="*/ 79 h 87"/>
                <a:gd name="T50" fmla="*/ 26 w 87"/>
                <a:gd name="T51" fmla="*/ 83 h 87"/>
                <a:gd name="T52" fmla="*/ 34 w 87"/>
                <a:gd name="T53" fmla="*/ 86 h 87"/>
                <a:gd name="T54" fmla="*/ 44 w 87"/>
                <a:gd name="T55" fmla="*/ 87 h 87"/>
                <a:gd name="T56" fmla="*/ 44 w 87"/>
                <a:gd name="T57" fmla="*/ 87 h 87"/>
                <a:gd name="T58" fmla="*/ 52 w 87"/>
                <a:gd name="T59" fmla="*/ 86 h 87"/>
                <a:gd name="T60" fmla="*/ 60 w 87"/>
                <a:gd name="T61" fmla="*/ 83 h 87"/>
                <a:gd name="T62" fmla="*/ 67 w 87"/>
                <a:gd name="T63" fmla="*/ 79 h 87"/>
                <a:gd name="T64" fmla="*/ 74 w 87"/>
                <a:gd name="T65" fmla="*/ 75 h 87"/>
                <a:gd name="T66" fmla="*/ 79 w 87"/>
                <a:gd name="T67" fmla="*/ 68 h 87"/>
                <a:gd name="T68" fmla="*/ 83 w 87"/>
                <a:gd name="T69" fmla="*/ 60 h 87"/>
                <a:gd name="T70" fmla="*/ 86 w 87"/>
                <a:gd name="T71" fmla="*/ 52 h 87"/>
                <a:gd name="T72" fmla="*/ 87 w 87"/>
                <a:gd name="T73" fmla="*/ 43 h 87"/>
                <a:gd name="T74" fmla="*/ 87 w 87"/>
                <a:gd name="T75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87">
                  <a:moveTo>
                    <a:pt x="87" y="43"/>
                  </a:moveTo>
                  <a:lnTo>
                    <a:pt x="87" y="43"/>
                  </a:lnTo>
                  <a:lnTo>
                    <a:pt x="86" y="35"/>
                  </a:lnTo>
                  <a:lnTo>
                    <a:pt x="83" y="27"/>
                  </a:lnTo>
                  <a:lnTo>
                    <a:pt x="79" y="19"/>
                  </a:lnTo>
                  <a:lnTo>
                    <a:pt x="74" y="12"/>
                  </a:lnTo>
                  <a:lnTo>
                    <a:pt x="67" y="8"/>
                  </a:lnTo>
                  <a:lnTo>
                    <a:pt x="60" y="4"/>
                  </a:lnTo>
                  <a:lnTo>
                    <a:pt x="52" y="1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4" y="1"/>
                  </a:lnTo>
                  <a:lnTo>
                    <a:pt x="26" y="4"/>
                  </a:lnTo>
                  <a:lnTo>
                    <a:pt x="19" y="8"/>
                  </a:lnTo>
                  <a:lnTo>
                    <a:pt x="12" y="12"/>
                  </a:lnTo>
                  <a:lnTo>
                    <a:pt x="7" y="19"/>
                  </a:lnTo>
                  <a:lnTo>
                    <a:pt x="3" y="27"/>
                  </a:lnTo>
                  <a:lnTo>
                    <a:pt x="0" y="35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52"/>
                  </a:lnTo>
                  <a:lnTo>
                    <a:pt x="3" y="60"/>
                  </a:lnTo>
                  <a:lnTo>
                    <a:pt x="7" y="68"/>
                  </a:lnTo>
                  <a:lnTo>
                    <a:pt x="12" y="75"/>
                  </a:lnTo>
                  <a:lnTo>
                    <a:pt x="19" y="79"/>
                  </a:lnTo>
                  <a:lnTo>
                    <a:pt x="26" y="83"/>
                  </a:lnTo>
                  <a:lnTo>
                    <a:pt x="34" y="86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52" y="86"/>
                  </a:lnTo>
                  <a:lnTo>
                    <a:pt x="60" y="83"/>
                  </a:lnTo>
                  <a:lnTo>
                    <a:pt x="67" y="79"/>
                  </a:lnTo>
                  <a:lnTo>
                    <a:pt x="74" y="75"/>
                  </a:lnTo>
                  <a:lnTo>
                    <a:pt x="79" y="68"/>
                  </a:lnTo>
                  <a:lnTo>
                    <a:pt x="83" y="60"/>
                  </a:lnTo>
                  <a:lnTo>
                    <a:pt x="86" y="52"/>
                  </a:lnTo>
                  <a:lnTo>
                    <a:pt x="87" y="43"/>
                  </a:lnTo>
                  <a:lnTo>
                    <a:pt x="87" y="4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</p:grpSp>
      <p:grpSp>
        <p:nvGrpSpPr>
          <p:cNvPr id="77" name="Gruppieren 76">
            <a:extLst>
              <a:ext uri="{FF2B5EF4-FFF2-40B4-BE49-F238E27FC236}">
                <a16:creationId xmlns:a16="http://schemas.microsoft.com/office/drawing/2014/main" id="{EBC76EC5-69BD-45B6-9205-C804D1258B37}"/>
              </a:ext>
            </a:extLst>
          </p:cNvPr>
          <p:cNvGrpSpPr/>
          <p:nvPr userDrawn="1"/>
        </p:nvGrpSpPr>
        <p:grpSpPr>
          <a:xfrm>
            <a:off x="0" y="6367849"/>
            <a:ext cx="11520488" cy="112326"/>
            <a:chOff x="0" y="6120175"/>
            <a:chExt cx="11520488" cy="360000"/>
          </a:xfrm>
        </p:grpSpPr>
        <p:sp>
          <p:nvSpPr>
            <p:cNvPr id="78" name="Rechteck 77">
              <a:extLst>
                <a:ext uri="{FF2B5EF4-FFF2-40B4-BE49-F238E27FC236}">
                  <a16:creationId xmlns:a16="http://schemas.microsoft.com/office/drawing/2014/main" id="{07911A5D-C664-481D-8A19-1F7342B8D6F6}"/>
                </a:ext>
              </a:extLst>
            </p:cNvPr>
            <p:cNvSpPr/>
            <p:nvPr userDrawn="1"/>
          </p:nvSpPr>
          <p:spPr>
            <a:xfrm>
              <a:off x="0" y="6120175"/>
              <a:ext cx="2304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607"/>
            </a:p>
          </p:txBody>
        </p:sp>
        <p:sp>
          <p:nvSpPr>
            <p:cNvPr id="79" name="Rechteck 78">
              <a:extLst>
                <a:ext uri="{FF2B5EF4-FFF2-40B4-BE49-F238E27FC236}">
                  <a16:creationId xmlns:a16="http://schemas.microsoft.com/office/drawing/2014/main" id="{50814DDE-B4F8-4905-BD66-82A7168AC77B}"/>
                </a:ext>
              </a:extLst>
            </p:cNvPr>
            <p:cNvSpPr/>
            <p:nvPr userDrawn="1"/>
          </p:nvSpPr>
          <p:spPr>
            <a:xfrm>
              <a:off x="2304000" y="6120175"/>
              <a:ext cx="2304000" cy="360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607"/>
            </a:p>
          </p:txBody>
        </p:sp>
        <p:sp>
          <p:nvSpPr>
            <p:cNvPr id="80" name="Rechteck 79">
              <a:extLst>
                <a:ext uri="{FF2B5EF4-FFF2-40B4-BE49-F238E27FC236}">
                  <a16:creationId xmlns:a16="http://schemas.microsoft.com/office/drawing/2014/main" id="{0D099DA8-B53F-4A94-B408-3F02B10F9A9A}"/>
                </a:ext>
              </a:extLst>
            </p:cNvPr>
            <p:cNvSpPr/>
            <p:nvPr userDrawn="1"/>
          </p:nvSpPr>
          <p:spPr>
            <a:xfrm>
              <a:off x="4608244" y="6120175"/>
              <a:ext cx="2304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607"/>
            </a:p>
          </p:txBody>
        </p:sp>
        <p:sp>
          <p:nvSpPr>
            <p:cNvPr id="81" name="Rechteck 80">
              <a:extLst>
                <a:ext uri="{FF2B5EF4-FFF2-40B4-BE49-F238E27FC236}">
                  <a16:creationId xmlns:a16="http://schemas.microsoft.com/office/drawing/2014/main" id="{CB75894D-6A38-4771-B420-814E514FDC8E}"/>
                </a:ext>
              </a:extLst>
            </p:cNvPr>
            <p:cNvSpPr/>
            <p:nvPr userDrawn="1"/>
          </p:nvSpPr>
          <p:spPr>
            <a:xfrm>
              <a:off x="6912000" y="6120175"/>
              <a:ext cx="2304000" cy="360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607"/>
            </a:p>
          </p:txBody>
        </p:sp>
        <p:sp>
          <p:nvSpPr>
            <p:cNvPr id="82" name="Rechteck 81">
              <a:extLst>
                <a:ext uri="{FF2B5EF4-FFF2-40B4-BE49-F238E27FC236}">
                  <a16:creationId xmlns:a16="http://schemas.microsoft.com/office/drawing/2014/main" id="{5B0F3267-85EB-4989-9ACA-A9D0EBF8BA7A}"/>
                </a:ext>
              </a:extLst>
            </p:cNvPr>
            <p:cNvSpPr/>
            <p:nvPr userDrawn="1"/>
          </p:nvSpPr>
          <p:spPr>
            <a:xfrm>
              <a:off x="9216488" y="6120175"/>
              <a:ext cx="2304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607"/>
            </a:p>
          </p:txBody>
        </p:sp>
      </p:grpSp>
    </p:spTree>
    <p:extLst>
      <p:ext uri="{BB962C8B-B14F-4D97-AF65-F5344CB8AC3E}">
        <p14:creationId xmlns:p14="http://schemas.microsoft.com/office/powerpoint/2010/main" val="1830662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uptlogo mit Cla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 userDrawn="1"/>
        </p:nvGrpSpPr>
        <p:grpSpPr bwMode="auto">
          <a:xfrm>
            <a:off x="822917" y="131111"/>
            <a:ext cx="9874656" cy="6217952"/>
            <a:chOff x="-565" y="-526"/>
            <a:chExt cx="7653" cy="4819"/>
          </a:xfrm>
        </p:grpSpPr>
        <p:sp>
          <p:nvSpPr>
            <p:cNvPr id="4" name="AutoShape 3"/>
            <p:cNvSpPr>
              <a:spLocks noChangeArrowheads="1" noTextEdit="1"/>
            </p:cNvSpPr>
            <p:nvPr/>
          </p:nvSpPr>
          <p:spPr bwMode="auto">
            <a:xfrm>
              <a:off x="-565" y="-526"/>
              <a:ext cx="7653" cy="4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2033" y="957"/>
              <a:ext cx="206" cy="508"/>
            </a:xfrm>
            <a:custGeom>
              <a:avLst/>
              <a:gdLst>
                <a:gd name="T0" fmla="*/ 0 w 206"/>
                <a:gd name="T1" fmla="*/ 508 h 508"/>
                <a:gd name="T2" fmla="*/ 0 w 206"/>
                <a:gd name="T3" fmla="*/ 0 h 508"/>
                <a:gd name="T4" fmla="*/ 41 w 206"/>
                <a:gd name="T5" fmla="*/ 0 h 508"/>
                <a:gd name="T6" fmla="*/ 41 w 206"/>
                <a:gd name="T7" fmla="*/ 479 h 508"/>
                <a:gd name="T8" fmla="*/ 206 w 206"/>
                <a:gd name="T9" fmla="*/ 479 h 508"/>
                <a:gd name="T10" fmla="*/ 206 w 206"/>
                <a:gd name="T11" fmla="*/ 508 h 508"/>
                <a:gd name="T12" fmla="*/ 0 w 206"/>
                <a:gd name="T13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508">
                  <a:moveTo>
                    <a:pt x="0" y="508"/>
                  </a:moveTo>
                  <a:lnTo>
                    <a:pt x="0" y="0"/>
                  </a:lnTo>
                  <a:lnTo>
                    <a:pt x="41" y="0"/>
                  </a:lnTo>
                  <a:lnTo>
                    <a:pt x="41" y="479"/>
                  </a:lnTo>
                  <a:lnTo>
                    <a:pt x="206" y="479"/>
                  </a:lnTo>
                  <a:lnTo>
                    <a:pt x="206" y="508"/>
                  </a:lnTo>
                  <a:lnTo>
                    <a:pt x="0" y="5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2296" y="1061"/>
              <a:ext cx="292" cy="410"/>
            </a:xfrm>
            <a:custGeom>
              <a:avLst/>
              <a:gdLst>
                <a:gd name="T0" fmla="*/ 38 w 292"/>
                <a:gd name="T1" fmla="*/ 222 h 410"/>
                <a:gd name="T2" fmla="*/ 42 w 292"/>
                <a:gd name="T3" fmla="*/ 259 h 410"/>
                <a:gd name="T4" fmla="*/ 51 w 292"/>
                <a:gd name="T5" fmla="*/ 292 h 410"/>
                <a:gd name="T6" fmla="*/ 61 w 292"/>
                <a:gd name="T7" fmla="*/ 319 h 410"/>
                <a:gd name="T8" fmla="*/ 76 w 292"/>
                <a:gd name="T9" fmla="*/ 341 h 410"/>
                <a:gd name="T10" fmla="*/ 96 w 292"/>
                <a:gd name="T11" fmla="*/ 357 h 410"/>
                <a:gd name="T12" fmla="*/ 117 w 292"/>
                <a:gd name="T13" fmla="*/ 370 h 410"/>
                <a:gd name="T14" fmla="*/ 143 w 292"/>
                <a:gd name="T15" fmla="*/ 378 h 410"/>
                <a:gd name="T16" fmla="*/ 171 w 292"/>
                <a:gd name="T17" fmla="*/ 380 h 410"/>
                <a:gd name="T18" fmla="*/ 187 w 292"/>
                <a:gd name="T19" fmla="*/ 379 h 410"/>
                <a:gd name="T20" fmla="*/ 216 w 292"/>
                <a:gd name="T21" fmla="*/ 375 h 410"/>
                <a:gd name="T22" fmla="*/ 248 w 292"/>
                <a:gd name="T23" fmla="*/ 365 h 410"/>
                <a:gd name="T24" fmla="*/ 278 w 292"/>
                <a:gd name="T25" fmla="*/ 385 h 410"/>
                <a:gd name="T26" fmla="*/ 270 w 292"/>
                <a:gd name="T27" fmla="*/ 390 h 410"/>
                <a:gd name="T28" fmla="*/ 247 w 292"/>
                <a:gd name="T29" fmla="*/ 400 h 410"/>
                <a:gd name="T30" fmla="*/ 220 w 292"/>
                <a:gd name="T31" fmla="*/ 406 h 410"/>
                <a:gd name="T32" fmla="*/ 187 w 292"/>
                <a:gd name="T33" fmla="*/ 410 h 410"/>
                <a:gd name="T34" fmla="*/ 171 w 292"/>
                <a:gd name="T35" fmla="*/ 410 h 410"/>
                <a:gd name="T36" fmla="*/ 135 w 292"/>
                <a:gd name="T37" fmla="*/ 408 h 410"/>
                <a:gd name="T38" fmla="*/ 104 w 292"/>
                <a:gd name="T39" fmla="*/ 400 h 410"/>
                <a:gd name="T40" fmla="*/ 74 w 292"/>
                <a:gd name="T41" fmla="*/ 385 h 410"/>
                <a:gd name="T42" fmla="*/ 49 w 292"/>
                <a:gd name="T43" fmla="*/ 363 h 410"/>
                <a:gd name="T44" fmla="*/ 29 w 292"/>
                <a:gd name="T45" fmla="*/ 335 h 410"/>
                <a:gd name="T46" fmla="*/ 14 w 292"/>
                <a:gd name="T47" fmla="*/ 299 h 410"/>
                <a:gd name="T48" fmla="*/ 3 w 292"/>
                <a:gd name="T49" fmla="*/ 255 h 410"/>
                <a:gd name="T50" fmla="*/ 0 w 292"/>
                <a:gd name="T51" fmla="*/ 204 h 410"/>
                <a:gd name="T52" fmla="*/ 1 w 292"/>
                <a:gd name="T53" fmla="*/ 179 h 410"/>
                <a:gd name="T54" fmla="*/ 7 w 292"/>
                <a:gd name="T55" fmla="*/ 133 h 410"/>
                <a:gd name="T56" fmla="*/ 18 w 292"/>
                <a:gd name="T57" fmla="*/ 94 h 410"/>
                <a:gd name="T58" fmla="*/ 34 w 292"/>
                <a:gd name="T59" fmla="*/ 63 h 410"/>
                <a:gd name="T60" fmla="*/ 55 w 292"/>
                <a:gd name="T61" fmla="*/ 37 h 410"/>
                <a:gd name="T62" fmla="*/ 79 w 292"/>
                <a:gd name="T63" fmla="*/ 19 h 410"/>
                <a:gd name="T64" fmla="*/ 105 w 292"/>
                <a:gd name="T65" fmla="*/ 7 h 410"/>
                <a:gd name="T66" fmla="*/ 135 w 292"/>
                <a:gd name="T67" fmla="*/ 0 h 410"/>
                <a:gd name="T68" fmla="*/ 150 w 292"/>
                <a:gd name="T69" fmla="*/ 0 h 410"/>
                <a:gd name="T70" fmla="*/ 182 w 292"/>
                <a:gd name="T71" fmla="*/ 1 h 410"/>
                <a:gd name="T72" fmla="*/ 209 w 292"/>
                <a:gd name="T73" fmla="*/ 9 h 410"/>
                <a:gd name="T74" fmla="*/ 233 w 292"/>
                <a:gd name="T75" fmla="*/ 23 h 410"/>
                <a:gd name="T76" fmla="*/ 254 w 292"/>
                <a:gd name="T77" fmla="*/ 42 h 410"/>
                <a:gd name="T78" fmla="*/ 270 w 292"/>
                <a:gd name="T79" fmla="*/ 68 h 410"/>
                <a:gd name="T80" fmla="*/ 282 w 292"/>
                <a:gd name="T81" fmla="*/ 101 h 410"/>
                <a:gd name="T82" fmla="*/ 289 w 292"/>
                <a:gd name="T83" fmla="*/ 139 h 410"/>
                <a:gd name="T84" fmla="*/ 292 w 292"/>
                <a:gd name="T85" fmla="*/ 185 h 410"/>
                <a:gd name="T86" fmla="*/ 150 w 292"/>
                <a:gd name="T87" fmla="*/ 28 h 410"/>
                <a:gd name="T88" fmla="*/ 138 w 292"/>
                <a:gd name="T89" fmla="*/ 30 h 410"/>
                <a:gd name="T90" fmla="*/ 116 w 292"/>
                <a:gd name="T91" fmla="*/ 34 h 410"/>
                <a:gd name="T92" fmla="*/ 96 w 292"/>
                <a:gd name="T93" fmla="*/ 43 h 410"/>
                <a:gd name="T94" fmla="*/ 78 w 292"/>
                <a:gd name="T95" fmla="*/ 58 h 410"/>
                <a:gd name="T96" fmla="*/ 63 w 292"/>
                <a:gd name="T97" fmla="*/ 79 h 410"/>
                <a:gd name="T98" fmla="*/ 51 w 292"/>
                <a:gd name="T99" fmla="*/ 105 h 410"/>
                <a:gd name="T100" fmla="*/ 42 w 292"/>
                <a:gd name="T101" fmla="*/ 138 h 410"/>
                <a:gd name="T102" fmla="*/ 37 w 292"/>
                <a:gd name="T103" fmla="*/ 176 h 410"/>
                <a:gd name="T104" fmla="*/ 254 w 292"/>
                <a:gd name="T105" fmla="*/ 165 h 410"/>
                <a:gd name="T106" fmla="*/ 252 w 292"/>
                <a:gd name="T107" fmla="*/ 147 h 410"/>
                <a:gd name="T108" fmla="*/ 250 w 292"/>
                <a:gd name="T109" fmla="*/ 116 h 410"/>
                <a:gd name="T110" fmla="*/ 243 w 292"/>
                <a:gd name="T111" fmla="*/ 90 h 410"/>
                <a:gd name="T112" fmla="*/ 232 w 292"/>
                <a:gd name="T113" fmla="*/ 68 h 410"/>
                <a:gd name="T114" fmla="*/ 218 w 292"/>
                <a:gd name="T115" fmla="*/ 52 h 410"/>
                <a:gd name="T116" fmla="*/ 202 w 292"/>
                <a:gd name="T117" fmla="*/ 41 h 410"/>
                <a:gd name="T118" fmla="*/ 183 w 292"/>
                <a:gd name="T119" fmla="*/ 33 h 410"/>
                <a:gd name="T120" fmla="*/ 161 w 292"/>
                <a:gd name="T121" fmla="*/ 28 h 410"/>
                <a:gd name="T122" fmla="*/ 150 w 292"/>
                <a:gd name="T123" fmla="*/ 28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2" h="410">
                  <a:moveTo>
                    <a:pt x="38" y="222"/>
                  </a:moveTo>
                  <a:lnTo>
                    <a:pt x="38" y="222"/>
                  </a:lnTo>
                  <a:lnTo>
                    <a:pt x="40" y="241"/>
                  </a:lnTo>
                  <a:lnTo>
                    <a:pt x="42" y="259"/>
                  </a:lnTo>
                  <a:lnTo>
                    <a:pt x="45" y="275"/>
                  </a:lnTo>
                  <a:lnTo>
                    <a:pt x="51" y="292"/>
                  </a:lnTo>
                  <a:lnTo>
                    <a:pt x="55" y="305"/>
                  </a:lnTo>
                  <a:lnTo>
                    <a:pt x="61" y="319"/>
                  </a:lnTo>
                  <a:lnTo>
                    <a:pt x="68" y="330"/>
                  </a:lnTo>
                  <a:lnTo>
                    <a:pt x="76" y="341"/>
                  </a:lnTo>
                  <a:lnTo>
                    <a:pt x="86" y="350"/>
                  </a:lnTo>
                  <a:lnTo>
                    <a:pt x="96" y="357"/>
                  </a:lnTo>
                  <a:lnTo>
                    <a:pt x="106" y="364"/>
                  </a:lnTo>
                  <a:lnTo>
                    <a:pt x="117" y="370"/>
                  </a:lnTo>
                  <a:lnTo>
                    <a:pt x="130" y="375"/>
                  </a:lnTo>
                  <a:lnTo>
                    <a:pt x="143" y="378"/>
                  </a:lnTo>
                  <a:lnTo>
                    <a:pt x="157" y="379"/>
                  </a:lnTo>
                  <a:lnTo>
                    <a:pt x="171" y="380"/>
                  </a:lnTo>
                  <a:lnTo>
                    <a:pt x="171" y="380"/>
                  </a:lnTo>
                  <a:lnTo>
                    <a:pt x="187" y="379"/>
                  </a:lnTo>
                  <a:lnTo>
                    <a:pt x="202" y="378"/>
                  </a:lnTo>
                  <a:lnTo>
                    <a:pt x="216" y="375"/>
                  </a:lnTo>
                  <a:lnTo>
                    <a:pt x="228" y="372"/>
                  </a:lnTo>
                  <a:lnTo>
                    <a:pt x="248" y="365"/>
                  </a:lnTo>
                  <a:lnTo>
                    <a:pt x="266" y="356"/>
                  </a:lnTo>
                  <a:lnTo>
                    <a:pt x="278" y="385"/>
                  </a:lnTo>
                  <a:lnTo>
                    <a:pt x="278" y="385"/>
                  </a:lnTo>
                  <a:lnTo>
                    <a:pt x="270" y="390"/>
                  </a:lnTo>
                  <a:lnTo>
                    <a:pt x="259" y="394"/>
                  </a:lnTo>
                  <a:lnTo>
                    <a:pt x="247" y="400"/>
                  </a:lnTo>
                  <a:lnTo>
                    <a:pt x="233" y="404"/>
                  </a:lnTo>
                  <a:lnTo>
                    <a:pt x="220" y="406"/>
                  </a:lnTo>
                  <a:lnTo>
                    <a:pt x="203" y="409"/>
                  </a:lnTo>
                  <a:lnTo>
                    <a:pt x="187" y="410"/>
                  </a:lnTo>
                  <a:lnTo>
                    <a:pt x="171" y="410"/>
                  </a:lnTo>
                  <a:lnTo>
                    <a:pt x="171" y="410"/>
                  </a:lnTo>
                  <a:lnTo>
                    <a:pt x="153" y="410"/>
                  </a:lnTo>
                  <a:lnTo>
                    <a:pt x="135" y="408"/>
                  </a:lnTo>
                  <a:lnTo>
                    <a:pt x="119" y="405"/>
                  </a:lnTo>
                  <a:lnTo>
                    <a:pt x="104" y="400"/>
                  </a:lnTo>
                  <a:lnTo>
                    <a:pt x="89" y="393"/>
                  </a:lnTo>
                  <a:lnTo>
                    <a:pt x="74" y="385"/>
                  </a:lnTo>
                  <a:lnTo>
                    <a:pt x="61" y="375"/>
                  </a:lnTo>
                  <a:lnTo>
                    <a:pt x="49" y="363"/>
                  </a:lnTo>
                  <a:lnTo>
                    <a:pt x="38" y="350"/>
                  </a:lnTo>
                  <a:lnTo>
                    <a:pt x="29" y="335"/>
                  </a:lnTo>
                  <a:lnTo>
                    <a:pt x="21" y="318"/>
                  </a:lnTo>
                  <a:lnTo>
                    <a:pt x="14" y="299"/>
                  </a:lnTo>
                  <a:lnTo>
                    <a:pt x="7" y="278"/>
                  </a:lnTo>
                  <a:lnTo>
                    <a:pt x="3" y="255"/>
                  </a:lnTo>
                  <a:lnTo>
                    <a:pt x="1" y="230"/>
                  </a:lnTo>
                  <a:lnTo>
                    <a:pt x="0" y="204"/>
                  </a:lnTo>
                  <a:lnTo>
                    <a:pt x="0" y="204"/>
                  </a:lnTo>
                  <a:lnTo>
                    <a:pt x="1" y="179"/>
                  </a:lnTo>
                  <a:lnTo>
                    <a:pt x="3" y="155"/>
                  </a:lnTo>
                  <a:lnTo>
                    <a:pt x="7" y="133"/>
                  </a:lnTo>
                  <a:lnTo>
                    <a:pt x="12" y="113"/>
                  </a:lnTo>
                  <a:lnTo>
                    <a:pt x="18" y="94"/>
                  </a:lnTo>
                  <a:lnTo>
                    <a:pt x="26" y="78"/>
                  </a:lnTo>
                  <a:lnTo>
                    <a:pt x="34" y="63"/>
                  </a:lnTo>
                  <a:lnTo>
                    <a:pt x="44" y="49"/>
                  </a:lnTo>
                  <a:lnTo>
                    <a:pt x="55" y="37"/>
                  </a:lnTo>
                  <a:lnTo>
                    <a:pt x="66" y="27"/>
                  </a:lnTo>
                  <a:lnTo>
                    <a:pt x="79" y="19"/>
                  </a:lnTo>
                  <a:lnTo>
                    <a:pt x="91" y="12"/>
                  </a:lnTo>
                  <a:lnTo>
                    <a:pt x="105" y="7"/>
                  </a:lnTo>
                  <a:lnTo>
                    <a:pt x="120" y="3"/>
                  </a:lnTo>
                  <a:lnTo>
                    <a:pt x="135" y="0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66" y="0"/>
                  </a:lnTo>
                  <a:lnTo>
                    <a:pt x="182" y="1"/>
                  </a:lnTo>
                  <a:lnTo>
                    <a:pt x="195" y="5"/>
                  </a:lnTo>
                  <a:lnTo>
                    <a:pt x="209" y="9"/>
                  </a:lnTo>
                  <a:lnTo>
                    <a:pt x="221" y="16"/>
                  </a:lnTo>
                  <a:lnTo>
                    <a:pt x="233" y="23"/>
                  </a:lnTo>
                  <a:lnTo>
                    <a:pt x="244" y="33"/>
                  </a:lnTo>
                  <a:lnTo>
                    <a:pt x="254" y="42"/>
                  </a:lnTo>
                  <a:lnTo>
                    <a:pt x="262" y="54"/>
                  </a:lnTo>
                  <a:lnTo>
                    <a:pt x="270" y="68"/>
                  </a:lnTo>
                  <a:lnTo>
                    <a:pt x="277" y="83"/>
                  </a:lnTo>
                  <a:lnTo>
                    <a:pt x="282" y="101"/>
                  </a:lnTo>
                  <a:lnTo>
                    <a:pt x="287" y="118"/>
                  </a:lnTo>
                  <a:lnTo>
                    <a:pt x="289" y="139"/>
                  </a:lnTo>
                  <a:lnTo>
                    <a:pt x="292" y="161"/>
                  </a:lnTo>
                  <a:lnTo>
                    <a:pt x="292" y="185"/>
                  </a:lnTo>
                  <a:lnTo>
                    <a:pt x="38" y="222"/>
                  </a:lnTo>
                  <a:close/>
                  <a:moveTo>
                    <a:pt x="150" y="28"/>
                  </a:moveTo>
                  <a:lnTo>
                    <a:pt x="150" y="28"/>
                  </a:lnTo>
                  <a:lnTo>
                    <a:pt x="138" y="30"/>
                  </a:lnTo>
                  <a:lnTo>
                    <a:pt x="127" y="31"/>
                  </a:lnTo>
                  <a:lnTo>
                    <a:pt x="116" y="34"/>
                  </a:lnTo>
                  <a:lnTo>
                    <a:pt x="105" y="38"/>
                  </a:lnTo>
                  <a:lnTo>
                    <a:pt x="96" y="43"/>
                  </a:lnTo>
                  <a:lnTo>
                    <a:pt x="86" y="50"/>
                  </a:lnTo>
                  <a:lnTo>
                    <a:pt x="78" y="58"/>
                  </a:lnTo>
                  <a:lnTo>
                    <a:pt x="70" y="68"/>
                  </a:lnTo>
                  <a:lnTo>
                    <a:pt x="63" y="79"/>
                  </a:lnTo>
                  <a:lnTo>
                    <a:pt x="56" y="91"/>
                  </a:lnTo>
                  <a:lnTo>
                    <a:pt x="51" y="105"/>
                  </a:lnTo>
                  <a:lnTo>
                    <a:pt x="45" y="121"/>
                  </a:lnTo>
                  <a:lnTo>
                    <a:pt x="42" y="138"/>
                  </a:lnTo>
                  <a:lnTo>
                    <a:pt x="40" y="157"/>
                  </a:lnTo>
                  <a:lnTo>
                    <a:pt x="37" y="176"/>
                  </a:lnTo>
                  <a:lnTo>
                    <a:pt x="37" y="198"/>
                  </a:lnTo>
                  <a:lnTo>
                    <a:pt x="254" y="165"/>
                  </a:lnTo>
                  <a:lnTo>
                    <a:pt x="254" y="165"/>
                  </a:lnTo>
                  <a:lnTo>
                    <a:pt x="252" y="147"/>
                  </a:lnTo>
                  <a:lnTo>
                    <a:pt x="251" y="131"/>
                  </a:lnTo>
                  <a:lnTo>
                    <a:pt x="250" y="116"/>
                  </a:lnTo>
                  <a:lnTo>
                    <a:pt x="246" y="102"/>
                  </a:lnTo>
                  <a:lnTo>
                    <a:pt x="243" y="90"/>
                  </a:lnTo>
                  <a:lnTo>
                    <a:pt x="237" y="78"/>
                  </a:lnTo>
                  <a:lnTo>
                    <a:pt x="232" y="68"/>
                  </a:lnTo>
                  <a:lnTo>
                    <a:pt x="225" y="60"/>
                  </a:lnTo>
                  <a:lnTo>
                    <a:pt x="218" y="52"/>
                  </a:lnTo>
                  <a:lnTo>
                    <a:pt x="210" y="46"/>
                  </a:lnTo>
                  <a:lnTo>
                    <a:pt x="202" y="41"/>
                  </a:lnTo>
                  <a:lnTo>
                    <a:pt x="192" y="35"/>
                  </a:lnTo>
                  <a:lnTo>
                    <a:pt x="183" y="33"/>
                  </a:lnTo>
                  <a:lnTo>
                    <a:pt x="172" y="30"/>
                  </a:lnTo>
                  <a:lnTo>
                    <a:pt x="161" y="28"/>
                  </a:lnTo>
                  <a:lnTo>
                    <a:pt x="150" y="28"/>
                  </a:lnTo>
                  <a:lnTo>
                    <a:pt x="150" y="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2686" y="886"/>
              <a:ext cx="274" cy="585"/>
            </a:xfrm>
            <a:custGeom>
              <a:avLst/>
              <a:gdLst>
                <a:gd name="T0" fmla="*/ 105 w 274"/>
                <a:gd name="T1" fmla="*/ 585 h 585"/>
                <a:gd name="T2" fmla="*/ 73 w 274"/>
                <a:gd name="T3" fmla="*/ 584 h 585"/>
                <a:gd name="T4" fmla="*/ 44 w 274"/>
                <a:gd name="T5" fmla="*/ 577 h 585"/>
                <a:gd name="T6" fmla="*/ 19 w 274"/>
                <a:gd name="T7" fmla="*/ 569 h 585"/>
                <a:gd name="T8" fmla="*/ 0 w 274"/>
                <a:gd name="T9" fmla="*/ 558 h 585"/>
                <a:gd name="T10" fmla="*/ 38 w 274"/>
                <a:gd name="T11" fmla="*/ 0 h 585"/>
                <a:gd name="T12" fmla="*/ 38 w 274"/>
                <a:gd name="T13" fmla="*/ 197 h 585"/>
                <a:gd name="T14" fmla="*/ 73 w 274"/>
                <a:gd name="T15" fmla="*/ 183 h 585"/>
                <a:gd name="T16" fmla="*/ 96 w 274"/>
                <a:gd name="T17" fmla="*/ 179 h 585"/>
                <a:gd name="T18" fmla="*/ 123 w 274"/>
                <a:gd name="T19" fmla="*/ 178 h 585"/>
                <a:gd name="T20" fmla="*/ 139 w 274"/>
                <a:gd name="T21" fmla="*/ 178 h 585"/>
                <a:gd name="T22" fmla="*/ 171 w 274"/>
                <a:gd name="T23" fmla="*/ 184 h 585"/>
                <a:gd name="T24" fmla="*/ 198 w 274"/>
                <a:gd name="T25" fmla="*/ 198 h 585"/>
                <a:gd name="T26" fmla="*/ 223 w 274"/>
                <a:gd name="T27" fmla="*/ 218 h 585"/>
                <a:gd name="T28" fmla="*/ 242 w 274"/>
                <a:gd name="T29" fmla="*/ 244 h 585"/>
                <a:gd name="T30" fmla="*/ 258 w 274"/>
                <a:gd name="T31" fmla="*/ 276 h 585"/>
                <a:gd name="T32" fmla="*/ 268 w 274"/>
                <a:gd name="T33" fmla="*/ 311 h 585"/>
                <a:gd name="T34" fmla="*/ 274 w 274"/>
                <a:gd name="T35" fmla="*/ 354 h 585"/>
                <a:gd name="T36" fmla="*/ 274 w 274"/>
                <a:gd name="T37" fmla="*/ 375 h 585"/>
                <a:gd name="T38" fmla="*/ 272 w 274"/>
                <a:gd name="T39" fmla="*/ 419 h 585"/>
                <a:gd name="T40" fmla="*/ 264 w 274"/>
                <a:gd name="T41" fmla="*/ 460 h 585"/>
                <a:gd name="T42" fmla="*/ 250 w 274"/>
                <a:gd name="T43" fmla="*/ 495 h 585"/>
                <a:gd name="T44" fmla="*/ 232 w 274"/>
                <a:gd name="T45" fmla="*/ 527 h 585"/>
                <a:gd name="T46" fmla="*/ 208 w 274"/>
                <a:gd name="T47" fmla="*/ 551 h 585"/>
                <a:gd name="T48" fmla="*/ 179 w 274"/>
                <a:gd name="T49" fmla="*/ 570 h 585"/>
                <a:gd name="T50" fmla="*/ 145 w 274"/>
                <a:gd name="T51" fmla="*/ 581 h 585"/>
                <a:gd name="T52" fmla="*/ 105 w 274"/>
                <a:gd name="T53" fmla="*/ 585 h 585"/>
                <a:gd name="T54" fmla="*/ 115 w 274"/>
                <a:gd name="T55" fmla="*/ 201 h 585"/>
                <a:gd name="T56" fmla="*/ 92 w 274"/>
                <a:gd name="T57" fmla="*/ 202 h 585"/>
                <a:gd name="T58" fmla="*/ 55 w 274"/>
                <a:gd name="T59" fmla="*/ 212 h 585"/>
                <a:gd name="T60" fmla="*/ 38 w 274"/>
                <a:gd name="T61" fmla="*/ 546 h 585"/>
                <a:gd name="T62" fmla="*/ 53 w 274"/>
                <a:gd name="T63" fmla="*/ 551 h 585"/>
                <a:gd name="T64" fmla="*/ 86 w 274"/>
                <a:gd name="T65" fmla="*/ 557 h 585"/>
                <a:gd name="T66" fmla="*/ 104 w 274"/>
                <a:gd name="T67" fmla="*/ 558 h 585"/>
                <a:gd name="T68" fmla="*/ 137 w 274"/>
                <a:gd name="T69" fmla="*/ 554 h 585"/>
                <a:gd name="T70" fmla="*/ 164 w 274"/>
                <a:gd name="T71" fmla="*/ 545 h 585"/>
                <a:gd name="T72" fmla="*/ 187 w 274"/>
                <a:gd name="T73" fmla="*/ 528 h 585"/>
                <a:gd name="T74" fmla="*/ 205 w 274"/>
                <a:gd name="T75" fmla="*/ 506 h 585"/>
                <a:gd name="T76" fmla="*/ 219 w 274"/>
                <a:gd name="T77" fmla="*/ 479 h 585"/>
                <a:gd name="T78" fmla="*/ 228 w 274"/>
                <a:gd name="T79" fmla="*/ 448 h 585"/>
                <a:gd name="T80" fmla="*/ 234 w 274"/>
                <a:gd name="T81" fmla="*/ 414 h 585"/>
                <a:gd name="T82" fmla="*/ 235 w 274"/>
                <a:gd name="T83" fmla="*/ 375 h 585"/>
                <a:gd name="T84" fmla="*/ 235 w 274"/>
                <a:gd name="T85" fmla="*/ 358 h 585"/>
                <a:gd name="T86" fmla="*/ 231 w 274"/>
                <a:gd name="T87" fmla="*/ 325 h 585"/>
                <a:gd name="T88" fmla="*/ 224 w 274"/>
                <a:gd name="T89" fmla="*/ 293 h 585"/>
                <a:gd name="T90" fmla="*/ 213 w 274"/>
                <a:gd name="T91" fmla="*/ 266 h 585"/>
                <a:gd name="T92" fmla="*/ 198 w 274"/>
                <a:gd name="T93" fmla="*/ 243 h 585"/>
                <a:gd name="T94" fmla="*/ 179 w 274"/>
                <a:gd name="T95" fmla="*/ 223 h 585"/>
                <a:gd name="T96" fmla="*/ 157 w 274"/>
                <a:gd name="T97" fmla="*/ 209 h 585"/>
                <a:gd name="T98" fmla="*/ 130 w 274"/>
                <a:gd name="T99" fmla="*/ 202 h 585"/>
                <a:gd name="T100" fmla="*/ 115 w 274"/>
                <a:gd name="T101" fmla="*/ 201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4" h="585">
                  <a:moveTo>
                    <a:pt x="105" y="585"/>
                  </a:moveTo>
                  <a:lnTo>
                    <a:pt x="105" y="585"/>
                  </a:lnTo>
                  <a:lnTo>
                    <a:pt x="89" y="585"/>
                  </a:lnTo>
                  <a:lnTo>
                    <a:pt x="73" y="584"/>
                  </a:lnTo>
                  <a:lnTo>
                    <a:pt x="58" y="581"/>
                  </a:lnTo>
                  <a:lnTo>
                    <a:pt x="44" y="577"/>
                  </a:lnTo>
                  <a:lnTo>
                    <a:pt x="30" y="573"/>
                  </a:lnTo>
                  <a:lnTo>
                    <a:pt x="19" y="569"/>
                  </a:lnTo>
                  <a:lnTo>
                    <a:pt x="8" y="564"/>
                  </a:lnTo>
                  <a:lnTo>
                    <a:pt x="0" y="558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97"/>
                  </a:lnTo>
                  <a:lnTo>
                    <a:pt x="38" y="197"/>
                  </a:lnTo>
                  <a:lnTo>
                    <a:pt x="55" y="190"/>
                  </a:lnTo>
                  <a:lnTo>
                    <a:pt x="73" y="183"/>
                  </a:lnTo>
                  <a:lnTo>
                    <a:pt x="83" y="180"/>
                  </a:lnTo>
                  <a:lnTo>
                    <a:pt x="96" y="179"/>
                  </a:lnTo>
                  <a:lnTo>
                    <a:pt x="108" y="178"/>
                  </a:lnTo>
                  <a:lnTo>
                    <a:pt x="123" y="178"/>
                  </a:lnTo>
                  <a:lnTo>
                    <a:pt x="123" y="178"/>
                  </a:lnTo>
                  <a:lnTo>
                    <a:pt x="139" y="178"/>
                  </a:lnTo>
                  <a:lnTo>
                    <a:pt x="156" y="180"/>
                  </a:lnTo>
                  <a:lnTo>
                    <a:pt x="171" y="184"/>
                  </a:lnTo>
                  <a:lnTo>
                    <a:pt x="184" y="191"/>
                  </a:lnTo>
                  <a:lnTo>
                    <a:pt x="198" y="198"/>
                  </a:lnTo>
                  <a:lnTo>
                    <a:pt x="210" y="208"/>
                  </a:lnTo>
                  <a:lnTo>
                    <a:pt x="223" y="218"/>
                  </a:lnTo>
                  <a:lnTo>
                    <a:pt x="232" y="231"/>
                  </a:lnTo>
                  <a:lnTo>
                    <a:pt x="242" y="244"/>
                  </a:lnTo>
                  <a:lnTo>
                    <a:pt x="250" y="259"/>
                  </a:lnTo>
                  <a:lnTo>
                    <a:pt x="258" y="276"/>
                  </a:lnTo>
                  <a:lnTo>
                    <a:pt x="264" y="293"/>
                  </a:lnTo>
                  <a:lnTo>
                    <a:pt x="268" y="311"/>
                  </a:lnTo>
                  <a:lnTo>
                    <a:pt x="272" y="332"/>
                  </a:lnTo>
                  <a:lnTo>
                    <a:pt x="274" y="354"/>
                  </a:lnTo>
                  <a:lnTo>
                    <a:pt x="274" y="375"/>
                  </a:lnTo>
                  <a:lnTo>
                    <a:pt x="274" y="375"/>
                  </a:lnTo>
                  <a:lnTo>
                    <a:pt x="274" y="397"/>
                  </a:lnTo>
                  <a:lnTo>
                    <a:pt x="272" y="419"/>
                  </a:lnTo>
                  <a:lnTo>
                    <a:pt x="269" y="439"/>
                  </a:lnTo>
                  <a:lnTo>
                    <a:pt x="264" y="460"/>
                  </a:lnTo>
                  <a:lnTo>
                    <a:pt x="258" y="478"/>
                  </a:lnTo>
                  <a:lnTo>
                    <a:pt x="250" y="495"/>
                  </a:lnTo>
                  <a:lnTo>
                    <a:pt x="242" y="512"/>
                  </a:lnTo>
                  <a:lnTo>
                    <a:pt x="232" y="527"/>
                  </a:lnTo>
                  <a:lnTo>
                    <a:pt x="221" y="539"/>
                  </a:lnTo>
                  <a:lnTo>
                    <a:pt x="208" y="551"/>
                  </a:lnTo>
                  <a:lnTo>
                    <a:pt x="194" y="562"/>
                  </a:lnTo>
                  <a:lnTo>
                    <a:pt x="179" y="570"/>
                  </a:lnTo>
                  <a:lnTo>
                    <a:pt x="163" y="577"/>
                  </a:lnTo>
                  <a:lnTo>
                    <a:pt x="145" y="581"/>
                  </a:lnTo>
                  <a:lnTo>
                    <a:pt x="126" y="585"/>
                  </a:lnTo>
                  <a:lnTo>
                    <a:pt x="105" y="585"/>
                  </a:lnTo>
                  <a:lnTo>
                    <a:pt x="105" y="585"/>
                  </a:lnTo>
                  <a:close/>
                  <a:moveTo>
                    <a:pt x="115" y="201"/>
                  </a:moveTo>
                  <a:lnTo>
                    <a:pt x="115" y="201"/>
                  </a:lnTo>
                  <a:lnTo>
                    <a:pt x="92" y="202"/>
                  </a:lnTo>
                  <a:lnTo>
                    <a:pt x="71" y="206"/>
                  </a:lnTo>
                  <a:lnTo>
                    <a:pt x="55" y="212"/>
                  </a:lnTo>
                  <a:lnTo>
                    <a:pt x="38" y="218"/>
                  </a:lnTo>
                  <a:lnTo>
                    <a:pt x="38" y="546"/>
                  </a:lnTo>
                  <a:lnTo>
                    <a:pt x="38" y="546"/>
                  </a:lnTo>
                  <a:lnTo>
                    <a:pt x="53" y="551"/>
                  </a:lnTo>
                  <a:lnTo>
                    <a:pt x="70" y="555"/>
                  </a:lnTo>
                  <a:lnTo>
                    <a:pt x="86" y="557"/>
                  </a:lnTo>
                  <a:lnTo>
                    <a:pt x="104" y="558"/>
                  </a:lnTo>
                  <a:lnTo>
                    <a:pt x="104" y="558"/>
                  </a:lnTo>
                  <a:lnTo>
                    <a:pt x="122" y="557"/>
                  </a:lnTo>
                  <a:lnTo>
                    <a:pt x="137" y="554"/>
                  </a:lnTo>
                  <a:lnTo>
                    <a:pt x="152" y="550"/>
                  </a:lnTo>
                  <a:lnTo>
                    <a:pt x="164" y="545"/>
                  </a:lnTo>
                  <a:lnTo>
                    <a:pt x="176" y="536"/>
                  </a:lnTo>
                  <a:lnTo>
                    <a:pt x="187" y="528"/>
                  </a:lnTo>
                  <a:lnTo>
                    <a:pt x="197" y="517"/>
                  </a:lnTo>
                  <a:lnTo>
                    <a:pt x="205" y="506"/>
                  </a:lnTo>
                  <a:lnTo>
                    <a:pt x="212" y="493"/>
                  </a:lnTo>
                  <a:lnTo>
                    <a:pt x="219" y="479"/>
                  </a:lnTo>
                  <a:lnTo>
                    <a:pt x="224" y="464"/>
                  </a:lnTo>
                  <a:lnTo>
                    <a:pt x="228" y="448"/>
                  </a:lnTo>
                  <a:lnTo>
                    <a:pt x="231" y="431"/>
                  </a:lnTo>
                  <a:lnTo>
                    <a:pt x="234" y="414"/>
                  </a:lnTo>
                  <a:lnTo>
                    <a:pt x="235" y="394"/>
                  </a:lnTo>
                  <a:lnTo>
                    <a:pt x="235" y="375"/>
                  </a:lnTo>
                  <a:lnTo>
                    <a:pt x="235" y="375"/>
                  </a:lnTo>
                  <a:lnTo>
                    <a:pt x="235" y="358"/>
                  </a:lnTo>
                  <a:lnTo>
                    <a:pt x="234" y="341"/>
                  </a:lnTo>
                  <a:lnTo>
                    <a:pt x="231" y="325"/>
                  </a:lnTo>
                  <a:lnTo>
                    <a:pt x="228" y="310"/>
                  </a:lnTo>
                  <a:lnTo>
                    <a:pt x="224" y="293"/>
                  </a:lnTo>
                  <a:lnTo>
                    <a:pt x="219" y="280"/>
                  </a:lnTo>
                  <a:lnTo>
                    <a:pt x="213" y="266"/>
                  </a:lnTo>
                  <a:lnTo>
                    <a:pt x="206" y="254"/>
                  </a:lnTo>
                  <a:lnTo>
                    <a:pt x="198" y="243"/>
                  </a:lnTo>
                  <a:lnTo>
                    <a:pt x="189" y="232"/>
                  </a:lnTo>
                  <a:lnTo>
                    <a:pt x="179" y="223"/>
                  </a:lnTo>
                  <a:lnTo>
                    <a:pt x="168" y="216"/>
                  </a:lnTo>
                  <a:lnTo>
                    <a:pt x="157" y="209"/>
                  </a:lnTo>
                  <a:lnTo>
                    <a:pt x="144" y="205"/>
                  </a:lnTo>
                  <a:lnTo>
                    <a:pt x="130" y="202"/>
                  </a:lnTo>
                  <a:lnTo>
                    <a:pt x="115" y="201"/>
                  </a:lnTo>
                  <a:lnTo>
                    <a:pt x="115" y="2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3041" y="1061"/>
              <a:ext cx="293" cy="410"/>
            </a:xfrm>
            <a:custGeom>
              <a:avLst/>
              <a:gdLst>
                <a:gd name="T0" fmla="*/ 38 w 293"/>
                <a:gd name="T1" fmla="*/ 222 h 410"/>
                <a:gd name="T2" fmla="*/ 42 w 293"/>
                <a:gd name="T3" fmla="*/ 259 h 410"/>
                <a:gd name="T4" fmla="*/ 50 w 293"/>
                <a:gd name="T5" fmla="*/ 292 h 410"/>
                <a:gd name="T6" fmla="*/ 63 w 293"/>
                <a:gd name="T7" fmla="*/ 319 h 410"/>
                <a:gd name="T8" fmla="*/ 78 w 293"/>
                <a:gd name="T9" fmla="*/ 341 h 410"/>
                <a:gd name="T10" fmla="*/ 97 w 293"/>
                <a:gd name="T11" fmla="*/ 357 h 410"/>
                <a:gd name="T12" fmla="*/ 119 w 293"/>
                <a:gd name="T13" fmla="*/ 370 h 410"/>
                <a:gd name="T14" fmla="*/ 143 w 293"/>
                <a:gd name="T15" fmla="*/ 378 h 410"/>
                <a:gd name="T16" fmla="*/ 172 w 293"/>
                <a:gd name="T17" fmla="*/ 380 h 410"/>
                <a:gd name="T18" fmla="*/ 187 w 293"/>
                <a:gd name="T19" fmla="*/ 379 h 410"/>
                <a:gd name="T20" fmla="*/ 216 w 293"/>
                <a:gd name="T21" fmla="*/ 375 h 410"/>
                <a:gd name="T22" fmla="*/ 250 w 293"/>
                <a:gd name="T23" fmla="*/ 365 h 410"/>
                <a:gd name="T24" fmla="*/ 280 w 293"/>
                <a:gd name="T25" fmla="*/ 385 h 410"/>
                <a:gd name="T26" fmla="*/ 270 w 293"/>
                <a:gd name="T27" fmla="*/ 390 h 410"/>
                <a:gd name="T28" fmla="*/ 248 w 293"/>
                <a:gd name="T29" fmla="*/ 400 h 410"/>
                <a:gd name="T30" fmla="*/ 220 w 293"/>
                <a:gd name="T31" fmla="*/ 406 h 410"/>
                <a:gd name="T32" fmla="*/ 188 w 293"/>
                <a:gd name="T33" fmla="*/ 410 h 410"/>
                <a:gd name="T34" fmla="*/ 171 w 293"/>
                <a:gd name="T35" fmla="*/ 410 h 410"/>
                <a:gd name="T36" fmla="*/ 136 w 293"/>
                <a:gd name="T37" fmla="*/ 408 h 410"/>
                <a:gd name="T38" fmla="*/ 104 w 293"/>
                <a:gd name="T39" fmla="*/ 400 h 410"/>
                <a:gd name="T40" fmla="*/ 75 w 293"/>
                <a:gd name="T41" fmla="*/ 385 h 410"/>
                <a:gd name="T42" fmla="*/ 50 w 293"/>
                <a:gd name="T43" fmla="*/ 363 h 410"/>
                <a:gd name="T44" fmla="*/ 29 w 293"/>
                <a:gd name="T45" fmla="*/ 335 h 410"/>
                <a:gd name="T46" fmla="*/ 14 w 293"/>
                <a:gd name="T47" fmla="*/ 299 h 410"/>
                <a:gd name="T48" fmla="*/ 4 w 293"/>
                <a:gd name="T49" fmla="*/ 255 h 410"/>
                <a:gd name="T50" fmla="*/ 0 w 293"/>
                <a:gd name="T51" fmla="*/ 204 h 410"/>
                <a:gd name="T52" fmla="*/ 1 w 293"/>
                <a:gd name="T53" fmla="*/ 179 h 410"/>
                <a:gd name="T54" fmla="*/ 7 w 293"/>
                <a:gd name="T55" fmla="*/ 133 h 410"/>
                <a:gd name="T56" fmla="*/ 19 w 293"/>
                <a:gd name="T57" fmla="*/ 94 h 410"/>
                <a:gd name="T58" fmla="*/ 35 w 293"/>
                <a:gd name="T59" fmla="*/ 63 h 410"/>
                <a:gd name="T60" fmla="*/ 55 w 293"/>
                <a:gd name="T61" fmla="*/ 37 h 410"/>
                <a:gd name="T62" fmla="*/ 79 w 293"/>
                <a:gd name="T63" fmla="*/ 19 h 410"/>
                <a:gd name="T64" fmla="*/ 106 w 293"/>
                <a:gd name="T65" fmla="*/ 7 h 410"/>
                <a:gd name="T66" fmla="*/ 135 w 293"/>
                <a:gd name="T67" fmla="*/ 0 h 410"/>
                <a:gd name="T68" fmla="*/ 151 w 293"/>
                <a:gd name="T69" fmla="*/ 0 h 410"/>
                <a:gd name="T70" fmla="*/ 181 w 293"/>
                <a:gd name="T71" fmla="*/ 1 h 410"/>
                <a:gd name="T72" fmla="*/ 209 w 293"/>
                <a:gd name="T73" fmla="*/ 9 h 410"/>
                <a:gd name="T74" fmla="*/ 233 w 293"/>
                <a:gd name="T75" fmla="*/ 23 h 410"/>
                <a:gd name="T76" fmla="*/ 254 w 293"/>
                <a:gd name="T77" fmla="*/ 42 h 410"/>
                <a:gd name="T78" fmla="*/ 270 w 293"/>
                <a:gd name="T79" fmla="*/ 68 h 410"/>
                <a:gd name="T80" fmla="*/ 282 w 293"/>
                <a:gd name="T81" fmla="*/ 101 h 410"/>
                <a:gd name="T82" fmla="*/ 291 w 293"/>
                <a:gd name="T83" fmla="*/ 139 h 410"/>
                <a:gd name="T84" fmla="*/ 293 w 293"/>
                <a:gd name="T85" fmla="*/ 185 h 410"/>
                <a:gd name="T86" fmla="*/ 150 w 293"/>
                <a:gd name="T87" fmla="*/ 28 h 410"/>
                <a:gd name="T88" fmla="*/ 138 w 293"/>
                <a:gd name="T89" fmla="*/ 30 h 410"/>
                <a:gd name="T90" fmla="*/ 116 w 293"/>
                <a:gd name="T91" fmla="*/ 34 h 410"/>
                <a:gd name="T92" fmla="*/ 95 w 293"/>
                <a:gd name="T93" fmla="*/ 43 h 410"/>
                <a:gd name="T94" fmla="*/ 78 w 293"/>
                <a:gd name="T95" fmla="*/ 58 h 410"/>
                <a:gd name="T96" fmla="*/ 63 w 293"/>
                <a:gd name="T97" fmla="*/ 79 h 410"/>
                <a:gd name="T98" fmla="*/ 50 w 293"/>
                <a:gd name="T99" fmla="*/ 105 h 410"/>
                <a:gd name="T100" fmla="*/ 42 w 293"/>
                <a:gd name="T101" fmla="*/ 138 h 410"/>
                <a:gd name="T102" fmla="*/ 38 w 293"/>
                <a:gd name="T103" fmla="*/ 176 h 410"/>
                <a:gd name="T104" fmla="*/ 254 w 293"/>
                <a:gd name="T105" fmla="*/ 165 h 410"/>
                <a:gd name="T106" fmla="*/ 254 w 293"/>
                <a:gd name="T107" fmla="*/ 147 h 410"/>
                <a:gd name="T108" fmla="*/ 250 w 293"/>
                <a:gd name="T109" fmla="*/ 116 h 410"/>
                <a:gd name="T110" fmla="*/ 243 w 293"/>
                <a:gd name="T111" fmla="*/ 90 h 410"/>
                <a:gd name="T112" fmla="*/ 232 w 293"/>
                <a:gd name="T113" fmla="*/ 68 h 410"/>
                <a:gd name="T114" fmla="*/ 220 w 293"/>
                <a:gd name="T115" fmla="*/ 52 h 410"/>
                <a:gd name="T116" fmla="*/ 203 w 293"/>
                <a:gd name="T117" fmla="*/ 41 h 410"/>
                <a:gd name="T118" fmla="*/ 184 w 293"/>
                <a:gd name="T119" fmla="*/ 33 h 410"/>
                <a:gd name="T120" fmla="*/ 162 w 293"/>
                <a:gd name="T121" fmla="*/ 28 h 410"/>
                <a:gd name="T122" fmla="*/ 150 w 293"/>
                <a:gd name="T123" fmla="*/ 28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3" h="410">
                  <a:moveTo>
                    <a:pt x="38" y="222"/>
                  </a:moveTo>
                  <a:lnTo>
                    <a:pt x="38" y="222"/>
                  </a:lnTo>
                  <a:lnTo>
                    <a:pt x="40" y="241"/>
                  </a:lnTo>
                  <a:lnTo>
                    <a:pt x="42" y="259"/>
                  </a:lnTo>
                  <a:lnTo>
                    <a:pt x="46" y="275"/>
                  </a:lnTo>
                  <a:lnTo>
                    <a:pt x="50" y="292"/>
                  </a:lnTo>
                  <a:lnTo>
                    <a:pt x="56" y="305"/>
                  </a:lnTo>
                  <a:lnTo>
                    <a:pt x="63" y="319"/>
                  </a:lnTo>
                  <a:lnTo>
                    <a:pt x="70" y="330"/>
                  </a:lnTo>
                  <a:lnTo>
                    <a:pt x="78" y="341"/>
                  </a:lnTo>
                  <a:lnTo>
                    <a:pt x="86" y="350"/>
                  </a:lnTo>
                  <a:lnTo>
                    <a:pt x="97" y="357"/>
                  </a:lnTo>
                  <a:lnTo>
                    <a:pt x="106" y="364"/>
                  </a:lnTo>
                  <a:lnTo>
                    <a:pt x="119" y="370"/>
                  </a:lnTo>
                  <a:lnTo>
                    <a:pt x="131" y="375"/>
                  </a:lnTo>
                  <a:lnTo>
                    <a:pt x="143" y="378"/>
                  </a:lnTo>
                  <a:lnTo>
                    <a:pt x="157" y="379"/>
                  </a:lnTo>
                  <a:lnTo>
                    <a:pt x="172" y="380"/>
                  </a:lnTo>
                  <a:lnTo>
                    <a:pt x="172" y="380"/>
                  </a:lnTo>
                  <a:lnTo>
                    <a:pt x="187" y="379"/>
                  </a:lnTo>
                  <a:lnTo>
                    <a:pt x="202" y="378"/>
                  </a:lnTo>
                  <a:lnTo>
                    <a:pt x="216" y="375"/>
                  </a:lnTo>
                  <a:lnTo>
                    <a:pt x="228" y="372"/>
                  </a:lnTo>
                  <a:lnTo>
                    <a:pt x="250" y="365"/>
                  </a:lnTo>
                  <a:lnTo>
                    <a:pt x="266" y="356"/>
                  </a:lnTo>
                  <a:lnTo>
                    <a:pt x="280" y="385"/>
                  </a:lnTo>
                  <a:lnTo>
                    <a:pt x="280" y="385"/>
                  </a:lnTo>
                  <a:lnTo>
                    <a:pt x="270" y="390"/>
                  </a:lnTo>
                  <a:lnTo>
                    <a:pt x="259" y="394"/>
                  </a:lnTo>
                  <a:lnTo>
                    <a:pt x="248" y="400"/>
                  </a:lnTo>
                  <a:lnTo>
                    <a:pt x="235" y="404"/>
                  </a:lnTo>
                  <a:lnTo>
                    <a:pt x="220" y="406"/>
                  </a:lnTo>
                  <a:lnTo>
                    <a:pt x="205" y="409"/>
                  </a:lnTo>
                  <a:lnTo>
                    <a:pt x="188" y="410"/>
                  </a:lnTo>
                  <a:lnTo>
                    <a:pt x="171" y="410"/>
                  </a:lnTo>
                  <a:lnTo>
                    <a:pt x="171" y="410"/>
                  </a:lnTo>
                  <a:lnTo>
                    <a:pt x="153" y="410"/>
                  </a:lnTo>
                  <a:lnTo>
                    <a:pt x="136" y="408"/>
                  </a:lnTo>
                  <a:lnTo>
                    <a:pt x="120" y="405"/>
                  </a:lnTo>
                  <a:lnTo>
                    <a:pt x="104" y="400"/>
                  </a:lnTo>
                  <a:lnTo>
                    <a:pt x="89" y="393"/>
                  </a:lnTo>
                  <a:lnTo>
                    <a:pt x="75" y="385"/>
                  </a:lnTo>
                  <a:lnTo>
                    <a:pt x="61" y="375"/>
                  </a:lnTo>
                  <a:lnTo>
                    <a:pt x="50" y="363"/>
                  </a:lnTo>
                  <a:lnTo>
                    <a:pt x="40" y="350"/>
                  </a:lnTo>
                  <a:lnTo>
                    <a:pt x="29" y="335"/>
                  </a:lnTo>
                  <a:lnTo>
                    <a:pt x="20" y="318"/>
                  </a:lnTo>
                  <a:lnTo>
                    <a:pt x="14" y="299"/>
                  </a:lnTo>
                  <a:lnTo>
                    <a:pt x="8" y="278"/>
                  </a:lnTo>
                  <a:lnTo>
                    <a:pt x="4" y="255"/>
                  </a:lnTo>
                  <a:lnTo>
                    <a:pt x="1" y="230"/>
                  </a:lnTo>
                  <a:lnTo>
                    <a:pt x="0" y="204"/>
                  </a:lnTo>
                  <a:lnTo>
                    <a:pt x="0" y="204"/>
                  </a:lnTo>
                  <a:lnTo>
                    <a:pt x="1" y="179"/>
                  </a:lnTo>
                  <a:lnTo>
                    <a:pt x="4" y="155"/>
                  </a:lnTo>
                  <a:lnTo>
                    <a:pt x="7" y="133"/>
                  </a:lnTo>
                  <a:lnTo>
                    <a:pt x="12" y="113"/>
                  </a:lnTo>
                  <a:lnTo>
                    <a:pt x="19" y="94"/>
                  </a:lnTo>
                  <a:lnTo>
                    <a:pt x="26" y="78"/>
                  </a:lnTo>
                  <a:lnTo>
                    <a:pt x="35" y="63"/>
                  </a:lnTo>
                  <a:lnTo>
                    <a:pt x="45" y="49"/>
                  </a:lnTo>
                  <a:lnTo>
                    <a:pt x="55" y="37"/>
                  </a:lnTo>
                  <a:lnTo>
                    <a:pt x="67" y="27"/>
                  </a:lnTo>
                  <a:lnTo>
                    <a:pt x="79" y="19"/>
                  </a:lnTo>
                  <a:lnTo>
                    <a:pt x="93" y="12"/>
                  </a:lnTo>
                  <a:lnTo>
                    <a:pt x="106" y="7"/>
                  </a:lnTo>
                  <a:lnTo>
                    <a:pt x="120" y="3"/>
                  </a:lnTo>
                  <a:lnTo>
                    <a:pt x="135" y="0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66" y="0"/>
                  </a:lnTo>
                  <a:lnTo>
                    <a:pt x="181" y="1"/>
                  </a:lnTo>
                  <a:lnTo>
                    <a:pt x="195" y="5"/>
                  </a:lnTo>
                  <a:lnTo>
                    <a:pt x="209" y="9"/>
                  </a:lnTo>
                  <a:lnTo>
                    <a:pt x="222" y="16"/>
                  </a:lnTo>
                  <a:lnTo>
                    <a:pt x="233" y="23"/>
                  </a:lnTo>
                  <a:lnTo>
                    <a:pt x="244" y="33"/>
                  </a:lnTo>
                  <a:lnTo>
                    <a:pt x="254" y="42"/>
                  </a:lnTo>
                  <a:lnTo>
                    <a:pt x="263" y="54"/>
                  </a:lnTo>
                  <a:lnTo>
                    <a:pt x="270" y="68"/>
                  </a:lnTo>
                  <a:lnTo>
                    <a:pt x="277" y="83"/>
                  </a:lnTo>
                  <a:lnTo>
                    <a:pt x="282" y="101"/>
                  </a:lnTo>
                  <a:lnTo>
                    <a:pt x="288" y="118"/>
                  </a:lnTo>
                  <a:lnTo>
                    <a:pt x="291" y="139"/>
                  </a:lnTo>
                  <a:lnTo>
                    <a:pt x="292" y="161"/>
                  </a:lnTo>
                  <a:lnTo>
                    <a:pt x="293" y="185"/>
                  </a:lnTo>
                  <a:lnTo>
                    <a:pt x="38" y="222"/>
                  </a:lnTo>
                  <a:close/>
                  <a:moveTo>
                    <a:pt x="150" y="28"/>
                  </a:moveTo>
                  <a:lnTo>
                    <a:pt x="150" y="28"/>
                  </a:lnTo>
                  <a:lnTo>
                    <a:pt x="138" y="30"/>
                  </a:lnTo>
                  <a:lnTo>
                    <a:pt x="127" y="31"/>
                  </a:lnTo>
                  <a:lnTo>
                    <a:pt x="116" y="34"/>
                  </a:lnTo>
                  <a:lnTo>
                    <a:pt x="106" y="38"/>
                  </a:lnTo>
                  <a:lnTo>
                    <a:pt x="95" y="43"/>
                  </a:lnTo>
                  <a:lnTo>
                    <a:pt x="87" y="50"/>
                  </a:lnTo>
                  <a:lnTo>
                    <a:pt x="78" y="58"/>
                  </a:lnTo>
                  <a:lnTo>
                    <a:pt x="70" y="68"/>
                  </a:lnTo>
                  <a:lnTo>
                    <a:pt x="63" y="79"/>
                  </a:lnTo>
                  <a:lnTo>
                    <a:pt x="56" y="91"/>
                  </a:lnTo>
                  <a:lnTo>
                    <a:pt x="50" y="105"/>
                  </a:lnTo>
                  <a:lnTo>
                    <a:pt x="46" y="121"/>
                  </a:lnTo>
                  <a:lnTo>
                    <a:pt x="42" y="138"/>
                  </a:lnTo>
                  <a:lnTo>
                    <a:pt x="40" y="157"/>
                  </a:lnTo>
                  <a:lnTo>
                    <a:pt x="38" y="176"/>
                  </a:lnTo>
                  <a:lnTo>
                    <a:pt x="37" y="198"/>
                  </a:lnTo>
                  <a:lnTo>
                    <a:pt x="254" y="165"/>
                  </a:lnTo>
                  <a:lnTo>
                    <a:pt x="254" y="165"/>
                  </a:lnTo>
                  <a:lnTo>
                    <a:pt x="254" y="147"/>
                  </a:lnTo>
                  <a:lnTo>
                    <a:pt x="252" y="131"/>
                  </a:lnTo>
                  <a:lnTo>
                    <a:pt x="250" y="116"/>
                  </a:lnTo>
                  <a:lnTo>
                    <a:pt x="247" y="102"/>
                  </a:lnTo>
                  <a:lnTo>
                    <a:pt x="243" y="90"/>
                  </a:lnTo>
                  <a:lnTo>
                    <a:pt x="237" y="78"/>
                  </a:lnTo>
                  <a:lnTo>
                    <a:pt x="232" y="68"/>
                  </a:lnTo>
                  <a:lnTo>
                    <a:pt x="226" y="60"/>
                  </a:lnTo>
                  <a:lnTo>
                    <a:pt x="220" y="52"/>
                  </a:lnTo>
                  <a:lnTo>
                    <a:pt x="211" y="46"/>
                  </a:lnTo>
                  <a:lnTo>
                    <a:pt x="203" y="41"/>
                  </a:lnTo>
                  <a:lnTo>
                    <a:pt x="194" y="35"/>
                  </a:lnTo>
                  <a:lnTo>
                    <a:pt x="184" y="33"/>
                  </a:lnTo>
                  <a:lnTo>
                    <a:pt x="173" y="30"/>
                  </a:lnTo>
                  <a:lnTo>
                    <a:pt x="162" y="28"/>
                  </a:lnTo>
                  <a:lnTo>
                    <a:pt x="150" y="28"/>
                  </a:lnTo>
                  <a:lnTo>
                    <a:pt x="150" y="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3431" y="1061"/>
              <a:ext cx="263" cy="404"/>
            </a:xfrm>
            <a:custGeom>
              <a:avLst/>
              <a:gdLst>
                <a:gd name="T0" fmla="*/ 224 w 263"/>
                <a:gd name="T1" fmla="*/ 404 h 404"/>
                <a:gd name="T2" fmla="*/ 224 w 263"/>
                <a:gd name="T3" fmla="*/ 114 h 404"/>
                <a:gd name="T4" fmla="*/ 224 w 263"/>
                <a:gd name="T5" fmla="*/ 114 h 404"/>
                <a:gd name="T6" fmla="*/ 223 w 263"/>
                <a:gd name="T7" fmla="*/ 99 h 404"/>
                <a:gd name="T8" fmla="*/ 220 w 263"/>
                <a:gd name="T9" fmla="*/ 83 h 404"/>
                <a:gd name="T10" fmla="*/ 214 w 263"/>
                <a:gd name="T11" fmla="*/ 68 h 404"/>
                <a:gd name="T12" fmla="*/ 210 w 263"/>
                <a:gd name="T13" fmla="*/ 61 h 404"/>
                <a:gd name="T14" fmla="*/ 206 w 263"/>
                <a:gd name="T15" fmla="*/ 56 h 404"/>
                <a:gd name="T16" fmla="*/ 199 w 263"/>
                <a:gd name="T17" fmla="*/ 49 h 404"/>
                <a:gd name="T18" fmla="*/ 193 w 263"/>
                <a:gd name="T19" fmla="*/ 43 h 404"/>
                <a:gd name="T20" fmla="*/ 186 w 263"/>
                <a:gd name="T21" fmla="*/ 38 h 404"/>
                <a:gd name="T22" fmla="*/ 176 w 263"/>
                <a:gd name="T23" fmla="*/ 34 h 404"/>
                <a:gd name="T24" fmla="*/ 167 w 263"/>
                <a:gd name="T25" fmla="*/ 31 h 404"/>
                <a:gd name="T26" fmla="*/ 156 w 263"/>
                <a:gd name="T27" fmla="*/ 28 h 404"/>
                <a:gd name="T28" fmla="*/ 142 w 263"/>
                <a:gd name="T29" fmla="*/ 27 h 404"/>
                <a:gd name="T30" fmla="*/ 128 w 263"/>
                <a:gd name="T31" fmla="*/ 26 h 404"/>
                <a:gd name="T32" fmla="*/ 128 w 263"/>
                <a:gd name="T33" fmla="*/ 26 h 404"/>
                <a:gd name="T34" fmla="*/ 100 w 263"/>
                <a:gd name="T35" fmla="*/ 27 h 404"/>
                <a:gd name="T36" fmla="*/ 77 w 263"/>
                <a:gd name="T37" fmla="*/ 31 h 404"/>
                <a:gd name="T38" fmla="*/ 57 w 263"/>
                <a:gd name="T39" fmla="*/ 35 h 404"/>
                <a:gd name="T40" fmla="*/ 40 w 263"/>
                <a:gd name="T41" fmla="*/ 42 h 404"/>
                <a:gd name="T42" fmla="*/ 40 w 263"/>
                <a:gd name="T43" fmla="*/ 404 h 404"/>
                <a:gd name="T44" fmla="*/ 0 w 263"/>
                <a:gd name="T45" fmla="*/ 404 h 404"/>
                <a:gd name="T46" fmla="*/ 0 w 263"/>
                <a:gd name="T47" fmla="*/ 27 h 404"/>
                <a:gd name="T48" fmla="*/ 0 w 263"/>
                <a:gd name="T49" fmla="*/ 27 h 404"/>
                <a:gd name="T50" fmla="*/ 14 w 263"/>
                <a:gd name="T51" fmla="*/ 20 h 404"/>
                <a:gd name="T52" fmla="*/ 27 w 263"/>
                <a:gd name="T53" fmla="*/ 15 h 404"/>
                <a:gd name="T54" fmla="*/ 41 w 263"/>
                <a:gd name="T55" fmla="*/ 11 h 404"/>
                <a:gd name="T56" fmla="*/ 57 w 263"/>
                <a:gd name="T57" fmla="*/ 7 h 404"/>
                <a:gd name="T58" fmla="*/ 74 w 263"/>
                <a:gd name="T59" fmla="*/ 4 h 404"/>
                <a:gd name="T60" fmla="*/ 93 w 263"/>
                <a:gd name="T61" fmla="*/ 1 h 404"/>
                <a:gd name="T62" fmla="*/ 113 w 263"/>
                <a:gd name="T63" fmla="*/ 0 h 404"/>
                <a:gd name="T64" fmla="*/ 134 w 263"/>
                <a:gd name="T65" fmla="*/ 0 h 404"/>
                <a:gd name="T66" fmla="*/ 134 w 263"/>
                <a:gd name="T67" fmla="*/ 0 h 404"/>
                <a:gd name="T68" fmla="*/ 153 w 263"/>
                <a:gd name="T69" fmla="*/ 0 h 404"/>
                <a:gd name="T70" fmla="*/ 169 w 263"/>
                <a:gd name="T71" fmla="*/ 3 h 404"/>
                <a:gd name="T72" fmla="*/ 184 w 263"/>
                <a:gd name="T73" fmla="*/ 5 h 404"/>
                <a:gd name="T74" fmla="*/ 198 w 263"/>
                <a:gd name="T75" fmla="*/ 11 h 404"/>
                <a:gd name="T76" fmla="*/ 210 w 263"/>
                <a:gd name="T77" fmla="*/ 16 h 404"/>
                <a:gd name="T78" fmla="*/ 220 w 263"/>
                <a:gd name="T79" fmla="*/ 22 h 404"/>
                <a:gd name="T80" fmla="*/ 229 w 263"/>
                <a:gd name="T81" fmla="*/ 30 h 404"/>
                <a:gd name="T82" fmla="*/ 238 w 263"/>
                <a:gd name="T83" fmla="*/ 38 h 404"/>
                <a:gd name="T84" fmla="*/ 244 w 263"/>
                <a:gd name="T85" fmla="*/ 46 h 404"/>
                <a:gd name="T86" fmla="*/ 250 w 263"/>
                <a:gd name="T87" fmla="*/ 56 h 404"/>
                <a:gd name="T88" fmla="*/ 254 w 263"/>
                <a:gd name="T89" fmla="*/ 65 h 404"/>
                <a:gd name="T90" fmla="*/ 258 w 263"/>
                <a:gd name="T91" fmla="*/ 75 h 404"/>
                <a:gd name="T92" fmla="*/ 261 w 263"/>
                <a:gd name="T93" fmla="*/ 84 h 404"/>
                <a:gd name="T94" fmla="*/ 262 w 263"/>
                <a:gd name="T95" fmla="*/ 94 h 404"/>
                <a:gd name="T96" fmla="*/ 263 w 263"/>
                <a:gd name="T97" fmla="*/ 113 h 404"/>
                <a:gd name="T98" fmla="*/ 263 w 263"/>
                <a:gd name="T99" fmla="*/ 404 h 404"/>
                <a:gd name="T100" fmla="*/ 224 w 263"/>
                <a:gd name="T101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3" h="404">
                  <a:moveTo>
                    <a:pt x="224" y="404"/>
                  </a:moveTo>
                  <a:lnTo>
                    <a:pt x="224" y="114"/>
                  </a:lnTo>
                  <a:lnTo>
                    <a:pt x="224" y="114"/>
                  </a:lnTo>
                  <a:lnTo>
                    <a:pt x="223" y="99"/>
                  </a:lnTo>
                  <a:lnTo>
                    <a:pt x="220" y="83"/>
                  </a:lnTo>
                  <a:lnTo>
                    <a:pt x="214" y="68"/>
                  </a:lnTo>
                  <a:lnTo>
                    <a:pt x="210" y="61"/>
                  </a:lnTo>
                  <a:lnTo>
                    <a:pt x="206" y="56"/>
                  </a:lnTo>
                  <a:lnTo>
                    <a:pt x="199" y="49"/>
                  </a:lnTo>
                  <a:lnTo>
                    <a:pt x="193" y="43"/>
                  </a:lnTo>
                  <a:lnTo>
                    <a:pt x="186" y="38"/>
                  </a:lnTo>
                  <a:lnTo>
                    <a:pt x="176" y="34"/>
                  </a:lnTo>
                  <a:lnTo>
                    <a:pt x="167" y="31"/>
                  </a:lnTo>
                  <a:lnTo>
                    <a:pt x="156" y="28"/>
                  </a:lnTo>
                  <a:lnTo>
                    <a:pt x="142" y="27"/>
                  </a:lnTo>
                  <a:lnTo>
                    <a:pt x="128" y="26"/>
                  </a:lnTo>
                  <a:lnTo>
                    <a:pt x="128" y="26"/>
                  </a:lnTo>
                  <a:lnTo>
                    <a:pt x="100" y="27"/>
                  </a:lnTo>
                  <a:lnTo>
                    <a:pt x="77" y="31"/>
                  </a:lnTo>
                  <a:lnTo>
                    <a:pt x="57" y="35"/>
                  </a:lnTo>
                  <a:lnTo>
                    <a:pt x="40" y="42"/>
                  </a:lnTo>
                  <a:lnTo>
                    <a:pt x="40" y="404"/>
                  </a:lnTo>
                  <a:lnTo>
                    <a:pt x="0" y="404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4" y="20"/>
                  </a:lnTo>
                  <a:lnTo>
                    <a:pt x="27" y="15"/>
                  </a:lnTo>
                  <a:lnTo>
                    <a:pt x="41" y="11"/>
                  </a:lnTo>
                  <a:lnTo>
                    <a:pt x="57" y="7"/>
                  </a:lnTo>
                  <a:lnTo>
                    <a:pt x="74" y="4"/>
                  </a:lnTo>
                  <a:lnTo>
                    <a:pt x="93" y="1"/>
                  </a:lnTo>
                  <a:lnTo>
                    <a:pt x="113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53" y="0"/>
                  </a:lnTo>
                  <a:lnTo>
                    <a:pt x="169" y="3"/>
                  </a:lnTo>
                  <a:lnTo>
                    <a:pt x="184" y="5"/>
                  </a:lnTo>
                  <a:lnTo>
                    <a:pt x="198" y="11"/>
                  </a:lnTo>
                  <a:lnTo>
                    <a:pt x="210" y="16"/>
                  </a:lnTo>
                  <a:lnTo>
                    <a:pt x="220" y="22"/>
                  </a:lnTo>
                  <a:lnTo>
                    <a:pt x="229" y="30"/>
                  </a:lnTo>
                  <a:lnTo>
                    <a:pt x="238" y="38"/>
                  </a:lnTo>
                  <a:lnTo>
                    <a:pt x="244" y="46"/>
                  </a:lnTo>
                  <a:lnTo>
                    <a:pt x="250" y="56"/>
                  </a:lnTo>
                  <a:lnTo>
                    <a:pt x="254" y="65"/>
                  </a:lnTo>
                  <a:lnTo>
                    <a:pt x="258" y="75"/>
                  </a:lnTo>
                  <a:lnTo>
                    <a:pt x="261" y="84"/>
                  </a:lnTo>
                  <a:lnTo>
                    <a:pt x="262" y="94"/>
                  </a:lnTo>
                  <a:lnTo>
                    <a:pt x="263" y="113"/>
                  </a:lnTo>
                  <a:lnTo>
                    <a:pt x="263" y="404"/>
                  </a:lnTo>
                  <a:lnTo>
                    <a:pt x="224" y="4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3783" y="1059"/>
              <a:ext cx="218" cy="411"/>
            </a:xfrm>
            <a:custGeom>
              <a:avLst/>
              <a:gdLst>
                <a:gd name="T0" fmla="*/ 79 w 218"/>
                <a:gd name="T1" fmla="*/ 411 h 411"/>
                <a:gd name="T2" fmla="*/ 40 w 218"/>
                <a:gd name="T3" fmla="*/ 404 h 411"/>
                <a:gd name="T4" fmla="*/ 8 w 218"/>
                <a:gd name="T5" fmla="*/ 391 h 411"/>
                <a:gd name="T6" fmla="*/ 11 w 218"/>
                <a:gd name="T7" fmla="*/ 357 h 411"/>
                <a:gd name="T8" fmla="*/ 33 w 218"/>
                <a:gd name="T9" fmla="*/ 370 h 411"/>
                <a:gd name="T10" fmla="*/ 66 w 218"/>
                <a:gd name="T11" fmla="*/ 378 h 411"/>
                <a:gd name="T12" fmla="*/ 93 w 218"/>
                <a:gd name="T13" fmla="*/ 381 h 411"/>
                <a:gd name="T14" fmla="*/ 120 w 218"/>
                <a:gd name="T15" fmla="*/ 377 h 411"/>
                <a:gd name="T16" fmla="*/ 142 w 218"/>
                <a:gd name="T17" fmla="*/ 367 h 411"/>
                <a:gd name="T18" fmla="*/ 172 w 218"/>
                <a:gd name="T19" fmla="*/ 332 h 411"/>
                <a:gd name="T20" fmla="*/ 179 w 218"/>
                <a:gd name="T21" fmla="*/ 299 h 411"/>
                <a:gd name="T22" fmla="*/ 168 w 218"/>
                <a:gd name="T23" fmla="*/ 256 h 411"/>
                <a:gd name="T24" fmla="*/ 137 w 218"/>
                <a:gd name="T25" fmla="*/ 228 h 411"/>
                <a:gd name="T26" fmla="*/ 105 w 218"/>
                <a:gd name="T27" fmla="*/ 215 h 411"/>
                <a:gd name="T28" fmla="*/ 67 w 218"/>
                <a:gd name="T29" fmla="*/ 197 h 411"/>
                <a:gd name="T30" fmla="*/ 40 w 218"/>
                <a:gd name="T31" fmla="*/ 176 h 411"/>
                <a:gd name="T32" fmla="*/ 23 w 218"/>
                <a:gd name="T33" fmla="*/ 156 h 411"/>
                <a:gd name="T34" fmla="*/ 11 w 218"/>
                <a:gd name="T35" fmla="*/ 118 h 411"/>
                <a:gd name="T36" fmla="*/ 11 w 218"/>
                <a:gd name="T37" fmla="*/ 93 h 411"/>
                <a:gd name="T38" fmla="*/ 19 w 218"/>
                <a:gd name="T39" fmla="*/ 63 h 411"/>
                <a:gd name="T40" fmla="*/ 34 w 218"/>
                <a:gd name="T41" fmla="*/ 39 h 411"/>
                <a:gd name="T42" fmla="*/ 57 w 218"/>
                <a:gd name="T43" fmla="*/ 18 h 411"/>
                <a:gd name="T44" fmla="*/ 86 w 218"/>
                <a:gd name="T45" fmla="*/ 5 h 411"/>
                <a:gd name="T46" fmla="*/ 122 w 218"/>
                <a:gd name="T47" fmla="*/ 0 h 411"/>
                <a:gd name="T48" fmla="*/ 148 w 218"/>
                <a:gd name="T49" fmla="*/ 3 h 411"/>
                <a:gd name="T50" fmla="*/ 182 w 218"/>
                <a:gd name="T51" fmla="*/ 13 h 411"/>
                <a:gd name="T52" fmla="*/ 194 w 218"/>
                <a:gd name="T53" fmla="*/ 52 h 411"/>
                <a:gd name="T54" fmla="*/ 167 w 218"/>
                <a:gd name="T55" fmla="*/ 37 h 411"/>
                <a:gd name="T56" fmla="*/ 137 w 218"/>
                <a:gd name="T57" fmla="*/ 30 h 411"/>
                <a:gd name="T58" fmla="*/ 107 w 218"/>
                <a:gd name="T59" fmla="*/ 30 h 411"/>
                <a:gd name="T60" fmla="*/ 67 w 218"/>
                <a:gd name="T61" fmla="*/ 51 h 411"/>
                <a:gd name="T62" fmla="*/ 49 w 218"/>
                <a:gd name="T63" fmla="*/ 88 h 411"/>
                <a:gd name="T64" fmla="*/ 49 w 218"/>
                <a:gd name="T65" fmla="*/ 118 h 411"/>
                <a:gd name="T66" fmla="*/ 68 w 218"/>
                <a:gd name="T67" fmla="*/ 153 h 411"/>
                <a:gd name="T68" fmla="*/ 107 w 218"/>
                <a:gd name="T69" fmla="*/ 176 h 411"/>
                <a:gd name="T70" fmla="*/ 135 w 218"/>
                <a:gd name="T71" fmla="*/ 187 h 411"/>
                <a:gd name="T72" fmla="*/ 169 w 218"/>
                <a:gd name="T73" fmla="*/ 206 h 411"/>
                <a:gd name="T74" fmla="*/ 194 w 218"/>
                <a:gd name="T75" fmla="*/ 227 h 411"/>
                <a:gd name="T76" fmla="*/ 209 w 218"/>
                <a:gd name="T77" fmla="*/ 249 h 411"/>
                <a:gd name="T78" fmla="*/ 218 w 218"/>
                <a:gd name="T79" fmla="*/ 299 h 411"/>
                <a:gd name="T80" fmla="*/ 216 w 218"/>
                <a:gd name="T81" fmla="*/ 320 h 411"/>
                <a:gd name="T82" fmla="*/ 205 w 218"/>
                <a:gd name="T83" fmla="*/ 350 h 411"/>
                <a:gd name="T84" fmla="*/ 184 w 218"/>
                <a:gd name="T85" fmla="*/ 376 h 411"/>
                <a:gd name="T86" fmla="*/ 156 w 218"/>
                <a:gd name="T87" fmla="*/ 396 h 411"/>
                <a:gd name="T88" fmla="*/ 122 w 218"/>
                <a:gd name="T89" fmla="*/ 408 h 411"/>
                <a:gd name="T90" fmla="*/ 94 w 218"/>
                <a:gd name="T91" fmla="*/ 41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411">
                  <a:moveTo>
                    <a:pt x="94" y="411"/>
                  </a:moveTo>
                  <a:lnTo>
                    <a:pt x="94" y="411"/>
                  </a:lnTo>
                  <a:lnTo>
                    <a:pt x="79" y="411"/>
                  </a:lnTo>
                  <a:lnTo>
                    <a:pt x="66" y="410"/>
                  </a:lnTo>
                  <a:lnTo>
                    <a:pt x="52" y="407"/>
                  </a:lnTo>
                  <a:lnTo>
                    <a:pt x="40" y="404"/>
                  </a:lnTo>
                  <a:lnTo>
                    <a:pt x="29" y="400"/>
                  </a:lnTo>
                  <a:lnTo>
                    <a:pt x="18" y="396"/>
                  </a:lnTo>
                  <a:lnTo>
                    <a:pt x="8" y="391"/>
                  </a:lnTo>
                  <a:lnTo>
                    <a:pt x="0" y="385"/>
                  </a:lnTo>
                  <a:lnTo>
                    <a:pt x="11" y="357"/>
                  </a:lnTo>
                  <a:lnTo>
                    <a:pt x="11" y="357"/>
                  </a:lnTo>
                  <a:lnTo>
                    <a:pt x="18" y="361"/>
                  </a:lnTo>
                  <a:lnTo>
                    <a:pt x="25" y="366"/>
                  </a:lnTo>
                  <a:lnTo>
                    <a:pt x="33" y="370"/>
                  </a:lnTo>
                  <a:lnTo>
                    <a:pt x="42" y="373"/>
                  </a:lnTo>
                  <a:lnTo>
                    <a:pt x="53" y="376"/>
                  </a:lnTo>
                  <a:lnTo>
                    <a:pt x="66" y="378"/>
                  </a:lnTo>
                  <a:lnTo>
                    <a:pt x="79" y="380"/>
                  </a:lnTo>
                  <a:lnTo>
                    <a:pt x="93" y="381"/>
                  </a:lnTo>
                  <a:lnTo>
                    <a:pt x="93" y="381"/>
                  </a:lnTo>
                  <a:lnTo>
                    <a:pt x="103" y="380"/>
                  </a:lnTo>
                  <a:lnTo>
                    <a:pt x="111" y="378"/>
                  </a:lnTo>
                  <a:lnTo>
                    <a:pt x="120" y="377"/>
                  </a:lnTo>
                  <a:lnTo>
                    <a:pt x="128" y="374"/>
                  </a:lnTo>
                  <a:lnTo>
                    <a:pt x="135" y="372"/>
                  </a:lnTo>
                  <a:lnTo>
                    <a:pt x="142" y="367"/>
                  </a:lnTo>
                  <a:lnTo>
                    <a:pt x="154" y="357"/>
                  </a:lnTo>
                  <a:lnTo>
                    <a:pt x="165" y="346"/>
                  </a:lnTo>
                  <a:lnTo>
                    <a:pt x="172" y="332"/>
                  </a:lnTo>
                  <a:lnTo>
                    <a:pt x="178" y="316"/>
                  </a:lnTo>
                  <a:lnTo>
                    <a:pt x="179" y="299"/>
                  </a:lnTo>
                  <a:lnTo>
                    <a:pt x="179" y="299"/>
                  </a:lnTo>
                  <a:lnTo>
                    <a:pt x="178" y="283"/>
                  </a:lnTo>
                  <a:lnTo>
                    <a:pt x="173" y="268"/>
                  </a:lnTo>
                  <a:lnTo>
                    <a:pt x="168" y="256"/>
                  </a:lnTo>
                  <a:lnTo>
                    <a:pt x="160" y="246"/>
                  </a:lnTo>
                  <a:lnTo>
                    <a:pt x="149" y="236"/>
                  </a:lnTo>
                  <a:lnTo>
                    <a:pt x="137" y="228"/>
                  </a:lnTo>
                  <a:lnTo>
                    <a:pt x="122" y="221"/>
                  </a:lnTo>
                  <a:lnTo>
                    <a:pt x="105" y="215"/>
                  </a:lnTo>
                  <a:lnTo>
                    <a:pt x="105" y="215"/>
                  </a:lnTo>
                  <a:lnTo>
                    <a:pt x="92" y="208"/>
                  </a:lnTo>
                  <a:lnTo>
                    <a:pt x="78" y="202"/>
                  </a:lnTo>
                  <a:lnTo>
                    <a:pt x="67" y="197"/>
                  </a:lnTo>
                  <a:lnTo>
                    <a:pt x="57" y="190"/>
                  </a:lnTo>
                  <a:lnTo>
                    <a:pt x="48" y="183"/>
                  </a:lnTo>
                  <a:lnTo>
                    <a:pt x="40" y="176"/>
                  </a:lnTo>
                  <a:lnTo>
                    <a:pt x="34" y="170"/>
                  </a:lnTo>
                  <a:lnTo>
                    <a:pt x="27" y="163"/>
                  </a:lnTo>
                  <a:lnTo>
                    <a:pt x="23" y="156"/>
                  </a:lnTo>
                  <a:lnTo>
                    <a:pt x="19" y="148"/>
                  </a:lnTo>
                  <a:lnTo>
                    <a:pt x="14" y="133"/>
                  </a:lnTo>
                  <a:lnTo>
                    <a:pt x="11" y="118"/>
                  </a:lnTo>
                  <a:lnTo>
                    <a:pt x="11" y="103"/>
                  </a:lnTo>
                  <a:lnTo>
                    <a:pt x="11" y="103"/>
                  </a:lnTo>
                  <a:lnTo>
                    <a:pt x="11" y="93"/>
                  </a:lnTo>
                  <a:lnTo>
                    <a:pt x="12" y="82"/>
                  </a:lnTo>
                  <a:lnTo>
                    <a:pt x="15" y="73"/>
                  </a:lnTo>
                  <a:lnTo>
                    <a:pt x="19" y="63"/>
                  </a:lnTo>
                  <a:lnTo>
                    <a:pt x="23" y="55"/>
                  </a:lnTo>
                  <a:lnTo>
                    <a:pt x="27" y="47"/>
                  </a:lnTo>
                  <a:lnTo>
                    <a:pt x="34" y="39"/>
                  </a:lnTo>
                  <a:lnTo>
                    <a:pt x="41" y="32"/>
                  </a:lnTo>
                  <a:lnTo>
                    <a:pt x="49" y="25"/>
                  </a:lnTo>
                  <a:lnTo>
                    <a:pt x="57" y="18"/>
                  </a:lnTo>
                  <a:lnTo>
                    <a:pt x="66" y="13"/>
                  </a:lnTo>
                  <a:lnTo>
                    <a:pt x="77" y="9"/>
                  </a:lnTo>
                  <a:lnTo>
                    <a:pt x="86" y="5"/>
                  </a:lnTo>
                  <a:lnTo>
                    <a:pt x="98" y="3"/>
                  </a:lnTo>
                  <a:lnTo>
                    <a:pt x="109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35" y="0"/>
                  </a:lnTo>
                  <a:lnTo>
                    <a:pt x="148" y="3"/>
                  </a:lnTo>
                  <a:lnTo>
                    <a:pt x="160" y="6"/>
                  </a:lnTo>
                  <a:lnTo>
                    <a:pt x="171" y="9"/>
                  </a:lnTo>
                  <a:lnTo>
                    <a:pt x="182" y="13"/>
                  </a:lnTo>
                  <a:lnTo>
                    <a:pt x="191" y="18"/>
                  </a:lnTo>
                  <a:lnTo>
                    <a:pt x="205" y="26"/>
                  </a:lnTo>
                  <a:lnTo>
                    <a:pt x="194" y="52"/>
                  </a:lnTo>
                  <a:lnTo>
                    <a:pt x="194" y="52"/>
                  </a:lnTo>
                  <a:lnTo>
                    <a:pt x="183" y="45"/>
                  </a:lnTo>
                  <a:lnTo>
                    <a:pt x="167" y="37"/>
                  </a:lnTo>
                  <a:lnTo>
                    <a:pt x="157" y="35"/>
                  </a:lnTo>
                  <a:lnTo>
                    <a:pt x="148" y="32"/>
                  </a:lnTo>
                  <a:lnTo>
                    <a:pt x="137" y="30"/>
                  </a:lnTo>
                  <a:lnTo>
                    <a:pt x="124" y="29"/>
                  </a:lnTo>
                  <a:lnTo>
                    <a:pt x="124" y="29"/>
                  </a:lnTo>
                  <a:lnTo>
                    <a:pt x="107" y="30"/>
                  </a:lnTo>
                  <a:lnTo>
                    <a:pt x="92" y="35"/>
                  </a:lnTo>
                  <a:lnTo>
                    <a:pt x="78" y="41"/>
                  </a:lnTo>
                  <a:lnTo>
                    <a:pt x="67" y="51"/>
                  </a:lnTo>
                  <a:lnTo>
                    <a:pt x="59" y="62"/>
                  </a:lnTo>
                  <a:lnTo>
                    <a:pt x="52" y="74"/>
                  </a:lnTo>
                  <a:lnTo>
                    <a:pt x="49" y="88"/>
                  </a:lnTo>
                  <a:lnTo>
                    <a:pt x="48" y="103"/>
                  </a:lnTo>
                  <a:lnTo>
                    <a:pt x="48" y="103"/>
                  </a:lnTo>
                  <a:lnTo>
                    <a:pt x="49" y="118"/>
                  </a:lnTo>
                  <a:lnTo>
                    <a:pt x="53" y="131"/>
                  </a:lnTo>
                  <a:lnTo>
                    <a:pt x="60" y="144"/>
                  </a:lnTo>
                  <a:lnTo>
                    <a:pt x="68" y="153"/>
                  </a:lnTo>
                  <a:lnTo>
                    <a:pt x="79" y="161"/>
                  </a:lnTo>
                  <a:lnTo>
                    <a:pt x="92" y="170"/>
                  </a:lnTo>
                  <a:lnTo>
                    <a:pt x="107" y="176"/>
                  </a:lnTo>
                  <a:lnTo>
                    <a:pt x="122" y="182"/>
                  </a:lnTo>
                  <a:lnTo>
                    <a:pt x="122" y="182"/>
                  </a:lnTo>
                  <a:lnTo>
                    <a:pt x="135" y="187"/>
                  </a:lnTo>
                  <a:lnTo>
                    <a:pt x="148" y="194"/>
                  </a:lnTo>
                  <a:lnTo>
                    <a:pt x="160" y="200"/>
                  </a:lnTo>
                  <a:lnTo>
                    <a:pt x="169" y="206"/>
                  </a:lnTo>
                  <a:lnTo>
                    <a:pt x="179" y="212"/>
                  </a:lnTo>
                  <a:lnTo>
                    <a:pt x="186" y="220"/>
                  </a:lnTo>
                  <a:lnTo>
                    <a:pt x="194" y="227"/>
                  </a:lnTo>
                  <a:lnTo>
                    <a:pt x="199" y="234"/>
                  </a:lnTo>
                  <a:lnTo>
                    <a:pt x="205" y="242"/>
                  </a:lnTo>
                  <a:lnTo>
                    <a:pt x="209" y="249"/>
                  </a:lnTo>
                  <a:lnTo>
                    <a:pt x="214" y="265"/>
                  </a:lnTo>
                  <a:lnTo>
                    <a:pt x="217" y="283"/>
                  </a:lnTo>
                  <a:lnTo>
                    <a:pt x="218" y="299"/>
                  </a:lnTo>
                  <a:lnTo>
                    <a:pt x="218" y="299"/>
                  </a:lnTo>
                  <a:lnTo>
                    <a:pt x="218" y="310"/>
                  </a:lnTo>
                  <a:lnTo>
                    <a:pt x="216" y="320"/>
                  </a:lnTo>
                  <a:lnTo>
                    <a:pt x="213" y="331"/>
                  </a:lnTo>
                  <a:lnTo>
                    <a:pt x="209" y="340"/>
                  </a:lnTo>
                  <a:lnTo>
                    <a:pt x="205" y="350"/>
                  </a:lnTo>
                  <a:lnTo>
                    <a:pt x="199" y="359"/>
                  </a:lnTo>
                  <a:lnTo>
                    <a:pt x="193" y="367"/>
                  </a:lnTo>
                  <a:lnTo>
                    <a:pt x="184" y="376"/>
                  </a:lnTo>
                  <a:lnTo>
                    <a:pt x="176" y="384"/>
                  </a:lnTo>
                  <a:lnTo>
                    <a:pt x="167" y="391"/>
                  </a:lnTo>
                  <a:lnTo>
                    <a:pt x="156" y="396"/>
                  </a:lnTo>
                  <a:lnTo>
                    <a:pt x="145" y="402"/>
                  </a:lnTo>
                  <a:lnTo>
                    <a:pt x="134" y="406"/>
                  </a:lnTo>
                  <a:lnTo>
                    <a:pt x="122" y="408"/>
                  </a:lnTo>
                  <a:lnTo>
                    <a:pt x="108" y="411"/>
                  </a:lnTo>
                  <a:lnTo>
                    <a:pt x="94" y="411"/>
                  </a:lnTo>
                  <a:lnTo>
                    <a:pt x="94" y="41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4066" y="1068"/>
              <a:ext cx="242" cy="397"/>
            </a:xfrm>
            <a:custGeom>
              <a:avLst/>
              <a:gdLst>
                <a:gd name="T0" fmla="*/ 0 w 242"/>
                <a:gd name="T1" fmla="*/ 397 h 397"/>
                <a:gd name="T2" fmla="*/ 181 w 242"/>
                <a:gd name="T3" fmla="*/ 23 h 397"/>
                <a:gd name="T4" fmla="*/ 11 w 242"/>
                <a:gd name="T5" fmla="*/ 23 h 397"/>
                <a:gd name="T6" fmla="*/ 11 w 242"/>
                <a:gd name="T7" fmla="*/ 0 h 397"/>
                <a:gd name="T8" fmla="*/ 234 w 242"/>
                <a:gd name="T9" fmla="*/ 0 h 397"/>
                <a:gd name="T10" fmla="*/ 53 w 242"/>
                <a:gd name="T11" fmla="*/ 373 h 397"/>
                <a:gd name="T12" fmla="*/ 242 w 242"/>
                <a:gd name="T13" fmla="*/ 373 h 397"/>
                <a:gd name="T14" fmla="*/ 242 w 242"/>
                <a:gd name="T15" fmla="*/ 397 h 397"/>
                <a:gd name="T16" fmla="*/ 0 w 242"/>
                <a:gd name="T17" fmla="*/ 397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397">
                  <a:moveTo>
                    <a:pt x="0" y="397"/>
                  </a:moveTo>
                  <a:lnTo>
                    <a:pt x="181" y="23"/>
                  </a:lnTo>
                  <a:lnTo>
                    <a:pt x="11" y="23"/>
                  </a:lnTo>
                  <a:lnTo>
                    <a:pt x="11" y="0"/>
                  </a:lnTo>
                  <a:lnTo>
                    <a:pt x="234" y="0"/>
                  </a:lnTo>
                  <a:lnTo>
                    <a:pt x="53" y="373"/>
                  </a:lnTo>
                  <a:lnTo>
                    <a:pt x="242" y="373"/>
                  </a:lnTo>
                  <a:lnTo>
                    <a:pt x="242" y="397"/>
                  </a:lnTo>
                  <a:lnTo>
                    <a:pt x="0" y="3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4366" y="1061"/>
              <a:ext cx="292" cy="410"/>
            </a:xfrm>
            <a:custGeom>
              <a:avLst/>
              <a:gdLst>
                <a:gd name="T0" fmla="*/ 37 w 292"/>
                <a:gd name="T1" fmla="*/ 222 h 410"/>
                <a:gd name="T2" fmla="*/ 41 w 292"/>
                <a:gd name="T3" fmla="*/ 259 h 410"/>
                <a:gd name="T4" fmla="*/ 49 w 292"/>
                <a:gd name="T5" fmla="*/ 292 h 410"/>
                <a:gd name="T6" fmla="*/ 61 w 292"/>
                <a:gd name="T7" fmla="*/ 319 h 410"/>
                <a:gd name="T8" fmla="*/ 76 w 292"/>
                <a:gd name="T9" fmla="*/ 341 h 410"/>
                <a:gd name="T10" fmla="*/ 95 w 292"/>
                <a:gd name="T11" fmla="*/ 357 h 410"/>
                <a:gd name="T12" fmla="*/ 117 w 292"/>
                <a:gd name="T13" fmla="*/ 370 h 410"/>
                <a:gd name="T14" fmla="*/ 142 w 292"/>
                <a:gd name="T15" fmla="*/ 378 h 410"/>
                <a:gd name="T16" fmla="*/ 170 w 292"/>
                <a:gd name="T17" fmla="*/ 380 h 410"/>
                <a:gd name="T18" fmla="*/ 187 w 292"/>
                <a:gd name="T19" fmla="*/ 379 h 410"/>
                <a:gd name="T20" fmla="*/ 215 w 292"/>
                <a:gd name="T21" fmla="*/ 375 h 410"/>
                <a:gd name="T22" fmla="*/ 248 w 292"/>
                <a:gd name="T23" fmla="*/ 365 h 410"/>
                <a:gd name="T24" fmla="*/ 278 w 292"/>
                <a:gd name="T25" fmla="*/ 385 h 410"/>
                <a:gd name="T26" fmla="*/ 269 w 292"/>
                <a:gd name="T27" fmla="*/ 390 h 410"/>
                <a:gd name="T28" fmla="*/ 247 w 292"/>
                <a:gd name="T29" fmla="*/ 400 h 410"/>
                <a:gd name="T30" fmla="*/ 219 w 292"/>
                <a:gd name="T31" fmla="*/ 406 h 410"/>
                <a:gd name="T32" fmla="*/ 187 w 292"/>
                <a:gd name="T33" fmla="*/ 410 h 410"/>
                <a:gd name="T34" fmla="*/ 170 w 292"/>
                <a:gd name="T35" fmla="*/ 410 h 410"/>
                <a:gd name="T36" fmla="*/ 135 w 292"/>
                <a:gd name="T37" fmla="*/ 408 h 410"/>
                <a:gd name="T38" fmla="*/ 102 w 292"/>
                <a:gd name="T39" fmla="*/ 400 h 410"/>
                <a:gd name="T40" fmla="*/ 73 w 292"/>
                <a:gd name="T41" fmla="*/ 385 h 410"/>
                <a:gd name="T42" fmla="*/ 49 w 292"/>
                <a:gd name="T43" fmla="*/ 363 h 410"/>
                <a:gd name="T44" fmla="*/ 28 w 292"/>
                <a:gd name="T45" fmla="*/ 335 h 410"/>
                <a:gd name="T46" fmla="*/ 12 w 292"/>
                <a:gd name="T47" fmla="*/ 299 h 410"/>
                <a:gd name="T48" fmla="*/ 2 w 292"/>
                <a:gd name="T49" fmla="*/ 255 h 410"/>
                <a:gd name="T50" fmla="*/ 0 w 292"/>
                <a:gd name="T51" fmla="*/ 204 h 410"/>
                <a:gd name="T52" fmla="*/ 0 w 292"/>
                <a:gd name="T53" fmla="*/ 179 h 410"/>
                <a:gd name="T54" fmla="*/ 7 w 292"/>
                <a:gd name="T55" fmla="*/ 133 h 410"/>
                <a:gd name="T56" fmla="*/ 17 w 292"/>
                <a:gd name="T57" fmla="*/ 94 h 410"/>
                <a:gd name="T58" fmla="*/ 34 w 292"/>
                <a:gd name="T59" fmla="*/ 63 h 410"/>
                <a:gd name="T60" fmla="*/ 54 w 292"/>
                <a:gd name="T61" fmla="*/ 37 h 410"/>
                <a:gd name="T62" fmla="*/ 78 w 292"/>
                <a:gd name="T63" fmla="*/ 19 h 410"/>
                <a:gd name="T64" fmla="*/ 105 w 292"/>
                <a:gd name="T65" fmla="*/ 7 h 410"/>
                <a:gd name="T66" fmla="*/ 135 w 292"/>
                <a:gd name="T67" fmla="*/ 0 h 410"/>
                <a:gd name="T68" fmla="*/ 150 w 292"/>
                <a:gd name="T69" fmla="*/ 0 h 410"/>
                <a:gd name="T70" fmla="*/ 180 w 292"/>
                <a:gd name="T71" fmla="*/ 1 h 410"/>
                <a:gd name="T72" fmla="*/ 208 w 292"/>
                <a:gd name="T73" fmla="*/ 9 h 410"/>
                <a:gd name="T74" fmla="*/ 232 w 292"/>
                <a:gd name="T75" fmla="*/ 23 h 410"/>
                <a:gd name="T76" fmla="*/ 254 w 292"/>
                <a:gd name="T77" fmla="*/ 42 h 410"/>
                <a:gd name="T78" fmla="*/ 270 w 292"/>
                <a:gd name="T79" fmla="*/ 68 h 410"/>
                <a:gd name="T80" fmla="*/ 282 w 292"/>
                <a:gd name="T81" fmla="*/ 101 h 410"/>
                <a:gd name="T82" fmla="*/ 289 w 292"/>
                <a:gd name="T83" fmla="*/ 139 h 410"/>
                <a:gd name="T84" fmla="*/ 292 w 292"/>
                <a:gd name="T85" fmla="*/ 185 h 410"/>
                <a:gd name="T86" fmla="*/ 148 w 292"/>
                <a:gd name="T87" fmla="*/ 28 h 410"/>
                <a:gd name="T88" fmla="*/ 138 w 292"/>
                <a:gd name="T89" fmla="*/ 30 h 410"/>
                <a:gd name="T90" fmla="*/ 116 w 292"/>
                <a:gd name="T91" fmla="*/ 34 h 410"/>
                <a:gd name="T92" fmla="*/ 95 w 292"/>
                <a:gd name="T93" fmla="*/ 43 h 410"/>
                <a:gd name="T94" fmla="*/ 78 w 292"/>
                <a:gd name="T95" fmla="*/ 58 h 410"/>
                <a:gd name="T96" fmla="*/ 61 w 292"/>
                <a:gd name="T97" fmla="*/ 79 h 410"/>
                <a:gd name="T98" fmla="*/ 50 w 292"/>
                <a:gd name="T99" fmla="*/ 105 h 410"/>
                <a:gd name="T100" fmla="*/ 41 w 292"/>
                <a:gd name="T101" fmla="*/ 138 h 410"/>
                <a:gd name="T102" fmla="*/ 37 w 292"/>
                <a:gd name="T103" fmla="*/ 176 h 410"/>
                <a:gd name="T104" fmla="*/ 254 w 292"/>
                <a:gd name="T105" fmla="*/ 165 h 410"/>
                <a:gd name="T106" fmla="*/ 252 w 292"/>
                <a:gd name="T107" fmla="*/ 147 h 410"/>
                <a:gd name="T108" fmla="*/ 249 w 292"/>
                <a:gd name="T109" fmla="*/ 116 h 410"/>
                <a:gd name="T110" fmla="*/ 241 w 292"/>
                <a:gd name="T111" fmla="*/ 90 h 410"/>
                <a:gd name="T112" fmla="*/ 232 w 292"/>
                <a:gd name="T113" fmla="*/ 68 h 410"/>
                <a:gd name="T114" fmla="*/ 218 w 292"/>
                <a:gd name="T115" fmla="*/ 52 h 410"/>
                <a:gd name="T116" fmla="*/ 202 w 292"/>
                <a:gd name="T117" fmla="*/ 41 h 410"/>
                <a:gd name="T118" fmla="*/ 183 w 292"/>
                <a:gd name="T119" fmla="*/ 33 h 410"/>
                <a:gd name="T120" fmla="*/ 161 w 292"/>
                <a:gd name="T121" fmla="*/ 28 h 410"/>
                <a:gd name="T122" fmla="*/ 148 w 292"/>
                <a:gd name="T123" fmla="*/ 28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2" h="410">
                  <a:moveTo>
                    <a:pt x="37" y="222"/>
                  </a:moveTo>
                  <a:lnTo>
                    <a:pt x="37" y="222"/>
                  </a:lnTo>
                  <a:lnTo>
                    <a:pt x="39" y="241"/>
                  </a:lnTo>
                  <a:lnTo>
                    <a:pt x="41" y="259"/>
                  </a:lnTo>
                  <a:lnTo>
                    <a:pt x="45" y="275"/>
                  </a:lnTo>
                  <a:lnTo>
                    <a:pt x="49" y="292"/>
                  </a:lnTo>
                  <a:lnTo>
                    <a:pt x="54" y="305"/>
                  </a:lnTo>
                  <a:lnTo>
                    <a:pt x="61" y="319"/>
                  </a:lnTo>
                  <a:lnTo>
                    <a:pt x="68" y="330"/>
                  </a:lnTo>
                  <a:lnTo>
                    <a:pt x="76" y="341"/>
                  </a:lnTo>
                  <a:lnTo>
                    <a:pt x="86" y="350"/>
                  </a:lnTo>
                  <a:lnTo>
                    <a:pt x="95" y="357"/>
                  </a:lnTo>
                  <a:lnTo>
                    <a:pt x="106" y="364"/>
                  </a:lnTo>
                  <a:lnTo>
                    <a:pt x="117" y="370"/>
                  </a:lnTo>
                  <a:lnTo>
                    <a:pt x="129" y="375"/>
                  </a:lnTo>
                  <a:lnTo>
                    <a:pt x="142" y="378"/>
                  </a:lnTo>
                  <a:lnTo>
                    <a:pt x="157" y="379"/>
                  </a:lnTo>
                  <a:lnTo>
                    <a:pt x="170" y="380"/>
                  </a:lnTo>
                  <a:lnTo>
                    <a:pt x="170" y="380"/>
                  </a:lnTo>
                  <a:lnTo>
                    <a:pt x="187" y="379"/>
                  </a:lnTo>
                  <a:lnTo>
                    <a:pt x="202" y="378"/>
                  </a:lnTo>
                  <a:lnTo>
                    <a:pt x="215" y="375"/>
                  </a:lnTo>
                  <a:lnTo>
                    <a:pt x="228" y="372"/>
                  </a:lnTo>
                  <a:lnTo>
                    <a:pt x="248" y="365"/>
                  </a:lnTo>
                  <a:lnTo>
                    <a:pt x="266" y="356"/>
                  </a:lnTo>
                  <a:lnTo>
                    <a:pt x="278" y="385"/>
                  </a:lnTo>
                  <a:lnTo>
                    <a:pt x="278" y="385"/>
                  </a:lnTo>
                  <a:lnTo>
                    <a:pt x="269" y="390"/>
                  </a:lnTo>
                  <a:lnTo>
                    <a:pt x="259" y="394"/>
                  </a:lnTo>
                  <a:lnTo>
                    <a:pt x="247" y="400"/>
                  </a:lnTo>
                  <a:lnTo>
                    <a:pt x="233" y="404"/>
                  </a:lnTo>
                  <a:lnTo>
                    <a:pt x="219" y="406"/>
                  </a:lnTo>
                  <a:lnTo>
                    <a:pt x="203" y="409"/>
                  </a:lnTo>
                  <a:lnTo>
                    <a:pt x="187" y="410"/>
                  </a:lnTo>
                  <a:lnTo>
                    <a:pt x="170" y="410"/>
                  </a:lnTo>
                  <a:lnTo>
                    <a:pt x="170" y="410"/>
                  </a:lnTo>
                  <a:lnTo>
                    <a:pt x="153" y="410"/>
                  </a:lnTo>
                  <a:lnTo>
                    <a:pt x="135" y="408"/>
                  </a:lnTo>
                  <a:lnTo>
                    <a:pt x="118" y="405"/>
                  </a:lnTo>
                  <a:lnTo>
                    <a:pt x="102" y="400"/>
                  </a:lnTo>
                  <a:lnTo>
                    <a:pt x="88" y="393"/>
                  </a:lnTo>
                  <a:lnTo>
                    <a:pt x="73" y="385"/>
                  </a:lnTo>
                  <a:lnTo>
                    <a:pt x="61" y="375"/>
                  </a:lnTo>
                  <a:lnTo>
                    <a:pt x="49" y="363"/>
                  </a:lnTo>
                  <a:lnTo>
                    <a:pt x="38" y="350"/>
                  </a:lnTo>
                  <a:lnTo>
                    <a:pt x="28" y="335"/>
                  </a:lnTo>
                  <a:lnTo>
                    <a:pt x="20" y="318"/>
                  </a:lnTo>
                  <a:lnTo>
                    <a:pt x="12" y="299"/>
                  </a:lnTo>
                  <a:lnTo>
                    <a:pt x="7" y="278"/>
                  </a:lnTo>
                  <a:lnTo>
                    <a:pt x="2" y="255"/>
                  </a:lnTo>
                  <a:lnTo>
                    <a:pt x="0" y="230"/>
                  </a:lnTo>
                  <a:lnTo>
                    <a:pt x="0" y="204"/>
                  </a:lnTo>
                  <a:lnTo>
                    <a:pt x="0" y="204"/>
                  </a:lnTo>
                  <a:lnTo>
                    <a:pt x="0" y="179"/>
                  </a:lnTo>
                  <a:lnTo>
                    <a:pt x="2" y="155"/>
                  </a:lnTo>
                  <a:lnTo>
                    <a:pt x="7" y="133"/>
                  </a:lnTo>
                  <a:lnTo>
                    <a:pt x="11" y="113"/>
                  </a:lnTo>
                  <a:lnTo>
                    <a:pt x="17" y="94"/>
                  </a:lnTo>
                  <a:lnTo>
                    <a:pt x="26" y="78"/>
                  </a:lnTo>
                  <a:lnTo>
                    <a:pt x="34" y="63"/>
                  </a:lnTo>
                  <a:lnTo>
                    <a:pt x="43" y="49"/>
                  </a:lnTo>
                  <a:lnTo>
                    <a:pt x="54" y="37"/>
                  </a:lnTo>
                  <a:lnTo>
                    <a:pt x="65" y="27"/>
                  </a:lnTo>
                  <a:lnTo>
                    <a:pt x="78" y="19"/>
                  </a:lnTo>
                  <a:lnTo>
                    <a:pt x="91" y="12"/>
                  </a:lnTo>
                  <a:lnTo>
                    <a:pt x="105" y="7"/>
                  </a:lnTo>
                  <a:lnTo>
                    <a:pt x="120" y="3"/>
                  </a:lnTo>
                  <a:lnTo>
                    <a:pt x="135" y="0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65" y="0"/>
                  </a:lnTo>
                  <a:lnTo>
                    <a:pt x="180" y="1"/>
                  </a:lnTo>
                  <a:lnTo>
                    <a:pt x="195" y="5"/>
                  </a:lnTo>
                  <a:lnTo>
                    <a:pt x="208" y="9"/>
                  </a:lnTo>
                  <a:lnTo>
                    <a:pt x="221" y="16"/>
                  </a:lnTo>
                  <a:lnTo>
                    <a:pt x="232" y="23"/>
                  </a:lnTo>
                  <a:lnTo>
                    <a:pt x="243" y="33"/>
                  </a:lnTo>
                  <a:lnTo>
                    <a:pt x="254" y="42"/>
                  </a:lnTo>
                  <a:lnTo>
                    <a:pt x="262" y="54"/>
                  </a:lnTo>
                  <a:lnTo>
                    <a:pt x="270" y="68"/>
                  </a:lnTo>
                  <a:lnTo>
                    <a:pt x="277" y="83"/>
                  </a:lnTo>
                  <a:lnTo>
                    <a:pt x="282" y="101"/>
                  </a:lnTo>
                  <a:lnTo>
                    <a:pt x="286" y="118"/>
                  </a:lnTo>
                  <a:lnTo>
                    <a:pt x="289" y="139"/>
                  </a:lnTo>
                  <a:lnTo>
                    <a:pt x="292" y="161"/>
                  </a:lnTo>
                  <a:lnTo>
                    <a:pt x="292" y="185"/>
                  </a:lnTo>
                  <a:lnTo>
                    <a:pt x="37" y="222"/>
                  </a:lnTo>
                  <a:close/>
                  <a:moveTo>
                    <a:pt x="148" y="28"/>
                  </a:moveTo>
                  <a:lnTo>
                    <a:pt x="148" y="28"/>
                  </a:lnTo>
                  <a:lnTo>
                    <a:pt x="138" y="30"/>
                  </a:lnTo>
                  <a:lnTo>
                    <a:pt x="127" y="31"/>
                  </a:lnTo>
                  <a:lnTo>
                    <a:pt x="116" y="34"/>
                  </a:lnTo>
                  <a:lnTo>
                    <a:pt x="105" y="38"/>
                  </a:lnTo>
                  <a:lnTo>
                    <a:pt x="95" y="43"/>
                  </a:lnTo>
                  <a:lnTo>
                    <a:pt x="86" y="50"/>
                  </a:lnTo>
                  <a:lnTo>
                    <a:pt x="78" y="58"/>
                  </a:lnTo>
                  <a:lnTo>
                    <a:pt x="69" y="68"/>
                  </a:lnTo>
                  <a:lnTo>
                    <a:pt x="61" y="79"/>
                  </a:lnTo>
                  <a:lnTo>
                    <a:pt x="56" y="91"/>
                  </a:lnTo>
                  <a:lnTo>
                    <a:pt x="50" y="105"/>
                  </a:lnTo>
                  <a:lnTo>
                    <a:pt x="45" y="121"/>
                  </a:lnTo>
                  <a:lnTo>
                    <a:pt x="41" y="138"/>
                  </a:lnTo>
                  <a:lnTo>
                    <a:pt x="38" y="157"/>
                  </a:lnTo>
                  <a:lnTo>
                    <a:pt x="37" y="176"/>
                  </a:lnTo>
                  <a:lnTo>
                    <a:pt x="37" y="198"/>
                  </a:lnTo>
                  <a:lnTo>
                    <a:pt x="254" y="165"/>
                  </a:lnTo>
                  <a:lnTo>
                    <a:pt x="254" y="165"/>
                  </a:lnTo>
                  <a:lnTo>
                    <a:pt x="252" y="147"/>
                  </a:lnTo>
                  <a:lnTo>
                    <a:pt x="251" y="131"/>
                  </a:lnTo>
                  <a:lnTo>
                    <a:pt x="249" y="116"/>
                  </a:lnTo>
                  <a:lnTo>
                    <a:pt x="245" y="102"/>
                  </a:lnTo>
                  <a:lnTo>
                    <a:pt x="241" y="90"/>
                  </a:lnTo>
                  <a:lnTo>
                    <a:pt x="237" y="78"/>
                  </a:lnTo>
                  <a:lnTo>
                    <a:pt x="232" y="68"/>
                  </a:lnTo>
                  <a:lnTo>
                    <a:pt x="225" y="60"/>
                  </a:lnTo>
                  <a:lnTo>
                    <a:pt x="218" y="52"/>
                  </a:lnTo>
                  <a:lnTo>
                    <a:pt x="210" y="46"/>
                  </a:lnTo>
                  <a:lnTo>
                    <a:pt x="202" y="41"/>
                  </a:lnTo>
                  <a:lnTo>
                    <a:pt x="192" y="35"/>
                  </a:lnTo>
                  <a:lnTo>
                    <a:pt x="183" y="33"/>
                  </a:lnTo>
                  <a:lnTo>
                    <a:pt x="172" y="30"/>
                  </a:lnTo>
                  <a:lnTo>
                    <a:pt x="161" y="28"/>
                  </a:lnTo>
                  <a:lnTo>
                    <a:pt x="148" y="28"/>
                  </a:lnTo>
                  <a:lnTo>
                    <a:pt x="148" y="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4755" y="1061"/>
              <a:ext cx="263" cy="404"/>
            </a:xfrm>
            <a:custGeom>
              <a:avLst/>
              <a:gdLst>
                <a:gd name="T0" fmla="*/ 223 w 263"/>
                <a:gd name="T1" fmla="*/ 404 h 404"/>
                <a:gd name="T2" fmla="*/ 223 w 263"/>
                <a:gd name="T3" fmla="*/ 114 h 404"/>
                <a:gd name="T4" fmla="*/ 223 w 263"/>
                <a:gd name="T5" fmla="*/ 114 h 404"/>
                <a:gd name="T6" fmla="*/ 222 w 263"/>
                <a:gd name="T7" fmla="*/ 99 h 404"/>
                <a:gd name="T8" fmla="*/ 219 w 263"/>
                <a:gd name="T9" fmla="*/ 83 h 404"/>
                <a:gd name="T10" fmla="*/ 214 w 263"/>
                <a:gd name="T11" fmla="*/ 68 h 404"/>
                <a:gd name="T12" fmla="*/ 210 w 263"/>
                <a:gd name="T13" fmla="*/ 61 h 404"/>
                <a:gd name="T14" fmla="*/ 206 w 263"/>
                <a:gd name="T15" fmla="*/ 56 h 404"/>
                <a:gd name="T16" fmla="*/ 200 w 263"/>
                <a:gd name="T17" fmla="*/ 49 h 404"/>
                <a:gd name="T18" fmla="*/ 193 w 263"/>
                <a:gd name="T19" fmla="*/ 43 h 404"/>
                <a:gd name="T20" fmla="*/ 185 w 263"/>
                <a:gd name="T21" fmla="*/ 38 h 404"/>
                <a:gd name="T22" fmla="*/ 177 w 263"/>
                <a:gd name="T23" fmla="*/ 34 h 404"/>
                <a:gd name="T24" fmla="*/ 166 w 263"/>
                <a:gd name="T25" fmla="*/ 31 h 404"/>
                <a:gd name="T26" fmla="*/ 155 w 263"/>
                <a:gd name="T27" fmla="*/ 28 h 404"/>
                <a:gd name="T28" fmla="*/ 143 w 263"/>
                <a:gd name="T29" fmla="*/ 27 h 404"/>
                <a:gd name="T30" fmla="*/ 128 w 263"/>
                <a:gd name="T31" fmla="*/ 26 h 404"/>
                <a:gd name="T32" fmla="*/ 128 w 263"/>
                <a:gd name="T33" fmla="*/ 26 h 404"/>
                <a:gd name="T34" fmla="*/ 99 w 263"/>
                <a:gd name="T35" fmla="*/ 27 h 404"/>
                <a:gd name="T36" fmla="*/ 77 w 263"/>
                <a:gd name="T37" fmla="*/ 31 h 404"/>
                <a:gd name="T38" fmla="*/ 58 w 263"/>
                <a:gd name="T39" fmla="*/ 35 h 404"/>
                <a:gd name="T40" fmla="*/ 41 w 263"/>
                <a:gd name="T41" fmla="*/ 42 h 404"/>
                <a:gd name="T42" fmla="*/ 41 w 263"/>
                <a:gd name="T43" fmla="*/ 404 h 404"/>
                <a:gd name="T44" fmla="*/ 0 w 263"/>
                <a:gd name="T45" fmla="*/ 404 h 404"/>
                <a:gd name="T46" fmla="*/ 0 w 263"/>
                <a:gd name="T47" fmla="*/ 27 h 404"/>
                <a:gd name="T48" fmla="*/ 0 w 263"/>
                <a:gd name="T49" fmla="*/ 27 h 404"/>
                <a:gd name="T50" fmla="*/ 13 w 263"/>
                <a:gd name="T51" fmla="*/ 20 h 404"/>
                <a:gd name="T52" fmla="*/ 27 w 263"/>
                <a:gd name="T53" fmla="*/ 15 h 404"/>
                <a:gd name="T54" fmla="*/ 42 w 263"/>
                <a:gd name="T55" fmla="*/ 11 h 404"/>
                <a:gd name="T56" fmla="*/ 57 w 263"/>
                <a:gd name="T57" fmla="*/ 7 h 404"/>
                <a:gd name="T58" fmla="*/ 75 w 263"/>
                <a:gd name="T59" fmla="*/ 4 h 404"/>
                <a:gd name="T60" fmla="*/ 92 w 263"/>
                <a:gd name="T61" fmla="*/ 1 h 404"/>
                <a:gd name="T62" fmla="*/ 113 w 263"/>
                <a:gd name="T63" fmla="*/ 0 h 404"/>
                <a:gd name="T64" fmla="*/ 135 w 263"/>
                <a:gd name="T65" fmla="*/ 0 h 404"/>
                <a:gd name="T66" fmla="*/ 135 w 263"/>
                <a:gd name="T67" fmla="*/ 0 h 404"/>
                <a:gd name="T68" fmla="*/ 152 w 263"/>
                <a:gd name="T69" fmla="*/ 0 h 404"/>
                <a:gd name="T70" fmla="*/ 169 w 263"/>
                <a:gd name="T71" fmla="*/ 3 h 404"/>
                <a:gd name="T72" fmla="*/ 184 w 263"/>
                <a:gd name="T73" fmla="*/ 5 h 404"/>
                <a:gd name="T74" fmla="*/ 197 w 263"/>
                <a:gd name="T75" fmla="*/ 11 h 404"/>
                <a:gd name="T76" fmla="*/ 210 w 263"/>
                <a:gd name="T77" fmla="*/ 16 h 404"/>
                <a:gd name="T78" fmla="*/ 221 w 263"/>
                <a:gd name="T79" fmla="*/ 22 h 404"/>
                <a:gd name="T80" fmla="*/ 229 w 263"/>
                <a:gd name="T81" fmla="*/ 30 h 404"/>
                <a:gd name="T82" fmla="*/ 237 w 263"/>
                <a:gd name="T83" fmla="*/ 38 h 404"/>
                <a:gd name="T84" fmla="*/ 244 w 263"/>
                <a:gd name="T85" fmla="*/ 46 h 404"/>
                <a:gd name="T86" fmla="*/ 249 w 263"/>
                <a:gd name="T87" fmla="*/ 56 h 404"/>
                <a:gd name="T88" fmla="*/ 253 w 263"/>
                <a:gd name="T89" fmla="*/ 65 h 404"/>
                <a:gd name="T90" fmla="*/ 257 w 263"/>
                <a:gd name="T91" fmla="*/ 75 h 404"/>
                <a:gd name="T92" fmla="*/ 260 w 263"/>
                <a:gd name="T93" fmla="*/ 84 h 404"/>
                <a:gd name="T94" fmla="*/ 262 w 263"/>
                <a:gd name="T95" fmla="*/ 94 h 404"/>
                <a:gd name="T96" fmla="*/ 263 w 263"/>
                <a:gd name="T97" fmla="*/ 113 h 404"/>
                <a:gd name="T98" fmla="*/ 263 w 263"/>
                <a:gd name="T99" fmla="*/ 404 h 404"/>
                <a:gd name="T100" fmla="*/ 223 w 263"/>
                <a:gd name="T101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3" h="404">
                  <a:moveTo>
                    <a:pt x="223" y="404"/>
                  </a:moveTo>
                  <a:lnTo>
                    <a:pt x="223" y="114"/>
                  </a:lnTo>
                  <a:lnTo>
                    <a:pt x="223" y="114"/>
                  </a:lnTo>
                  <a:lnTo>
                    <a:pt x="222" y="99"/>
                  </a:lnTo>
                  <a:lnTo>
                    <a:pt x="219" y="83"/>
                  </a:lnTo>
                  <a:lnTo>
                    <a:pt x="214" y="68"/>
                  </a:lnTo>
                  <a:lnTo>
                    <a:pt x="210" y="61"/>
                  </a:lnTo>
                  <a:lnTo>
                    <a:pt x="206" y="56"/>
                  </a:lnTo>
                  <a:lnTo>
                    <a:pt x="200" y="49"/>
                  </a:lnTo>
                  <a:lnTo>
                    <a:pt x="193" y="43"/>
                  </a:lnTo>
                  <a:lnTo>
                    <a:pt x="185" y="38"/>
                  </a:lnTo>
                  <a:lnTo>
                    <a:pt x="177" y="34"/>
                  </a:lnTo>
                  <a:lnTo>
                    <a:pt x="166" y="31"/>
                  </a:lnTo>
                  <a:lnTo>
                    <a:pt x="155" y="28"/>
                  </a:lnTo>
                  <a:lnTo>
                    <a:pt x="143" y="27"/>
                  </a:lnTo>
                  <a:lnTo>
                    <a:pt x="128" y="26"/>
                  </a:lnTo>
                  <a:lnTo>
                    <a:pt x="128" y="26"/>
                  </a:lnTo>
                  <a:lnTo>
                    <a:pt x="99" y="27"/>
                  </a:lnTo>
                  <a:lnTo>
                    <a:pt x="77" y="31"/>
                  </a:lnTo>
                  <a:lnTo>
                    <a:pt x="58" y="35"/>
                  </a:lnTo>
                  <a:lnTo>
                    <a:pt x="41" y="42"/>
                  </a:lnTo>
                  <a:lnTo>
                    <a:pt x="41" y="404"/>
                  </a:lnTo>
                  <a:lnTo>
                    <a:pt x="0" y="404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3" y="20"/>
                  </a:lnTo>
                  <a:lnTo>
                    <a:pt x="27" y="15"/>
                  </a:lnTo>
                  <a:lnTo>
                    <a:pt x="42" y="11"/>
                  </a:lnTo>
                  <a:lnTo>
                    <a:pt x="57" y="7"/>
                  </a:lnTo>
                  <a:lnTo>
                    <a:pt x="75" y="4"/>
                  </a:lnTo>
                  <a:lnTo>
                    <a:pt x="92" y="1"/>
                  </a:lnTo>
                  <a:lnTo>
                    <a:pt x="113" y="0"/>
                  </a:lnTo>
                  <a:lnTo>
                    <a:pt x="135" y="0"/>
                  </a:lnTo>
                  <a:lnTo>
                    <a:pt x="135" y="0"/>
                  </a:lnTo>
                  <a:lnTo>
                    <a:pt x="152" y="0"/>
                  </a:lnTo>
                  <a:lnTo>
                    <a:pt x="169" y="3"/>
                  </a:lnTo>
                  <a:lnTo>
                    <a:pt x="184" y="5"/>
                  </a:lnTo>
                  <a:lnTo>
                    <a:pt x="197" y="11"/>
                  </a:lnTo>
                  <a:lnTo>
                    <a:pt x="210" y="16"/>
                  </a:lnTo>
                  <a:lnTo>
                    <a:pt x="221" y="22"/>
                  </a:lnTo>
                  <a:lnTo>
                    <a:pt x="229" y="30"/>
                  </a:lnTo>
                  <a:lnTo>
                    <a:pt x="237" y="38"/>
                  </a:lnTo>
                  <a:lnTo>
                    <a:pt x="244" y="46"/>
                  </a:lnTo>
                  <a:lnTo>
                    <a:pt x="249" y="56"/>
                  </a:lnTo>
                  <a:lnTo>
                    <a:pt x="253" y="65"/>
                  </a:lnTo>
                  <a:lnTo>
                    <a:pt x="257" y="75"/>
                  </a:lnTo>
                  <a:lnTo>
                    <a:pt x="260" y="84"/>
                  </a:lnTo>
                  <a:lnTo>
                    <a:pt x="262" y="94"/>
                  </a:lnTo>
                  <a:lnTo>
                    <a:pt x="263" y="113"/>
                  </a:lnTo>
                  <a:lnTo>
                    <a:pt x="263" y="404"/>
                  </a:lnTo>
                  <a:lnTo>
                    <a:pt x="223" y="4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5107" y="957"/>
              <a:ext cx="159" cy="510"/>
            </a:xfrm>
            <a:custGeom>
              <a:avLst/>
              <a:gdLst>
                <a:gd name="T0" fmla="*/ 135 w 159"/>
                <a:gd name="T1" fmla="*/ 510 h 510"/>
                <a:gd name="T2" fmla="*/ 135 w 159"/>
                <a:gd name="T3" fmla="*/ 510 h 510"/>
                <a:gd name="T4" fmla="*/ 122 w 159"/>
                <a:gd name="T5" fmla="*/ 509 h 510"/>
                <a:gd name="T6" fmla="*/ 111 w 159"/>
                <a:gd name="T7" fmla="*/ 508 h 510"/>
                <a:gd name="T8" fmla="*/ 102 w 159"/>
                <a:gd name="T9" fmla="*/ 505 h 510"/>
                <a:gd name="T10" fmla="*/ 92 w 159"/>
                <a:gd name="T11" fmla="*/ 501 h 510"/>
                <a:gd name="T12" fmla="*/ 84 w 159"/>
                <a:gd name="T13" fmla="*/ 497 h 510"/>
                <a:gd name="T14" fmla="*/ 77 w 159"/>
                <a:gd name="T15" fmla="*/ 491 h 510"/>
                <a:gd name="T16" fmla="*/ 71 w 159"/>
                <a:gd name="T17" fmla="*/ 486 h 510"/>
                <a:gd name="T18" fmla="*/ 65 w 159"/>
                <a:gd name="T19" fmla="*/ 479 h 510"/>
                <a:gd name="T20" fmla="*/ 61 w 159"/>
                <a:gd name="T21" fmla="*/ 472 h 510"/>
                <a:gd name="T22" fmla="*/ 57 w 159"/>
                <a:gd name="T23" fmla="*/ 465 h 510"/>
                <a:gd name="T24" fmla="*/ 50 w 159"/>
                <a:gd name="T25" fmla="*/ 449 h 510"/>
                <a:gd name="T26" fmla="*/ 47 w 159"/>
                <a:gd name="T27" fmla="*/ 433 h 510"/>
                <a:gd name="T28" fmla="*/ 46 w 159"/>
                <a:gd name="T29" fmla="*/ 416 h 510"/>
                <a:gd name="T30" fmla="*/ 46 w 159"/>
                <a:gd name="T31" fmla="*/ 134 h 510"/>
                <a:gd name="T32" fmla="*/ 0 w 159"/>
                <a:gd name="T33" fmla="*/ 134 h 510"/>
                <a:gd name="T34" fmla="*/ 0 w 159"/>
                <a:gd name="T35" fmla="*/ 111 h 510"/>
                <a:gd name="T36" fmla="*/ 46 w 159"/>
                <a:gd name="T37" fmla="*/ 111 h 510"/>
                <a:gd name="T38" fmla="*/ 46 w 159"/>
                <a:gd name="T39" fmla="*/ 15 h 510"/>
                <a:gd name="T40" fmla="*/ 86 w 159"/>
                <a:gd name="T41" fmla="*/ 0 h 510"/>
                <a:gd name="T42" fmla="*/ 86 w 159"/>
                <a:gd name="T43" fmla="*/ 111 h 510"/>
                <a:gd name="T44" fmla="*/ 159 w 159"/>
                <a:gd name="T45" fmla="*/ 111 h 510"/>
                <a:gd name="T46" fmla="*/ 159 w 159"/>
                <a:gd name="T47" fmla="*/ 134 h 510"/>
                <a:gd name="T48" fmla="*/ 86 w 159"/>
                <a:gd name="T49" fmla="*/ 134 h 510"/>
                <a:gd name="T50" fmla="*/ 86 w 159"/>
                <a:gd name="T51" fmla="*/ 419 h 510"/>
                <a:gd name="T52" fmla="*/ 86 w 159"/>
                <a:gd name="T53" fmla="*/ 419 h 510"/>
                <a:gd name="T54" fmla="*/ 87 w 159"/>
                <a:gd name="T55" fmla="*/ 431 h 510"/>
                <a:gd name="T56" fmla="*/ 88 w 159"/>
                <a:gd name="T57" fmla="*/ 442 h 510"/>
                <a:gd name="T58" fmla="*/ 92 w 159"/>
                <a:gd name="T59" fmla="*/ 453 h 510"/>
                <a:gd name="T60" fmla="*/ 99 w 159"/>
                <a:gd name="T61" fmla="*/ 463 h 510"/>
                <a:gd name="T62" fmla="*/ 106 w 159"/>
                <a:gd name="T63" fmla="*/ 471 h 510"/>
                <a:gd name="T64" fmla="*/ 117 w 159"/>
                <a:gd name="T65" fmla="*/ 476 h 510"/>
                <a:gd name="T66" fmla="*/ 129 w 159"/>
                <a:gd name="T67" fmla="*/ 480 h 510"/>
                <a:gd name="T68" fmla="*/ 143 w 159"/>
                <a:gd name="T69" fmla="*/ 482 h 510"/>
                <a:gd name="T70" fmla="*/ 143 w 159"/>
                <a:gd name="T71" fmla="*/ 482 h 510"/>
                <a:gd name="T72" fmla="*/ 151 w 159"/>
                <a:gd name="T73" fmla="*/ 482 h 510"/>
                <a:gd name="T74" fmla="*/ 159 w 159"/>
                <a:gd name="T75" fmla="*/ 480 h 510"/>
                <a:gd name="T76" fmla="*/ 159 w 159"/>
                <a:gd name="T77" fmla="*/ 506 h 510"/>
                <a:gd name="T78" fmla="*/ 159 w 159"/>
                <a:gd name="T79" fmla="*/ 506 h 510"/>
                <a:gd name="T80" fmla="*/ 148 w 159"/>
                <a:gd name="T81" fmla="*/ 509 h 510"/>
                <a:gd name="T82" fmla="*/ 135 w 159"/>
                <a:gd name="T83" fmla="*/ 510 h 510"/>
                <a:gd name="T84" fmla="*/ 135 w 159"/>
                <a:gd name="T85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9" h="510">
                  <a:moveTo>
                    <a:pt x="135" y="510"/>
                  </a:moveTo>
                  <a:lnTo>
                    <a:pt x="135" y="510"/>
                  </a:lnTo>
                  <a:lnTo>
                    <a:pt x="122" y="509"/>
                  </a:lnTo>
                  <a:lnTo>
                    <a:pt x="111" y="508"/>
                  </a:lnTo>
                  <a:lnTo>
                    <a:pt x="102" y="505"/>
                  </a:lnTo>
                  <a:lnTo>
                    <a:pt x="92" y="501"/>
                  </a:lnTo>
                  <a:lnTo>
                    <a:pt x="84" y="497"/>
                  </a:lnTo>
                  <a:lnTo>
                    <a:pt x="77" y="491"/>
                  </a:lnTo>
                  <a:lnTo>
                    <a:pt x="71" y="486"/>
                  </a:lnTo>
                  <a:lnTo>
                    <a:pt x="65" y="479"/>
                  </a:lnTo>
                  <a:lnTo>
                    <a:pt x="61" y="472"/>
                  </a:lnTo>
                  <a:lnTo>
                    <a:pt x="57" y="465"/>
                  </a:lnTo>
                  <a:lnTo>
                    <a:pt x="50" y="449"/>
                  </a:lnTo>
                  <a:lnTo>
                    <a:pt x="47" y="433"/>
                  </a:lnTo>
                  <a:lnTo>
                    <a:pt x="46" y="416"/>
                  </a:lnTo>
                  <a:lnTo>
                    <a:pt x="46" y="134"/>
                  </a:lnTo>
                  <a:lnTo>
                    <a:pt x="0" y="134"/>
                  </a:lnTo>
                  <a:lnTo>
                    <a:pt x="0" y="111"/>
                  </a:lnTo>
                  <a:lnTo>
                    <a:pt x="46" y="111"/>
                  </a:lnTo>
                  <a:lnTo>
                    <a:pt x="46" y="15"/>
                  </a:lnTo>
                  <a:lnTo>
                    <a:pt x="86" y="0"/>
                  </a:lnTo>
                  <a:lnTo>
                    <a:pt x="86" y="111"/>
                  </a:lnTo>
                  <a:lnTo>
                    <a:pt x="159" y="111"/>
                  </a:lnTo>
                  <a:lnTo>
                    <a:pt x="159" y="134"/>
                  </a:lnTo>
                  <a:lnTo>
                    <a:pt x="86" y="134"/>
                  </a:lnTo>
                  <a:lnTo>
                    <a:pt x="86" y="419"/>
                  </a:lnTo>
                  <a:lnTo>
                    <a:pt x="86" y="419"/>
                  </a:lnTo>
                  <a:lnTo>
                    <a:pt x="87" y="431"/>
                  </a:lnTo>
                  <a:lnTo>
                    <a:pt x="88" y="442"/>
                  </a:lnTo>
                  <a:lnTo>
                    <a:pt x="92" y="453"/>
                  </a:lnTo>
                  <a:lnTo>
                    <a:pt x="99" y="463"/>
                  </a:lnTo>
                  <a:lnTo>
                    <a:pt x="106" y="471"/>
                  </a:lnTo>
                  <a:lnTo>
                    <a:pt x="117" y="476"/>
                  </a:lnTo>
                  <a:lnTo>
                    <a:pt x="129" y="480"/>
                  </a:lnTo>
                  <a:lnTo>
                    <a:pt x="143" y="482"/>
                  </a:lnTo>
                  <a:lnTo>
                    <a:pt x="143" y="482"/>
                  </a:lnTo>
                  <a:lnTo>
                    <a:pt x="151" y="482"/>
                  </a:lnTo>
                  <a:lnTo>
                    <a:pt x="159" y="480"/>
                  </a:lnTo>
                  <a:lnTo>
                    <a:pt x="159" y="506"/>
                  </a:lnTo>
                  <a:lnTo>
                    <a:pt x="159" y="506"/>
                  </a:lnTo>
                  <a:lnTo>
                    <a:pt x="148" y="509"/>
                  </a:lnTo>
                  <a:lnTo>
                    <a:pt x="135" y="510"/>
                  </a:lnTo>
                  <a:lnTo>
                    <a:pt x="135" y="5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5352" y="1061"/>
              <a:ext cx="149" cy="404"/>
            </a:xfrm>
            <a:custGeom>
              <a:avLst/>
              <a:gdLst>
                <a:gd name="T0" fmla="*/ 138 w 149"/>
                <a:gd name="T1" fmla="*/ 34 h 404"/>
                <a:gd name="T2" fmla="*/ 138 w 149"/>
                <a:gd name="T3" fmla="*/ 34 h 404"/>
                <a:gd name="T4" fmla="*/ 119 w 149"/>
                <a:gd name="T5" fmla="*/ 30 h 404"/>
                <a:gd name="T6" fmla="*/ 100 w 149"/>
                <a:gd name="T7" fmla="*/ 28 h 404"/>
                <a:gd name="T8" fmla="*/ 100 w 149"/>
                <a:gd name="T9" fmla="*/ 28 h 404"/>
                <a:gd name="T10" fmla="*/ 83 w 149"/>
                <a:gd name="T11" fmla="*/ 30 h 404"/>
                <a:gd name="T12" fmla="*/ 67 w 149"/>
                <a:gd name="T13" fmla="*/ 33 h 404"/>
                <a:gd name="T14" fmla="*/ 52 w 149"/>
                <a:gd name="T15" fmla="*/ 38 h 404"/>
                <a:gd name="T16" fmla="*/ 40 w 149"/>
                <a:gd name="T17" fmla="*/ 45 h 404"/>
                <a:gd name="T18" fmla="*/ 40 w 149"/>
                <a:gd name="T19" fmla="*/ 404 h 404"/>
                <a:gd name="T20" fmla="*/ 0 w 149"/>
                <a:gd name="T21" fmla="*/ 404 h 404"/>
                <a:gd name="T22" fmla="*/ 0 w 149"/>
                <a:gd name="T23" fmla="*/ 27 h 404"/>
                <a:gd name="T24" fmla="*/ 0 w 149"/>
                <a:gd name="T25" fmla="*/ 27 h 404"/>
                <a:gd name="T26" fmla="*/ 14 w 149"/>
                <a:gd name="T27" fmla="*/ 20 h 404"/>
                <a:gd name="T28" fmla="*/ 26 w 149"/>
                <a:gd name="T29" fmla="*/ 15 h 404"/>
                <a:gd name="T30" fmla="*/ 40 w 149"/>
                <a:gd name="T31" fmla="*/ 11 h 404"/>
                <a:gd name="T32" fmla="*/ 56 w 149"/>
                <a:gd name="T33" fmla="*/ 7 h 404"/>
                <a:gd name="T34" fmla="*/ 74 w 149"/>
                <a:gd name="T35" fmla="*/ 3 h 404"/>
                <a:gd name="T36" fmla="*/ 94 w 149"/>
                <a:gd name="T37" fmla="*/ 1 h 404"/>
                <a:gd name="T38" fmla="*/ 120 w 149"/>
                <a:gd name="T39" fmla="*/ 0 h 404"/>
                <a:gd name="T40" fmla="*/ 149 w 149"/>
                <a:gd name="T41" fmla="*/ 0 h 404"/>
                <a:gd name="T42" fmla="*/ 138 w 149"/>
                <a:gd name="T43" fmla="*/ 3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9" h="404">
                  <a:moveTo>
                    <a:pt x="138" y="34"/>
                  </a:moveTo>
                  <a:lnTo>
                    <a:pt x="138" y="34"/>
                  </a:lnTo>
                  <a:lnTo>
                    <a:pt x="119" y="30"/>
                  </a:lnTo>
                  <a:lnTo>
                    <a:pt x="100" y="28"/>
                  </a:lnTo>
                  <a:lnTo>
                    <a:pt x="100" y="28"/>
                  </a:lnTo>
                  <a:lnTo>
                    <a:pt x="83" y="30"/>
                  </a:lnTo>
                  <a:lnTo>
                    <a:pt x="67" y="33"/>
                  </a:lnTo>
                  <a:lnTo>
                    <a:pt x="52" y="38"/>
                  </a:lnTo>
                  <a:lnTo>
                    <a:pt x="40" y="45"/>
                  </a:lnTo>
                  <a:lnTo>
                    <a:pt x="40" y="404"/>
                  </a:lnTo>
                  <a:lnTo>
                    <a:pt x="0" y="404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4" y="20"/>
                  </a:lnTo>
                  <a:lnTo>
                    <a:pt x="26" y="15"/>
                  </a:lnTo>
                  <a:lnTo>
                    <a:pt x="40" y="11"/>
                  </a:lnTo>
                  <a:lnTo>
                    <a:pt x="56" y="7"/>
                  </a:lnTo>
                  <a:lnTo>
                    <a:pt x="74" y="3"/>
                  </a:lnTo>
                  <a:lnTo>
                    <a:pt x="94" y="1"/>
                  </a:lnTo>
                  <a:lnTo>
                    <a:pt x="120" y="0"/>
                  </a:lnTo>
                  <a:lnTo>
                    <a:pt x="149" y="0"/>
                  </a:lnTo>
                  <a:lnTo>
                    <a:pt x="138" y="3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5576" y="1068"/>
              <a:ext cx="254" cy="405"/>
            </a:xfrm>
            <a:custGeom>
              <a:avLst/>
              <a:gdLst>
                <a:gd name="T0" fmla="*/ 127 w 254"/>
                <a:gd name="T1" fmla="*/ 405 h 405"/>
                <a:gd name="T2" fmla="*/ 127 w 254"/>
                <a:gd name="T3" fmla="*/ 405 h 405"/>
                <a:gd name="T4" fmla="*/ 110 w 254"/>
                <a:gd name="T5" fmla="*/ 403 h 405"/>
                <a:gd name="T6" fmla="*/ 95 w 254"/>
                <a:gd name="T7" fmla="*/ 402 h 405"/>
                <a:gd name="T8" fmla="*/ 80 w 254"/>
                <a:gd name="T9" fmla="*/ 399 h 405"/>
                <a:gd name="T10" fmla="*/ 68 w 254"/>
                <a:gd name="T11" fmla="*/ 395 h 405"/>
                <a:gd name="T12" fmla="*/ 56 w 254"/>
                <a:gd name="T13" fmla="*/ 390 h 405"/>
                <a:gd name="T14" fmla="*/ 46 w 254"/>
                <a:gd name="T15" fmla="*/ 384 h 405"/>
                <a:gd name="T16" fmla="*/ 37 w 254"/>
                <a:gd name="T17" fmla="*/ 378 h 405"/>
                <a:gd name="T18" fmla="*/ 29 w 254"/>
                <a:gd name="T19" fmla="*/ 369 h 405"/>
                <a:gd name="T20" fmla="*/ 22 w 254"/>
                <a:gd name="T21" fmla="*/ 360 h 405"/>
                <a:gd name="T22" fmla="*/ 15 w 254"/>
                <a:gd name="T23" fmla="*/ 350 h 405"/>
                <a:gd name="T24" fmla="*/ 9 w 254"/>
                <a:gd name="T25" fmla="*/ 341 h 405"/>
                <a:gd name="T26" fmla="*/ 7 w 254"/>
                <a:gd name="T27" fmla="*/ 330 h 405"/>
                <a:gd name="T28" fmla="*/ 3 w 254"/>
                <a:gd name="T29" fmla="*/ 318 h 405"/>
                <a:gd name="T30" fmla="*/ 1 w 254"/>
                <a:gd name="T31" fmla="*/ 307 h 405"/>
                <a:gd name="T32" fmla="*/ 0 w 254"/>
                <a:gd name="T33" fmla="*/ 293 h 405"/>
                <a:gd name="T34" fmla="*/ 0 w 254"/>
                <a:gd name="T35" fmla="*/ 281 h 405"/>
                <a:gd name="T36" fmla="*/ 0 w 254"/>
                <a:gd name="T37" fmla="*/ 0 h 405"/>
                <a:gd name="T38" fmla="*/ 39 w 254"/>
                <a:gd name="T39" fmla="*/ 0 h 405"/>
                <a:gd name="T40" fmla="*/ 39 w 254"/>
                <a:gd name="T41" fmla="*/ 279 h 405"/>
                <a:gd name="T42" fmla="*/ 39 w 254"/>
                <a:gd name="T43" fmla="*/ 279 h 405"/>
                <a:gd name="T44" fmla="*/ 41 w 254"/>
                <a:gd name="T45" fmla="*/ 298 h 405"/>
                <a:gd name="T46" fmla="*/ 45 w 254"/>
                <a:gd name="T47" fmla="*/ 318 h 405"/>
                <a:gd name="T48" fmla="*/ 48 w 254"/>
                <a:gd name="T49" fmla="*/ 326 h 405"/>
                <a:gd name="T50" fmla="*/ 52 w 254"/>
                <a:gd name="T51" fmla="*/ 334 h 405"/>
                <a:gd name="T52" fmla="*/ 56 w 254"/>
                <a:gd name="T53" fmla="*/ 341 h 405"/>
                <a:gd name="T54" fmla="*/ 61 w 254"/>
                <a:gd name="T55" fmla="*/ 348 h 405"/>
                <a:gd name="T56" fmla="*/ 68 w 254"/>
                <a:gd name="T57" fmla="*/ 354 h 405"/>
                <a:gd name="T58" fmla="*/ 75 w 254"/>
                <a:gd name="T59" fmla="*/ 360 h 405"/>
                <a:gd name="T60" fmla="*/ 82 w 254"/>
                <a:gd name="T61" fmla="*/ 364 h 405"/>
                <a:gd name="T62" fmla="*/ 90 w 254"/>
                <a:gd name="T63" fmla="*/ 368 h 405"/>
                <a:gd name="T64" fmla="*/ 100 w 254"/>
                <a:gd name="T65" fmla="*/ 371 h 405"/>
                <a:gd name="T66" fmla="*/ 109 w 254"/>
                <a:gd name="T67" fmla="*/ 373 h 405"/>
                <a:gd name="T68" fmla="*/ 120 w 254"/>
                <a:gd name="T69" fmla="*/ 375 h 405"/>
                <a:gd name="T70" fmla="*/ 132 w 254"/>
                <a:gd name="T71" fmla="*/ 375 h 405"/>
                <a:gd name="T72" fmla="*/ 132 w 254"/>
                <a:gd name="T73" fmla="*/ 375 h 405"/>
                <a:gd name="T74" fmla="*/ 157 w 254"/>
                <a:gd name="T75" fmla="*/ 373 h 405"/>
                <a:gd name="T76" fmla="*/ 179 w 254"/>
                <a:gd name="T77" fmla="*/ 371 h 405"/>
                <a:gd name="T78" fmla="*/ 198 w 254"/>
                <a:gd name="T79" fmla="*/ 364 h 405"/>
                <a:gd name="T80" fmla="*/ 214 w 254"/>
                <a:gd name="T81" fmla="*/ 356 h 405"/>
                <a:gd name="T82" fmla="*/ 214 w 254"/>
                <a:gd name="T83" fmla="*/ 0 h 405"/>
                <a:gd name="T84" fmla="*/ 254 w 254"/>
                <a:gd name="T85" fmla="*/ 0 h 405"/>
                <a:gd name="T86" fmla="*/ 254 w 254"/>
                <a:gd name="T87" fmla="*/ 372 h 405"/>
                <a:gd name="T88" fmla="*/ 254 w 254"/>
                <a:gd name="T89" fmla="*/ 372 h 405"/>
                <a:gd name="T90" fmla="*/ 244 w 254"/>
                <a:gd name="T91" fmla="*/ 379 h 405"/>
                <a:gd name="T92" fmla="*/ 232 w 254"/>
                <a:gd name="T93" fmla="*/ 384 h 405"/>
                <a:gd name="T94" fmla="*/ 218 w 254"/>
                <a:gd name="T95" fmla="*/ 390 h 405"/>
                <a:gd name="T96" fmla="*/ 203 w 254"/>
                <a:gd name="T97" fmla="*/ 394 h 405"/>
                <a:gd name="T98" fmla="*/ 187 w 254"/>
                <a:gd name="T99" fmla="*/ 398 h 405"/>
                <a:gd name="T100" fmla="*/ 169 w 254"/>
                <a:gd name="T101" fmla="*/ 402 h 405"/>
                <a:gd name="T102" fmla="*/ 149 w 254"/>
                <a:gd name="T103" fmla="*/ 403 h 405"/>
                <a:gd name="T104" fmla="*/ 127 w 254"/>
                <a:gd name="T105" fmla="*/ 405 h 405"/>
                <a:gd name="T106" fmla="*/ 127 w 254"/>
                <a:gd name="T107" fmla="*/ 40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4" h="405">
                  <a:moveTo>
                    <a:pt x="127" y="405"/>
                  </a:moveTo>
                  <a:lnTo>
                    <a:pt x="127" y="405"/>
                  </a:lnTo>
                  <a:lnTo>
                    <a:pt x="110" y="403"/>
                  </a:lnTo>
                  <a:lnTo>
                    <a:pt x="95" y="402"/>
                  </a:lnTo>
                  <a:lnTo>
                    <a:pt x="80" y="399"/>
                  </a:lnTo>
                  <a:lnTo>
                    <a:pt x="68" y="395"/>
                  </a:lnTo>
                  <a:lnTo>
                    <a:pt x="56" y="390"/>
                  </a:lnTo>
                  <a:lnTo>
                    <a:pt x="46" y="384"/>
                  </a:lnTo>
                  <a:lnTo>
                    <a:pt x="37" y="378"/>
                  </a:lnTo>
                  <a:lnTo>
                    <a:pt x="29" y="369"/>
                  </a:lnTo>
                  <a:lnTo>
                    <a:pt x="22" y="360"/>
                  </a:lnTo>
                  <a:lnTo>
                    <a:pt x="15" y="350"/>
                  </a:lnTo>
                  <a:lnTo>
                    <a:pt x="9" y="341"/>
                  </a:lnTo>
                  <a:lnTo>
                    <a:pt x="7" y="330"/>
                  </a:lnTo>
                  <a:lnTo>
                    <a:pt x="3" y="318"/>
                  </a:lnTo>
                  <a:lnTo>
                    <a:pt x="1" y="307"/>
                  </a:lnTo>
                  <a:lnTo>
                    <a:pt x="0" y="293"/>
                  </a:lnTo>
                  <a:lnTo>
                    <a:pt x="0" y="281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279"/>
                  </a:lnTo>
                  <a:lnTo>
                    <a:pt x="39" y="279"/>
                  </a:lnTo>
                  <a:lnTo>
                    <a:pt x="41" y="298"/>
                  </a:lnTo>
                  <a:lnTo>
                    <a:pt x="45" y="318"/>
                  </a:lnTo>
                  <a:lnTo>
                    <a:pt x="48" y="326"/>
                  </a:lnTo>
                  <a:lnTo>
                    <a:pt x="52" y="334"/>
                  </a:lnTo>
                  <a:lnTo>
                    <a:pt x="56" y="341"/>
                  </a:lnTo>
                  <a:lnTo>
                    <a:pt x="61" y="348"/>
                  </a:lnTo>
                  <a:lnTo>
                    <a:pt x="68" y="354"/>
                  </a:lnTo>
                  <a:lnTo>
                    <a:pt x="75" y="360"/>
                  </a:lnTo>
                  <a:lnTo>
                    <a:pt x="82" y="364"/>
                  </a:lnTo>
                  <a:lnTo>
                    <a:pt x="90" y="368"/>
                  </a:lnTo>
                  <a:lnTo>
                    <a:pt x="100" y="371"/>
                  </a:lnTo>
                  <a:lnTo>
                    <a:pt x="109" y="373"/>
                  </a:lnTo>
                  <a:lnTo>
                    <a:pt x="120" y="375"/>
                  </a:lnTo>
                  <a:lnTo>
                    <a:pt x="132" y="375"/>
                  </a:lnTo>
                  <a:lnTo>
                    <a:pt x="132" y="375"/>
                  </a:lnTo>
                  <a:lnTo>
                    <a:pt x="157" y="373"/>
                  </a:lnTo>
                  <a:lnTo>
                    <a:pt x="179" y="371"/>
                  </a:lnTo>
                  <a:lnTo>
                    <a:pt x="198" y="364"/>
                  </a:lnTo>
                  <a:lnTo>
                    <a:pt x="214" y="356"/>
                  </a:lnTo>
                  <a:lnTo>
                    <a:pt x="214" y="0"/>
                  </a:lnTo>
                  <a:lnTo>
                    <a:pt x="254" y="0"/>
                  </a:lnTo>
                  <a:lnTo>
                    <a:pt x="254" y="372"/>
                  </a:lnTo>
                  <a:lnTo>
                    <a:pt x="254" y="372"/>
                  </a:lnTo>
                  <a:lnTo>
                    <a:pt x="244" y="379"/>
                  </a:lnTo>
                  <a:lnTo>
                    <a:pt x="232" y="384"/>
                  </a:lnTo>
                  <a:lnTo>
                    <a:pt x="218" y="390"/>
                  </a:lnTo>
                  <a:lnTo>
                    <a:pt x="203" y="394"/>
                  </a:lnTo>
                  <a:lnTo>
                    <a:pt x="187" y="398"/>
                  </a:lnTo>
                  <a:lnTo>
                    <a:pt x="169" y="402"/>
                  </a:lnTo>
                  <a:lnTo>
                    <a:pt x="149" y="403"/>
                  </a:lnTo>
                  <a:lnTo>
                    <a:pt x="127" y="405"/>
                  </a:lnTo>
                  <a:lnTo>
                    <a:pt x="127" y="40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5944" y="1061"/>
              <a:ext cx="486" cy="404"/>
            </a:xfrm>
            <a:custGeom>
              <a:avLst/>
              <a:gdLst>
                <a:gd name="T0" fmla="*/ 446 w 486"/>
                <a:gd name="T1" fmla="*/ 114 h 404"/>
                <a:gd name="T2" fmla="*/ 445 w 486"/>
                <a:gd name="T3" fmla="*/ 98 h 404"/>
                <a:gd name="T4" fmla="*/ 437 w 486"/>
                <a:gd name="T5" fmla="*/ 67 h 404"/>
                <a:gd name="T6" fmla="*/ 429 w 486"/>
                <a:gd name="T7" fmla="*/ 54 h 404"/>
                <a:gd name="T8" fmla="*/ 416 w 486"/>
                <a:gd name="T9" fmla="*/ 43 h 404"/>
                <a:gd name="T10" fmla="*/ 401 w 486"/>
                <a:gd name="T11" fmla="*/ 34 h 404"/>
                <a:gd name="T12" fmla="*/ 382 w 486"/>
                <a:gd name="T13" fmla="*/ 28 h 404"/>
                <a:gd name="T14" fmla="*/ 360 w 486"/>
                <a:gd name="T15" fmla="*/ 27 h 404"/>
                <a:gd name="T16" fmla="*/ 345 w 486"/>
                <a:gd name="T17" fmla="*/ 28 h 404"/>
                <a:gd name="T18" fmla="*/ 320 w 486"/>
                <a:gd name="T19" fmla="*/ 33 h 404"/>
                <a:gd name="T20" fmla="*/ 295 w 486"/>
                <a:gd name="T21" fmla="*/ 43 h 404"/>
                <a:gd name="T22" fmla="*/ 273 w 486"/>
                <a:gd name="T23" fmla="*/ 60 h 404"/>
                <a:gd name="T24" fmla="*/ 264 w 486"/>
                <a:gd name="T25" fmla="*/ 404 h 404"/>
                <a:gd name="T26" fmla="*/ 224 w 486"/>
                <a:gd name="T27" fmla="*/ 110 h 404"/>
                <a:gd name="T28" fmla="*/ 223 w 486"/>
                <a:gd name="T29" fmla="*/ 101 h 404"/>
                <a:gd name="T30" fmla="*/ 220 w 486"/>
                <a:gd name="T31" fmla="*/ 84 h 404"/>
                <a:gd name="T32" fmla="*/ 213 w 486"/>
                <a:gd name="T33" fmla="*/ 69 h 404"/>
                <a:gd name="T34" fmla="*/ 204 w 486"/>
                <a:gd name="T35" fmla="*/ 56 h 404"/>
                <a:gd name="T36" fmla="*/ 191 w 486"/>
                <a:gd name="T37" fmla="*/ 45 h 404"/>
                <a:gd name="T38" fmla="*/ 176 w 486"/>
                <a:gd name="T39" fmla="*/ 35 h 404"/>
                <a:gd name="T40" fmla="*/ 157 w 486"/>
                <a:gd name="T41" fmla="*/ 30 h 404"/>
                <a:gd name="T42" fmla="*/ 135 w 486"/>
                <a:gd name="T43" fmla="*/ 27 h 404"/>
                <a:gd name="T44" fmla="*/ 123 w 486"/>
                <a:gd name="T45" fmla="*/ 26 h 404"/>
                <a:gd name="T46" fmla="*/ 77 w 486"/>
                <a:gd name="T47" fmla="*/ 30 h 404"/>
                <a:gd name="T48" fmla="*/ 40 w 486"/>
                <a:gd name="T49" fmla="*/ 42 h 404"/>
                <a:gd name="T50" fmla="*/ 0 w 486"/>
                <a:gd name="T51" fmla="*/ 404 h 404"/>
                <a:gd name="T52" fmla="*/ 0 w 486"/>
                <a:gd name="T53" fmla="*/ 27 h 404"/>
                <a:gd name="T54" fmla="*/ 25 w 486"/>
                <a:gd name="T55" fmla="*/ 15 h 404"/>
                <a:gd name="T56" fmla="*/ 52 w 486"/>
                <a:gd name="T57" fmla="*/ 7 h 404"/>
                <a:gd name="T58" fmla="*/ 85 w 486"/>
                <a:gd name="T59" fmla="*/ 1 h 404"/>
                <a:gd name="T60" fmla="*/ 126 w 486"/>
                <a:gd name="T61" fmla="*/ 0 h 404"/>
                <a:gd name="T62" fmla="*/ 146 w 486"/>
                <a:gd name="T63" fmla="*/ 0 h 404"/>
                <a:gd name="T64" fmla="*/ 183 w 486"/>
                <a:gd name="T65" fmla="*/ 7 h 404"/>
                <a:gd name="T66" fmla="*/ 212 w 486"/>
                <a:gd name="T67" fmla="*/ 20 h 404"/>
                <a:gd name="T68" fmla="*/ 235 w 486"/>
                <a:gd name="T69" fmla="*/ 39 h 404"/>
                <a:gd name="T70" fmla="*/ 245 w 486"/>
                <a:gd name="T71" fmla="*/ 50 h 404"/>
                <a:gd name="T72" fmla="*/ 269 w 486"/>
                <a:gd name="T73" fmla="*/ 30 h 404"/>
                <a:gd name="T74" fmla="*/ 296 w 486"/>
                <a:gd name="T75" fmla="*/ 13 h 404"/>
                <a:gd name="T76" fmla="*/ 329 w 486"/>
                <a:gd name="T77" fmla="*/ 3 h 404"/>
                <a:gd name="T78" fmla="*/ 365 w 486"/>
                <a:gd name="T79" fmla="*/ 0 h 404"/>
                <a:gd name="T80" fmla="*/ 381 w 486"/>
                <a:gd name="T81" fmla="*/ 0 h 404"/>
                <a:gd name="T82" fmla="*/ 411 w 486"/>
                <a:gd name="T83" fmla="*/ 5 h 404"/>
                <a:gd name="T84" fmla="*/ 434 w 486"/>
                <a:gd name="T85" fmla="*/ 16 h 404"/>
                <a:gd name="T86" fmla="*/ 453 w 486"/>
                <a:gd name="T87" fmla="*/ 30 h 404"/>
                <a:gd name="T88" fmla="*/ 467 w 486"/>
                <a:gd name="T89" fmla="*/ 46 h 404"/>
                <a:gd name="T90" fmla="*/ 478 w 486"/>
                <a:gd name="T91" fmla="*/ 65 h 404"/>
                <a:gd name="T92" fmla="*/ 485 w 486"/>
                <a:gd name="T93" fmla="*/ 94 h 404"/>
                <a:gd name="T94" fmla="*/ 486 w 486"/>
                <a:gd name="T95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6" h="404">
                  <a:moveTo>
                    <a:pt x="446" y="404"/>
                  </a:moveTo>
                  <a:lnTo>
                    <a:pt x="446" y="114"/>
                  </a:lnTo>
                  <a:lnTo>
                    <a:pt x="446" y="114"/>
                  </a:lnTo>
                  <a:lnTo>
                    <a:pt x="445" y="98"/>
                  </a:lnTo>
                  <a:lnTo>
                    <a:pt x="442" y="82"/>
                  </a:lnTo>
                  <a:lnTo>
                    <a:pt x="437" y="67"/>
                  </a:lnTo>
                  <a:lnTo>
                    <a:pt x="433" y="60"/>
                  </a:lnTo>
                  <a:lnTo>
                    <a:pt x="429" y="54"/>
                  </a:lnTo>
                  <a:lnTo>
                    <a:pt x="423" y="48"/>
                  </a:lnTo>
                  <a:lnTo>
                    <a:pt x="416" y="43"/>
                  </a:lnTo>
                  <a:lnTo>
                    <a:pt x="410" y="38"/>
                  </a:lnTo>
                  <a:lnTo>
                    <a:pt x="401" y="34"/>
                  </a:lnTo>
                  <a:lnTo>
                    <a:pt x="392" y="31"/>
                  </a:lnTo>
                  <a:lnTo>
                    <a:pt x="382" y="28"/>
                  </a:lnTo>
                  <a:lnTo>
                    <a:pt x="371" y="27"/>
                  </a:lnTo>
                  <a:lnTo>
                    <a:pt x="360" y="27"/>
                  </a:lnTo>
                  <a:lnTo>
                    <a:pt x="360" y="27"/>
                  </a:lnTo>
                  <a:lnTo>
                    <a:pt x="345" y="28"/>
                  </a:lnTo>
                  <a:lnTo>
                    <a:pt x="332" y="30"/>
                  </a:lnTo>
                  <a:lnTo>
                    <a:pt x="320" y="33"/>
                  </a:lnTo>
                  <a:lnTo>
                    <a:pt x="307" y="38"/>
                  </a:lnTo>
                  <a:lnTo>
                    <a:pt x="295" y="43"/>
                  </a:lnTo>
                  <a:lnTo>
                    <a:pt x="284" y="52"/>
                  </a:lnTo>
                  <a:lnTo>
                    <a:pt x="273" y="60"/>
                  </a:lnTo>
                  <a:lnTo>
                    <a:pt x="264" y="71"/>
                  </a:lnTo>
                  <a:lnTo>
                    <a:pt x="264" y="404"/>
                  </a:lnTo>
                  <a:lnTo>
                    <a:pt x="224" y="404"/>
                  </a:lnTo>
                  <a:lnTo>
                    <a:pt x="224" y="110"/>
                  </a:lnTo>
                  <a:lnTo>
                    <a:pt x="224" y="110"/>
                  </a:lnTo>
                  <a:lnTo>
                    <a:pt x="223" y="101"/>
                  </a:lnTo>
                  <a:lnTo>
                    <a:pt x="221" y="93"/>
                  </a:lnTo>
                  <a:lnTo>
                    <a:pt x="220" y="84"/>
                  </a:lnTo>
                  <a:lnTo>
                    <a:pt x="217" y="76"/>
                  </a:lnTo>
                  <a:lnTo>
                    <a:pt x="213" y="69"/>
                  </a:lnTo>
                  <a:lnTo>
                    <a:pt x="209" y="61"/>
                  </a:lnTo>
                  <a:lnTo>
                    <a:pt x="204" y="56"/>
                  </a:lnTo>
                  <a:lnTo>
                    <a:pt x="198" y="50"/>
                  </a:lnTo>
                  <a:lnTo>
                    <a:pt x="191" y="45"/>
                  </a:lnTo>
                  <a:lnTo>
                    <a:pt x="184" y="39"/>
                  </a:lnTo>
                  <a:lnTo>
                    <a:pt x="176" y="35"/>
                  </a:lnTo>
                  <a:lnTo>
                    <a:pt x="167" y="33"/>
                  </a:lnTo>
                  <a:lnTo>
                    <a:pt x="157" y="30"/>
                  </a:lnTo>
                  <a:lnTo>
                    <a:pt x="146" y="28"/>
                  </a:lnTo>
                  <a:lnTo>
                    <a:pt x="135" y="27"/>
                  </a:lnTo>
                  <a:lnTo>
                    <a:pt x="123" y="26"/>
                  </a:lnTo>
                  <a:lnTo>
                    <a:pt x="123" y="26"/>
                  </a:lnTo>
                  <a:lnTo>
                    <a:pt x="97" y="27"/>
                  </a:lnTo>
                  <a:lnTo>
                    <a:pt x="77" y="30"/>
                  </a:lnTo>
                  <a:lnTo>
                    <a:pt x="58" y="35"/>
                  </a:lnTo>
                  <a:lnTo>
                    <a:pt x="40" y="42"/>
                  </a:lnTo>
                  <a:lnTo>
                    <a:pt x="40" y="404"/>
                  </a:lnTo>
                  <a:lnTo>
                    <a:pt x="0" y="404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1" y="20"/>
                  </a:lnTo>
                  <a:lnTo>
                    <a:pt x="25" y="15"/>
                  </a:lnTo>
                  <a:lnTo>
                    <a:pt x="37" y="11"/>
                  </a:lnTo>
                  <a:lnTo>
                    <a:pt x="52" y="7"/>
                  </a:lnTo>
                  <a:lnTo>
                    <a:pt x="67" y="4"/>
                  </a:lnTo>
                  <a:lnTo>
                    <a:pt x="85" y="1"/>
                  </a:lnTo>
                  <a:lnTo>
                    <a:pt x="104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46" y="0"/>
                  </a:lnTo>
                  <a:lnTo>
                    <a:pt x="165" y="3"/>
                  </a:lnTo>
                  <a:lnTo>
                    <a:pt x="183" y="7"/>
                  </a:lnTo>
                  <a:lnTo>
                    <a:pt x="198" y="13"/>
                  </a:lnTo>
                  <a:lnTo>
                    <a:pt x="212" y="20"/>
                  </a:lnTo>
                  <a:lnTo>
                    <a:pt x="224" y="28"/>
                  </a:lnTo>
                  <a:lnTo>
                    <a:pt x="235" y="39"/>
                  </a:lnTo>
                  <a:lnTo>
                    <a:pt x="245" y="50"/>
                  </a:lnTo>
                  <a:lnTo>
                    <a:pt x="245" y="50"/>
                  </a:lnTo>
                  <a:lnTo>
                    <a:pt x="257" y="39"/>
                  </a:lnTo>
                  <a:lnTo>
                    <a:pt x="269" y="30"/>
                  </a:lnTo>
                  <a:lnTo>
                    <a:pt x="283" y="20"/>
                  </a:lnTo>
                  <a:lnTo>
                    <a:pt x="296" y="13"/>
                  </a:lnTo>
                  <a:lnTo>
                    <a:pt x="313" y="7"/>
                  </a:lnTo>
                  <a:lnTo>
                    <a:pt x="329" y="3"/>
                  </a:lnTo>
                  <a:lnTo>
                    <a:pt x="345" y="0"/>
                  </a:lnTo>
                  <a:lnTo>
                    <a:pt x="365" y="0"/>
                  </a:lnTo>
                  <a:lnTo>
                    <a:pt x="365" y="0"/>
                  </a:lnTo>
                  <a:lnTo>
                    <a:pt x="381" y="0"/>
                  </a:lnTo>
                  <a:lnTo>
                    <a:pt x="397" y="3"/>
                  </a:lnTo>
                  <a:lnTo>
                    <a:pt x="411" y="5"/>
                  </a:lnTo>
                  <a:lnTo>
                    <a:pt x="423" y="11"/>
                  </a:lnTo>
                  <a:lnTo>
                    <a:pt x="434" y="16"/>
                  </a:lnTo>
                  <a:lnTo>
                    <a:pt x="445" y="23"/>
                  </a:lnTo>
                  <a:lnTo>
                    <a:pt x="453" y="30"/>
                  </a:lnTo>
                  <a:lnTo>
                    <a:pt x="461" y="38"/>
                  </a:lnTo>
                  <a:lnTo>
                    <a:pt x="467" y="46"/>
                  </a:lnTo>
                  <a:lnTo>
                    <a:pt x="472" y="56"/>
                  </a:lnTo>
                  <a:lnTo>
                    <a:pt x="478" y="65"/>
                  </a:lnTo>
                  <a:lnTo>
                    <a:pt x="481" y="75"/>
                  </a:lnTo>
                  <a:lnTo>
                    <a:pt x="485" y="94"/>
                  </a:lnTo>
                  <a:lnTo>
                    <a:pt x="486" y="113"/>
                  </a:lnTo>
                  <a:lnTo>
                    <a:pt x="486" y="404"/>
                  </a:lnTo>
                  <a:lnTo>
                    <a:pt x="446" y="4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2034" y="1725"/>
              <a:ext cx="206" cy="506"/>
            </a:xfrm>
            <a:custGeom>
              <a:avLst/>
              <a:gdLst>
                <a:gd name="T0" fmla="*/ 0 w 206"/>
                <a:gd name="T1" fmla="*/ 506 h 506"/>
                <a:gd name="T2" fmla="*/ 0 w 206"/>
                <a:gd name="T3" fmla="*/ 0 h 506"/>
                <a:gd name="T4" fmla="*/ 42 w 206"/>
                <a:gd name="T5" fmla="*/ 0 h 506"/>
                <a:gd name="T6" fmla="*/ 42 w 206"/>
                <a:gd name="T7" fmla="*/ 478 h 506"/>
                <a:gd name="T8" fmla="*/ 206 w 206"/>
                <a:gd name="T9" fmla="*/ 478 h 506"/>
                <a:gd name="T10" fmla="*/ 206 w 206"/>
                <a:gd name="T11" fmla="*/ 506 h 506"/>
                <a:gd name="T12" fmla="*/ 0 w 206"/>
                <a:gd name="T13" fmla="*/ 5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506">
                  <a:moveTo>
                    <a:pt x="0" y="506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42" y="478"/>
                  </a:lnTo>
                  <a:lnTo>
                    <a:pt x="206" y="478"/>
                  </a:lnTo>
                  <a:lnTo>
                    <a:pt x="206" y="506"/>
                  </a:lnTo>
                  <a:lnTo>
                    <a:pt x="0" y="5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2300" y="1828"/>
              <a:ext cx="259" cy="412"/>
            </a:xfrm>
            <a:custGeom>
              <a:avLst/>
              <a:gdLst>
                <a:gd name="T0" fmla="*/ 122 w 259"/>
                <a:gd name="T1" fmla="*/ 410 h 412"/>
                <a:gd name="T2" fmla="*/ 77 w 259"/>
                <a:gd name="T3" fmla="*/ 403 h 412"/>
                <a:gd name="T4" fmla="*/ 42 w 259"/>
                <a:gd name="T5" fmla="*/ 387 h 412"/>
                <a:gd name="T6" fmla="*/ 19 w 259"/>
                <a:gd name="T7" fmla="*/ 362 h 412"/>
                <a:gd name="T8" fmla="*/ 6 w 259"/>
                <a:gd name="T9" fmla="*/ 332 h 412"/>
                <a:gd name="T10" fmla="*/ 0 w 259"/>
                <a:gd name="T11" fmla="*/ 298 h 412"/>
                <a:gd name="T12" fmla="*/ 6 w 259"/>
                <a:gd name="T13" fmla="*/ 262 h 412"/>
                <a:gd name="T14" fmla="*/ 27 w 259"/>
                <a:gd name="T15" fmla="*/ 218 h 412"/>
                <a:gd name="T16" fmla="*/ 64 w 259"/>
                <a:gd name="T17" fmla="*/ 188 h 412"/>
                <a:gd name="T18" fmla="*/ 116 w 259"/>
                <a:gd name="T19" fmla="*/ 166 h 412"/>
                <a:gd name="T20" fmla="*/ 178 w 259"/>
                <a:gd name="T21" fmla="*/ 152 h 412"/>
                <a:gd name="T22" fmla="*/ 223 w 259"/>
                <a:gd name="T23" fmla="*/ 120 h 412"/>
                <a:gd name="T24" fmla="*/ 218 w 259"/>
                <a:gd name="T25" fmla="*/ 84 h 412"/>
                <a:gd name="T26" fmla="*/ 206 w 259"/>
                <a:gd name="T27" fmla="*/ 60 h 412"/>
                <a:gd name="T28" fmla="*/ 187 w 259"/>
                <a:gd name="T29" fmla="*/ 42 h 412"/>
                <a:gd name="T30" fmla="*/ 164 w 259"/>
                <a:gd name="T31" fmla="*/ 32 h 412"/>
                <a:gd name="T32" fmla="*/ 126 w 259"/>
                <a:gd name="T33" fmla="*/ 28 h 412"/>
                <a:gd name="T34" fmla="*/ 85 w 259"/>
                <a:gd name="T35" fmla="*/ 34 h 412"/>
                <a:gd name="T36" fmla="*/ 34 w 259"/>
                <a:gd name="T37" fmla="*/ 54 h 412"/>
                <a:gd name="T38" fmla="*/ 41 w 259"/>
                <a:gd name="T39" fmla="*/ 19 h 412"/>
                <a:gd name="T40" fmla="*/ 97 w 259"/>
                <a:gd name="T41" fmla="*/ 2 h 412"/>
                <a:gd name="T42" fmla="*/ 130 w 259"/>
                <a:gd name="T43" fmla="*/ 0 h 412"/>
                <a:gd name="T44" fmla="*/ 179 w 259"/>
                <a:gd name="T45" fmla="*/ 5 h 412"/>
                <a:gd name="T46" fmla="*/ 210 w 259"/>
                <a:gd name="T47" fmla="*/ 19 h 412"/>
                <a:gd name="T48" fmla="*/ 236 w 259"/>
                <a:gd name="T49" fmla="*/ 42 h 412"/>
                <a:gd name="T50" fmla="*/ 254 w 259"/>
                <a:gd name="T51" fmla="*/ 75 h 412"/>
                <a:gd name="T52" fmla="*/ 259 w 259"/>
                <a:gd name="T53" fmla="*/ 120 h 412"/>
                <a:gd name="T54" fmla="*/ 248 w 259"/>
                <a:gd name="T55" fmla="*/ 390 h 412"/>
                <a:gd name="T56" fmla="*/ 208 w 259"/>
                <a:gd name="T57" fmla="*/ 403 h 412"/>
                <a:gd name="T58" fmla="*/ 158 w 259"/>
                <a:gd name="T59" fmla="*/ 410 h 412"/>
                <a:gd name="T60" fmla="*/ 223 w 259"/>
                <a:gd name="T61" fmla="*/ 170 h 412"/>
                <a:gd name="T62" fmla="*/ 145 w 259"/>
                <a:gd name="T63" fmla="*/ 184 h 412"/>
                <a:gd name="T64" fmla="*/ 100 w 259"/>
                <a:gd name="T65" fmla="*/ 200 h 412"/>
                <a:gd name="T66" fmla="*/ 67 w 259"/>
                <a:gd name="T67" fmla="*/ 222 h 412"/>
                <a:gd name="T68" fmla="*/ 47 w 259"/>
                <a:gd name="T69" fmla="*/ 255 h 412"/>
                <a:gd name="T70" fmla="*/ 40 w 259"/>
                <a:gd name="T71" fmla="*/ 298 h 412"/>
                <a:gd name="T72" fmla="*/ 41 w 259"/>
                <a:gd name="T73" fmla="*/ 320 h 412"/>
                <a:gd name="T74" fmla="*/ 51 w 259"/>
                <a:gd name="T75" fmla="*/ 346 h 412"/>
                <a:gd name="T76" fmla="*/ 67 w 259"/>
                <a:gd name="T77" fmla="*/ 367 h 412"/>
                <a:gd name="T78" fmla="*/ 92 w 259"/>
                <a:gd name="T79" fmla="*/ 379 h 412"/>
                <a:gd name="T80" fmla="*/ 145 w 259"/>
                <a:gd name="T81" fmla="*/ 387 h 412"/>
                <a:gd name="T82" fmla="*/ 187 w 259"/>
                <a:gd name="T83" fmla="*/ 383 h 412"/>
                <a:gd name="T84" fmla="*/ 223 w 259"/>
                <a:gd name="T85" fmla="*/ 17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9" h="412">
                  <a:moveTo>
                    <a:pt x="139" y="412"/>
                  </a:moveTo>
                  <a:lnTo>
                    <a:pt x="139" y="412"/>
                  </a:lnTo>
                  <a:lnTo>
                    <a:pt x="122" y="410"/>
                  </a:lnTo>
                  <a:lnTo>
                    <a:pt x="105" y="409"/>
                  </a:lnTo>
                  <a:lnTo>
                    <a:pt x="90" y="406"/>
                  </a:lnTo>
                  <a:lnTo>
                    <a:pt x="77" y="403"/>
                  </a:lnTo>
                  <a:lnTo>
                    <a:pt x="64" y="398"/>
                  </a:lnTo>
                  <a:lnTo>
                    <a:pt x="53" y="393"/>
                  </a:lnTo>
                  <a:lnTo>
                    <a:pt x="42" y="387"/>
                  </a:lnTo>
                  <a:lnTo>
                    <a:pt x="34" y="380"/>
                  </a:lnTo>
                  <a:lnTo>
                    <a:pt x="26" y="372"/>
                  </a:lnTo>
                  <a:lnTo>
                    <a:pt x="19" y="362"/>
                  </a:lnTo>
                  <a:lnTo>
                    <a:pt x="14" y="354"/>
                  </a:lnTo>
                  <a:lnTo>
                    <a:pt x="8" y="343"/>
                  </a:lnTo>
                  <a:lnTo>
                    <a:pt x="6" y="332"/>
                  </a:lnTo>
                  <a:lnTo>
                    <a:pt x="3" y="322"/>
                  </a:lnTo>
                  <a:lnTo>
                    <a:pt x="2" y="311"/>
                  </a:lnTo>
                  <a:lnTo>
                    <a:pt x="0" y="298"/>
                  </a:lnTo>
                  <a:lnTo>
                    <a:pt x="0" y="298"/>
                  </a:lnTo>
                  <a:lnTo>
                    <a:pt x="2" y="279"/>
                  </a:lnTo>
                  <a:lnTo>
                    <a:pt x="6" y="262"/>
                  </a:lnTo>
                  <a:lnTo>
                    <a:pt x="10" y="245"/>
                  </a:lnTo>
                  <a:lnTo>
                    <a:pt x="18" y="232"/>
                  </a:lnTo>
                  <a:lnTo>
                    <a:pt x="27" y="218"/>
                  </a:lnTo>
                  <a:lnTo>
                    <a:pt x="38" y="207"/>
                  </a:lnTo>
                  <a:lnTo>
                    <a:pt x="51" y="196"/>
                  </a:lnTo>
                  <a:lnTo>
                    <a:pt x="64" y="188"/>
                  </a:lnTo>
                  <a:lnTo>
                    <a:pt x="81" y="180"/>
                  </a:lnTo>
                  <a:lnTo>
                    <a:pt x="97" y="171"/>
                  </a:lnTo>
                  <a:lnTo>
                    <a:pt x="116" y="166"/>
                  </a:lnTo>
                  <a:lnTo>
                    <a:pt x="135" y="161"/>
                  </a:lnTo>
                  <a:lnTo>
                    <a:pt x="156" y="156"/>
                  </a:lnTo>
                  <a:lnTo>
                    <a:pt x="178" y="152"/>
                  </a:lnTo>
                  <a:lnTo>
                    <a:pt x="223" y="147"/>
                  </a:lnTo>
                  <a:lnTo>
                    <a:pt x="223" y="120"/>
                  </a:lnTo>
                  <a:lnTo>
                    <a:pt x="223" y="120"/>
                  </a:lnTo>
                  <a:lnTo>
                    <a:pt x="221" y="107"/>
                  </a:lnTo>
                  <a:lnTo>
                    <a:pt x="220" y="95"/>
                  </a:lnTo>
                  <a:lnTo>
                    <a:pt x="218" y="84"/>
                  </a:lnTo>
                  <a:lnTo>
                    <a:pt x="214" y="75"/>
                  </a:lnTo>
                  <a:lnTo>
                    <a:pt x="210" y="66"/>
                  </a:lnTo>
                  <a:lnTo>
                    <a:pt x="206" y="60"/>
                  </a:lnTo>
                  <a:lnTo>
                    <a:pt x="201" y="53"/>
                  </a:lnTo>
                  <a:lnTo>
                    <a:pt x="194" y="47"/>
                  </a:lnTo>
                  <a:lnTo>
                    <a:pt x="187" y="42"/>
                  </a:lnTo>
                  <a:lnTo>
                    <a:pt x="180" y="38"/>
                  </a:lnTo>
                  <a:lnTo>
                    <a:pt x="172" y="35"/>
                  </a:lnTo>
                  <a:lnTo>
                    <a:pt x="164" y="32"/>
                  </a:lnTo>
                  <a:lnTo>
                    <a:pt x="146" y="30"/>
                  </a:lnTo>
                  <a:lnTo>
                    <a:pt x="126" y="28"/>
                  </a:lnTo>
                  <a:lnTo>
                    <a:pt x="126" y="28"/>
                  </a:lnTo>
                  <a:lnTo>
                    <a:pt x="112" y="28"/>
                  </a:lnTo>
                  <a:lnTo>
                    <a:pt x="98" y="31"/>
                  </a:lnTo>
                  <a:lnTo>
                    <a:pt x="85" y="34"/>
                  </a:lnTo>
                  <a:lnTo>
                    <a:pt x="72" y="36"/>
                  </a:lnTo>
                  <a:lnTo>
                    <a:pt x="52" y="45"/>
                  </a:lnTo>
                  <a:lnTo>
                    <a:pt x="34" y="54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41" y="19"/>
                  </a:lnTo>
                  <a:lnTo>
                    <a:pt x="67" y="9"/>
                  </a:lnTo>
                  <a:lnTo>
                    <a:pt x="82" y="5"/>
                  </a:lnTo>
                  <a:lnTo>
                    <a:pt x="97" y="2"/>
                  </a:lnTo>
                  <a:lnTo>
                    <a:pt x="113" y="0"/>
                  </a:lnTo>
                  <a:lnTo>
                    <a:pt x="130" y="0"/>
                  </a:lnTo>
                  <a:lnTo>
                    <a:pt x="130" y="0"/>
                  </a:lnTo>
                  <a:lnTo>
                    <a:pt x="154" y="1"/>
                  </a:lnTo>
                  <a:lnTo>
                    <a:pt x="167" y="2"/>
                  </a:lnTo>
                  <a:lnTo>
                    <a:pt x="179" y="5"/>
                  </a:lnTo>
                  <a:lnTo>
                    <a:pt x="190" y="9"/>
                  </a:lnTo>
                  <a:lnTo>
                    <a:pt x="201" y="13"/>
                  </a:lnTo>
                  <a:lnTo>
                    <a:pt x="210" y="19"/>
                  </a:lnTo>
                  <a:lnTo>
                    <a:pt x="220" y="25"/>
                  </a:lnTo>
                  <a:lnTo>
                    <a:pt x="228" y="32"/>
                  </a:lnTo>
                  <a:lnTo>
                    <a:pt x="236" y="42"/>
                  </a:lnTo>
                  <a:lnTo>
                    <a:pt x="243" y="51"/>
                  </a:lnTo>
                  <a:lnTo>
                    <a:pt x="248" y="62"/>
                  </a:lnTo>
                  <a:lnTo>
                    <a:pt x="254" y="75"/>
                  </a:lnTo>
                  <a:lnTo>
                    <a:pt x="257" y="88"/>
                  </a:lnTo>
                  <a:lnTo>
                    <a:pt x="259" y="103"/>
                  </a:lnTo>
                  <a:lnTo>
                    <a:pt x="259" y="120"/>
                  </a:lnTo>
                  <a:lnTo>
                    <a:pt x="259" y="383"/>
                  </a:lnTo>
                  <a:lnTo>
                    <a:pt x="259" y="383"/>
                  </a:lnTo>
                  <a:lnTo>
                    <a:pt x="248" y="390"/>
                  </a:lnTo>
                  <a:lnTo>
                    <a:pt x="236" y="395"/>
                  </a:lnTo>
                  <a:lnTo>
                    <a:pt x="223" y="399"/>
                  </a:lnTo>
                  <a:lnTo>
                    <a:pt x="208" y="403"/>
                  </a:lnTo>
                  <a:lnTo>
                    <a:pt x="193" y="406"/>
                  </a:lnTo>
                  <a:lnTo>
                    <a:pt x="175" y="409"/>
                  </a:lnTo>
                  <a:lnTo>
                    <a:pt x="158" y="410"/>
                  </a:lnTo>
                  <a:lnTo>
                    <a:pt x="139" y="412"/>
                  </a:lnTo>
                  <a:lnTo>
                    <a:pt x="139" y="412"/>
                  </a:lnTo>
                  <a:close/>
                  <a:moveTo>
                    <a:pt x="223" y="170"/>
                  </a:moveTo>
                  <a:lnTo>
                    <a:pt x="223" y="170"/>
                  </a:lnTo>
                  <a:lnTo>
                    <a:pt x="182" y="177"/>
                  </a:lnTo>
                  <a:lnTo>
                    <a:pt x="145" y="184"/>
                  </a:lnTo>
                  <a:lnTo>
                    <a:pt x="128" y="189"/>
                  </a:lnTo>
                  <a:lnTo>
                    <a:pt x="113" y="193"/>
                  </a:lnTo>
                  <a:lnTo>
                    <a:pt x="100" y="200"/>
                  </a:lnTo>
                  <a:lnTo>
                    <a:pt x="87" y="207"/>
                  </a:lnTo>
                  <a:lnTo>
                    <a:pt x="77" y="214"/>
                  </a:lnTo>
                  <a:lnTo>
                    <a:pt x="67" y="222"/>
                  </a:lnTo>
                  <a:lnTo>
                    <a:pt x="59" y="232"/>
                  </a:lnTo>
                  <a:lnTo>
                    <a:pt x="52" y="242"/>
                  </a:lnTo>
                  <a:lnTo>
                    <a:pt x="47" y="255"/>
                  </a:lnTo>
                  <a:lnTo>
                    <a:pt x="42" y="267"/>
                  </a:lnTo>
                  <a:lnTo>
                    <a:pt x="40" y="282"/>
                  </a:lnTo>
                  <a:lnTo>
                    <a:pt x="40" y="298"/>
                  </a:lnTo>
                  <a:lnTo>
                    <a:pt x="40" y="298"/>
                  </a:lnTo>
                  <a:lnTo>
                    <a:pt x="40" y="309"/>
                  </a:lnTo>
                  <a:lnTo>
                    <a:pt x="41" y="320"/>
                  </a:lnTo>
                  <a:lnTo>
                    <a:pt x="44" y="330"/>
                  </a:lnTo>
                  <a:lnTo>
                    <a:pt x="47" y="338"/>
                  </a:lnTo>
                  <a:lnTo>
                    <a:pt x="51" y="346"/>
                  </a:lnTo>
                  <a:lnTo>
                    <a:pt x="56" y="354"/>
                  </a:lnTo>
                  <a:lnTo>
                    <a:pt x="62" y="360"/>
                  </a:lnTo>
                  <a:lnTo>
                    <a:pt x="67" y="367"/>
                  </a:lnTo>
                  <a:lnTo>
                    <a:pt x="75" y="371"/>
                  </a:lnTo>
                  <a:lnTo>
                    <a:pt x="83" y="375"/>
                  </a:lnTo>
                  <a:lnTo>
                    <a:pt x="92" y="379"/>
                  </a:lnTo>
                  <a:lnTo>
                    <a:pt x="101" y="382"/>
                  </a:lnTo>
                  <a:lnTo>
                    <a:pt x="122" y="386"/>
                  </a:lnTo>
                  <a:lnTo>
                    <a:pt x="145" y="387"/>
                  </a:lnTo>
                  <a:lnTo>
                    <a:pt x="145" y="387"/>
                  </a:lnTo>
                  <a:lnTo>
                    <a:pt x="167" y="386"/>
                  </a:lnTo>
                  <a:lnTo>
                    <a:pt x="187" y="383"/>
                  </a:lnTo>
                  <a:lnTo>
                    <a:pt x="206" y="377"/>
                  </a:lnTo>
                  <a:lnTo>
                    <a:pt x="223" y="371"/>
                  </a:lnTo>
                  <a:lnTo>
                    <a:pt x="223" y="17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2674" y="1828"/>
              <a:ext cx="262" cy="403"/>
            </a:xfrm>
            <a:custGeom>
              <a:avLst/>
              <a:gdLst>
                <a:gd name="T0" fmla="*/ 222 w 262"/>
                <a:gd name="T1" fmla="*/ 403 h 403"/>
                <a:gd name="T2" fmla="*/ 222 w 262"/>
                <a:gd name="T3" fmla="*/ 116 h 403"/>
                <a:gd name="T4" fmla="*/ 222 w 262"/>
                <a:gd name="T5" fmla="*/ 116 h 403"/>
                <a:gd name="T6" fmla="*/ 221 w 262"/>
                <a:gd name="T7" fmla="*/ 99 h 403"/>
                <a:gd name="T8" fmla="*/ 218 w 262"/>
                <a:gd name="T9" fmla="*/ 84 h 403"/>
                <a:gd name="T10" fmla="*/ 213 w 262"/>
                <a:gd name="T11" fmla="*/ 69 h 403"/>
                <a:gd name="T12" fmla="*/ 209 w 262"/>
                <a:gd name="T13" fmla="*/ 62 h 403"/>
                <a:gd name="T14" fmla="*/ 205 w 262"/>
                <a:gd name="T15" fmla="*/ 56 h 403"/>
                <a:gd name="T16" fmla="*/ 199 w 262"/>
                <a:gd name="T17" fmla="*/ 49 h 403"/>
                <a:gd name="T18" fmla="*/ 192 w 262"/>
                <a:gd name="T19" fmla="*/ 43 h 403"/>
                <a:gd name="T20" fmla="*/ 184 w 262"/>
                <a:gd name="T21" fmla="*/ 39 h 403"/>
                <a:gd name="T22" fmla="*/ 176 w 262"/>
                <a:gd name="T23" fmla="*/ 35 h 403"/>
                <a:gd name="T24" fmla="*/ 165 w 262"/>
                <a:gd name="T25" fmla="*/ 31 h 403"/>
                <a:gd name="T26" fmla="*/ 154 w 262"/>
                <a:gd name="T27" fmla="*/ 28 h 403"/>
                <a:gd name="T28" fmla="*/ 142 w 262"/>
                <a:gd name="T29" fmla="*/ 27 h 403"/>
                <a:gd name="T30" fmla="*/ 127 w 262"/>
                <a:gd name="T31" fmla="*/ 27 h 403"/>
                <a:gd name="T32" fmla="*/ 127 w 262"/>
                <a:gd name="T33" fmla="*/ 27 h 403"/>
                <a:gd name="T34" fmla="*/ 98 w 262"/>
                <a:gd name="T35" fmla="*/ 28 h 403"/>
                <a:gd name="T36" fmla="*/ 76 w 262"/>
                <a:gd name="T37" fmla="*/ 31 h 403"/>
                <a:gd name="T38" fmla="*/ 57 w 262"/>
                <a:gd name="T39" fmla="*/ 36 h 403"/>
                <a:gd name="T40" fmla="*/ 40 w 262"/>
                <a:gd name="T41" fmla="*/ 43 h 403"/>
                <a:gd name="T42" fmla="*/ 40 w 262"/>
                <a:gd name="T43" fmla="*/ 403 h 403"/>
                <a:gd name="T44" fmla="*/ 0 w 262"/>
                <a:gd name="T45" fmla="*/ 403 h 403"/>
                <a:gd name="T46" fmla="*/ 0 w 262"/>
                <a:gd name="T47" fmla="*/ 27 h 403"/>
                <a:gd name="T48" fmla="*/ 0 w 262"/>
                <a:gd name="T49" fmla="*/ 27 h 403"/>
                <a:gd name="T50" fmla="*/ 12 w 262"/>
                <a:gd name="T51" fmla="*/ 21 h 403"/>
                <a:gd name="T52" fmla="*/ 26 w 262"/>
                <a:gd name="T53" fmla="*/ 16 h 403"/>
                <a:gd name="T54" fmla="*/ 41 w 262"/>
                <a:gd name="T55" fmla="*/ 10 h 403"/>
                <a:gd name="T56" fmla="*/ 56 w 262"/>
                <a:gd name="T57" fmla="*/ 6 h 403"/>
                <a:gd name="T58" fmla="*/ 74 w 262"/>
                <a:gd name="T59" fmla="*/ 4 h 403"/>
                <a:gd name="T60" fmla="*/ 91 w 262"/>
                <a:gd name="T61" fmla="*/ 1 h 403"/>
                <a:gd name="T62" fmla="*/ 112 w 262"/>
                <a:gd name="T63" fmla="*/ 0 h 403"/>
                <a:gd name="T64" fmla="*/ 134 w 262"/>
                <a:gd name="T65" fmla="*/ 0 h 403"/>
                <a:gd name="T66" fmla="*/ 134 w 262"/>
                <a:gd name="T67" fmla="*/ 0 h 403"/>
                <a:gd name="T68" fmla="*/ 151 w 262"/>
                <a:gd name="T69" fmla="*/ 0 h 403"/>
                <a:gd name="T70" fmla="*/ 168 w 262"/>
                <a:gd name="T71" fmla="*/ 2 h 403"/>
                <a:gd name="T72" fmla="*/ 183 w 262"/>
                <a:gd name="T73" fmla="*/ 6 h 403"/>
                <a:gd name="T74" fmla="*/ 196 w 262"/>
                <a:gd name="T75" fmla="*/ 10 h 403"/>
                <a:gd name="T76" fmla="*/ 209 w 262"/>
                <a:gd name="T77" fmla="*/ 16 h 403"/>
                <a:gd name="T78" fmla="*/ 220 w 262"/>
                <a:gd name="T79" fmla="*/ 23 h 403"/>
                <a:gd name="T80" fmla="*/ 228 w 262"/>
                <a:gd name="T81" fmla="*/ 30 h 403"/>
                <a:gd name="T82" fmla="*/ 236 w 262"/>
                <a:gd name="T83" fmla="*/ 38 h 403"/>
                <a:gd name="T84" fmla="*/ 243 w 262"/>
                <a:gd name="T85" fmla="*/ 46 h 403"/>
                <a:gd name="T86" fmla="*/ 248 w 262"/>
                <a:gd name="T87" fmla="*/ 56 h 403"/>
                <a:gd name="T88" fmla="*/ 252 w 262"/>
                <a:gd name="T89" fmla="*/ 65 h 403"/>
                <a:gd name="T90" fmla="*/ 256 w 262"/>
                <a:gd name="T91" fmla="*/ 75 h 403"/>
                <a:gd name="T92" fmla="*/ 259 w 262"/>
                <a:gd name="T93" fmla="*/ 84 h 403"/>
                <a:gd name="T94" fmla="*/ 261 w 262"/>
                <a:gd name="T95" fmla="*/ 94 h 403"/>
                <a:gd name="T96" fmla="*/ 262 w 262"/>
                <a:gd name="T97" fmla="*/ 113 h 403"/>
                <a:gd name="T98" fmla="*/ 262 w 262"/>
                <a:gd name="T99" fmla="*/ 403 h 403"/>
                <a:gd name="T100" fmla="*/ 222 w 262"/>
                <a:gd name="T101" fmla="*/ 40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2" h="403">
                  <a:moveTo>
                    <a:pt x="222" y="403"/>
                  </a:moveTo>
                  <a:lnTo>
                    <a:pt x="222" y="116"/>
                  </a:lnTo>
                  <a:lnTo>
                    <a:pt x="222" y="116"/>
                  </a:lnTo>
                  <a:lnTo>
                    <a:pt x="221" y="99"/>
                  </a:lnTo>
                  <a:lnTo>
                    <a:pt x="218" y="84"/>
                  </a:lnTo>
                  <a:lnTo>
                    <a:pt x="213" y="69"/>
                  </a:lnTo>
                  <a:lnTo>
                    <a:pt x="209" y="62"/>
                  </a:lnTo>
                  <a:lnTo>
                    <a:pt x="205" y="56"/>
                  </a:lnTo>
                  <a:lnTo>
                    <a:pt x="199" y="49"/>
                  </a:lnTo>
                  <a:lnTo>
                    <a:pt x="192" y="43"/>
                  </a:lnTo>
                  <a:lnTo>
                    <a:pt x="184" y="39"/>
                  </a:lnTo>
                  <a:lnTo>
                    <a:pt x="176" y="35"/>
                  </a:lnTo>
                  <a:lnTo>
                    <a:pt x="165" y="31"/>
                  </a:lnTo>
                  <a:lnTo>
                    <a:pt x="154" y="28"/>
                  </a:lnTo>
                  <a:lnTo>
                    <a:pt x="142" y="27"/>
                  </a:lnTo>
                  <a:lnTo>
                    <a:pt x="127" y="27"/>
                  </a:lnTo>
                  <a:lnTo>
                    <a:pt x="127" y="27"/>
                  </a:lnTo>
                  <a:lnTo>
                    <a:pt x="98" y="28"/>
                  </a:lnTo>
                  <a:lnTo>
                    <a:pt x="76" y="31"/>
                  </a:lnTo>
                  <a:lnTo>
                    <a:pt x="57" y="36"/>
                  </a:lnTo>
                  <a:lnTo>
                    <a:pt x="40" y="43"/>
                  </a:lnTo>
                  <a:lnTo>
                    <a:pt x="40" y="403"/>
                  </a:lnTo>
                  <a:lnTo>
                    <a:pt x="0" y="403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2" y="21"/>
                  </a:lnTo>
                  <a:lnTo>
                    <a:pt x="26" y="16"/>
                  </a:lnTo>
                  <a:lnTo>
                    <a:pt x="41" y="10"/>
                  </a:lnTo>
                  <a:lnTo>
                    <a:pt x="56" y="6"/>
                  </a:lnTo>
                  <a:lnTo>
                    <a:pt x="74" y="4"/>
                  </a:lnTo>
                  <a:lnTo>
                    <a:pt x="91" y="1"/>
                  </a:lnTo>
                  <a:lnTo>
                    <a:pt x="112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51" y="0"/>
                  </a:lnTo>
                  <a:lnTo>
                    <a:pt x="168" y="2"/>
                  </a:lnTo>
                  <a:lnTo>
                    <a:pt x="183" y="6"/>
                  </a:lnTo>
                  <a:lnTo>
                    <a:pt x="196" y="10"/>
                  </a:lnTo>
                  <a:lnTo>
                    <a:pt x="209" y="16"/>
                  </a:lnTo>
                  <a:lnTo>
                    <a:pt x="220" y="23"/>
                  </a:lnTo>
                  <a:lnTo>
                    <a:pt x="228" y="30"/>
                  </a:lnTo>
                  <a:lnTo>
                    <a:pt x="236" y="38"/>
                  </a:lnTo>
                  <a:lnTo>
                    <a:pt x="243" y="46"/>
                  </a:lnTo>
                  <a:lnTo>
                    <a:pt x="248" y="56"/>
                  </a:lnTo>
                  <a:lnTo>
                    <a:pt x="252" y="65"/>
                  </a:lnTo>
                  <a:lnTo>
                    <a:pt x="256" y="75"/>
                  </a:lnTo>
                  <a:lnTo>
                    <a:pt x="259" y="84"/>
                  </a:lnTo>
                  <a:lnTo>
                    <a:pt x="261" y="94"/>
                  </a:lnTo>
                  <a:lnTo>
                    <a:pt x="262" y="113"/>
                  </a:lnTo>
                  <a:lnTo>
                    <a:pt x="262" y="403"/>
                  </a:lnTo>
                  <a:lnTo>
                    <a:pt x="222" y="40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3034" y="1828"/>
              <a:ext cx="274" cy="570"/>
            </a:xfrm>
            <a:custGeom>
              <a:avLst/>
              <a:gdLst>
                <a:gd name="T0" fmla="*/ 115 w 274"/>
                <a:gd name="T1" fmla="*/ 569 h 570"/>
                <a:gd name="T2" fmla="*/ 68 w 274"/>
                <a:gd name="T3" fmla="*/ 563 h 570"/>
                <a:gd name="T4" fmla="*/ 32 w 274"/>
                <a:gd name="T5" fmla="*/ 549 h 570"/>
                <a:gd name="T6" fmla="*/ 38 w 274"/>
                <a:gd name="T7" fmla="*/ 515 h 570"/>
                <a:gd name="T8" fmla="*/ 89 w 274"/>
                <a:gd name="T9" fmla="*/ 534 h 570"/>
                <a:gd name="T10" fmla="*/ 127 w 274"/>
                <a:gd name="T11" fmla="*/ 540 h 570"/>
                <a:gd name="T12" fmla="*/ 154 w 274"/>
                <a:gd name="T13" fmla="*/ 537 h 570"/>
                <a:gd name="T14" fmla="*/ 187 w 274"/>
                <a:gd name="T15" fmla="*/ 525 h 570"/>
                <a:gd name="T16" fmla="*/ 210 w 274"/>
                <a:gd name="T17" fmla="*/ 506 h 570"/>
                <a:gd name="T18" fmla="*/ 227 w 274"/>
                <a:gd name="T19" fmla="*/ 478 h 570"/>
                <a:gd name="T20" fmla="*/ 235 w 274"/>
                <a:gd name="T21" fmla="*/ 446 h 570"/>
                <a:gd name="T22" fmla="*/ 236 w 274"/>
                <a:gd name="T23" fmla="*/ 390 h 570"/>
                <a:gd name="T24" fmla="*/ 201 w 274"/>
                <a:gd name="T25" fmla="*/ 405 h 570"/>
                <a:gd name="T26" fmla="*/ 152 w 274"/>
                <a:gd name="T27" fmla="*/ 410 h 570"/>
                <a:gd name="T28" fmla="*/ 102 w 274"/>
                <a:gd name="T29" fmla="*/ 402 h 570"/>
                <a:gd name="T30" fmla="*/ 62 w 274"/>
                <a:gd name="T31" fmla="*/ 379 h 570"/>
                <a:gd name="T32" fmla="*/ 32 w 274"/>
                <a:gd name="T33" fmla="*/ 342 h 570"/>
                <a:gd name="T34" fmla="*/ 10 w 274"/>
                <a:gd name="T35" fmla="*/ 294 h 570"/>
                <a:gd name="T36" fmla="*/ 0 w 274"/>
                <a:gd name="T37" fmla="*/ 234 h 570"/>
                <a:gd name="T38" fmla="*/ 0 w 274"/>
                <a:gd name="T39" fmla="*/ 189 h 570"/>
                <a:gd name="T40" fmla="*/ 10 w 274"/>
                <a:gd name="T41" fmla="*/ 126 h 570"/>
                <a:gd name="T42" fmla="*/ 33 w 274"/>
                <a:gd name="T43" fmla="*/ 73 h 570"/>
                <a:gd name="T44" fmla="*/ 66 w 274"/>
                <a:gd name="T45" fmla="*/ 34 h 570"/>
                <a:gd name="T46" fmla="*/ 112 w 274"/>
                <a:gd name="T47" fmla="*/ 8 h 570"/>
                <a:gd name="T48" fmla="*/ 168 w 274"/>
                <a:gd name="T49" fmla="*/ 0 h 570"/>
                <a:gd name="T50" fmla="*/ 203 w 274"/>
                <a:gd name="T51" fmla="*/ 2 h 570"/>
                <a:gd name="T52" fmla="*/ 246 w 274"/>
                <a:gd name="T53" fmla="*/ 12 h 570"/>
                <a:gd name="T54" fmla="*/ 274 w 274"/>
                <a:gd name="T55" fmla="*/ 25 h 570"/>
                <a:gd name="T56" fmla="*/ 274 w 274"/>
                <a:gd name="T57" fmla="*/ 432 h 570"/>
                <a:gd name="T58" fmla="*/ 265 w 274"/>
                <a:gd name="T59" fmla="*/ 478 h 570"/>
                <a:gd name="T60" fmla="*/ 246 w 274"/>
                <a:gd name="T61" fmla="*/ 517 h 570"/>
                <a:gd name="T62" fmla="*/ 218 w 274"/>
                <a:gd name="T63" fmla="*/ 545 h 570"/>
                <a:gd name="T64" fmla="*/ 180 w 274"/>
                <a:gd name="T65" fmla="*/ 563 h 570"/>
                <a:gd name="T66" fmla="*/ 132 w 274"/>
                <a:gd name="T67" fmla="*/ 570 h 570"/>
                <a:gd name="T68" fmla="*/ 236 w 274"/>
                <a:gd name="T69" fmla="*/ 38 h 570"/>
                <a:gd name="T70" fmla="*/ 188 w 274"/>
                <a:gd name="T71" fmla="*/ 25 h 570"/>
                <a:gd name="T72" fmla="*/ 153 w 274"/>
                <a:gd name="T73" fmla="*/ 25 h 570"/>
                <a:gd name="T74" fmla="*/ 111 w 274"/>
                <a:gd name="T75" fmla="*/ 38 h 570"/>
                <a:gd name="T76" fmla="*/ 79 w 274"/>
                <a:gd name="T77" fmla="*/ 65 h 570"/>
                <a:gd name="T78" fmla="*/ 56 w 274"/>
                <a:gd name="T79" fmla="*/ 103 h 570"/>
                <a:gd name="T80" fmla="*/ 44 w 274"/>
                <a:gd name="T81" fmla="*/ 154 h 570"/>
                <a:gd name="T82" fmla="*/ 40 w 274"/>
                <a:gd name="T83" fmla="*/ 211 h 570"/>
                <a:gd name="T84" fmla="*/ 41 w 274"/>
                <a:gd name="T85" fmla="*/ 249 h 570"/>
                <a:gd name="T86" fmla="*/ 51 w 274"/>
                <a:gd name="T87" fmla="*/ 300 h 570"/>
                <a:gd name="T88" fmla="*/ 68 w 274"/>
                <a:gd name="T89" fmla="*/ 338 h 570"/>
                <a:gd name="T90" fmla="*/ 96 w 274"/>
                <a:gd name="T91" fmla="*/ 365 h 570"/>
                <a:gd name="T92" fmla="*/ 132 w 274"/>
                <a:gd name="T93" fmla="*/ 382 h 570"/>
                <a:gd name="T94" fmla="*/ 163 w 274"/>
                <a:gd name="T95" fmla="*/ 384 h 570"/>
                <a:gd name="T96" fmla="*/ 221 w 274"/>
                <a:gd name="T97" fmla="*/ 372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4" h="570">
                  <a:moveTo>
                    <a:pt x="132" y="570"/>
                  </a:moveTo>
                  <a:lnTo>
                    <a:pt x="132" y="570"/>
                  </a:lnTo>
                  <a:lnTo>
                    <a:pt x="115" y="569"/>
                  </a:lnTo>
                  <a:lnTo>
                    <a:pt x="98" y="567"/>
                  </a:lnTo>
                  <a:lnTo>
                    <a:pt x="83" y="566"/>
                  </a:lnTo>
                  <a:lnTo>
                    <a:pt x="68" y="563"/>
                  </a:lnTo>
                  <a:lnTo>
                    <a:pt x="55" y="559"/>
                  </a:lnTo>
                  <a:lnTo>
                    <a:pt x="42" y="555"/>
                  </a:lnTo>
                  <a:lnTo>
                    <a:pt x="32" y="549"/>
                  </a:lnTo>
                  <a:lnTo>
                    <a:pt x="22" y="544"/>
                  </a:lnTo>
                  <a:lnTo>
                    <a:pt x="38" y="515"/>
                  </a:lnTo>
                  <a:lnTo>
                    <a:pt x="38" y="515"/>
                  </a:lnTo>
                  <a:lnTo>
                    <a:pt x="55" y="525"/>
                  </a:lnTo>
                  <a:lnTo>
                    <a:pt x="77" y="532"/>
                  </a:lnTo>
                  <a:lnTo>
                    <a:pt x="89" y="534"/>
                  </a:lnTo>
                  <a:lnTo>
                    <a:pt x="101" y="537"/>
                  </a:lnTo>
                  <a:lnTo>
                    <a:pt x="113" y="538"/>
                  </a:lnTo>
                  <a:lnTo>
                    <a:pt x="127" y="540"/>
                  </a:lnTo>
                  <a:lnTo>
                    <a:pt x="127" y="540"/>
                  </a:lnTo>
                  <a:lnTo>
                    <a:pt x="141" y="538"/>
                  </a:lnTo>
                  <a:lnTo>
                    <a:pt x="154" y="537"/>
                  </a:lnTo>
                  <a:lnTo>
                    <a:pt x="167" y="534"/>
                  </a:lnTo>
                  <a:lnTo>
                    <a:pt x="178" y="530"/>
                  </a:lnTo>
                  <a:lnTo>
                    <a:pt x="187" y="525"/>
                  </a:lnTo>
                  <a:lnTo>
                    <a:pt x="195" y="519"/>
                  </a:lnTo>
                  <a:lnTo>
                    <a:pt x="203" y="513"/>
                  </a:lnTo>
                  <a:lnTo>
                    <a:pt x="210" y="506"/>
                  </a:lnTo>
                  <a:lnTo>
                    <a:pt x="217" y="496"/>
                  </a:lnTo>
                  <a:lnTo>
                    <a:pt x="223" y="488"/>
                  </a:lnTo>
                  <a:lnTo>
                    <a:pt x="227" y="478"/>
                  </a:lnTo>
                  <a:lnTo>
                    <a:pt x="229" y="468"/>
                  </a:lnTo>
                  <a:lnTo>
                    <a:pt x="232" y="457"/>
                  </a:lnTo>
                  <a:lnTo>
                    <a:pt x="235" y="446"/>
                  </a:lnTo>
                  <a:lnTo>
                    <a:pt x="236" y="421"/>
                  </a:lnTo>
                  <a:lnTo>
                    <a:pt x="236" y="390"/>
                  </a:lnTo>
                  <a:lnTo>
                    <a:pt x="236" y="390"/>
                  </a:lnTo>
                  <a:lnTo>
                    <a:pt x="228" y="394"/>
                  </a:lnTo>
                  <a:lnTo>
                    <a:pt x="220" y="398"/>
                  </a:lnTo>
                  <a:lnTo>
                    <a:pt x="201" y="405"/>
                  </a:lnTo>
                  <a:lnTo>
                    <a:pt x="178" y="409"/>
                  </a:lnTo>
                  <a:lnTo>
                    <a:pt x="152" y="410"/>
                  </a:lnTo>
                  <a:lnTo>
                    <a:pt x="152" y="410"/>
                  </a:lnTo>
                  <a:lnTo>
                    <a:pt x="135" y="409"/>
                  </a:lnTo>
                  <a:lnTo>
                    <a:pt x="119" y="406"/>
                  </a:lnTo>
                  <a:lnTo>
                    <a:pt x="102" y="402"/>
                  </a:lnTo>
                  <a:lnTo>
                    <a:pt x="87" y="395"/>
                  </a:lnTo>
                  <a:lnTo>
                    <a:pt x="75" y="388"/>
                  </a:lnTo>
                  <a:lnTo>
                    <a:pt x="62" y="379"/>
                  </a:lnTo>
                  <a:lnTo>
                    <a:pt x="51" y="368"/>
                  </a:lnTo>
                  <a:lnTo>
                    <a:pt x="40" y="356"/>
                  </a:lnTo>
                  <a:lnTo>
                    <a:pt x="32" y="342"/>
                  </a:lnTo>
                  <a:lnTo>
                    <a:pt x="23" y="327"/>
                  </a:lnTo>
                  <a:lnTo>
                    <a:pt x="15" y="312"/>
                  </a:lnTo>
                  <a:lnTo>
                    <a:pt x="10" y="294"/>
                  </a:lnTo>
                  <a:lnTo>
                    <a:pt x="6" y="275"/>
                  </a:lnTo>
                  <a:lnTo>
                    <a:pt x="3" y="255"/>
                  </a:lnTo>
                  <a:lnTo>
                    <a:pt x="0" y="234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0" y="189"/>
                  </a:lnTo>
                  <a:lnTo>
                    <a:pt x="3" y="167"/>
                  </a:lnTo>
                  <a:lnTo>
                    <a:pt x="6" y="146"/>
                  </a:lnTo>
                  <a:lnTo>
                    <a:pt x="10" y="126"/>
                  </a:lnTo>
                  <a:lnTo>
                    <a:pt x="17" y="107"/>
                  </a:lnTo>
                  <a:lnTo>
                    <a:pt x="23" y="90"/>
                  </a:lnTo>
                  <a:lnTo>
                    <a:pt x="33" y="73"/>
                  </a:lnTo>
                  <a:lnTo>
                    <a:pt x="42" y="60"/>
                  </a:lnTo>
                  <a:lnTo>
                    <a:pt x="53" y="46"/>
                  </a:lnTo>
                  <a:lnTo>
                    <a:pt x="66" y="34"/>
                  </a:lnTo>
                  <a:lnTo>
                    <a:pt x="79" y="24"/>
                  </a:lnTo>
                  <a:lnTo>
                    <a:pt x="96" y="15"/>
                  </a:lnTo>
                  <a:lnTo>
                    <a:pt x="112" y="8"/>
                  </a:lnTo>
                  <a:lnTo>
                    <a:pt x="130" y="4"/>
                  </a:lnTo>
                  <a:lnTo>
                    <a:pt x="148" y="1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7" y="0"/>
                  </a:lnTo>
                  <a:lnTo>
                    <a:pt x="203" y="2"/>
                  </a:lnTo>
                  <a:lnTo>
                    <a:pt x="220" y="4"/>
                  </a:lnTo>
                  <a:lnTo>
                    <a:pt x="233" y="8"/>
                  </a:lnTo>
                  <a:lnTo>
                    <a:pt x="246" y="12"/>
                  </a:lnTo>
                  <a:lnTo>
                    <a:pt x="257" y="16"/>
                  </a:lnTo>
                  <a:lnTo>
                    <a:pt x="266" y="21"/>
                  </a:lnTo>
                  <a:lnTo>
                    <a:pt x="274" y="25"/>
                  </a:lnTo>
                  <a:lnTo>
                    <a:pt x="274" y="414"/>
                  </a:lnTo>
                  <a:lnTo>
                    <a:pt x="274" y="414"/>
                  </a:lnTo>
                  <a:lnTo>
                    <a:pt x="274" y="432"/>
                  </a:lnTo>
                  <a:lnTo>
                    <a:pt x="272" y="448"/>
                  </a:lnTo>
                  <a:lnTo>
                    <a:pt x="269" y="463"/>
                  </a:lnTo>
                  <a:lnTo>
                    <a:pt x="265" y="478"/>
                  </a:lnTo>
                  <a:lnTo>
                    <a:pt x="259" y="492"/>
                  </a:lnTo>
                  <a:lnTo>
                    <a:pt x="254" y="504"/>
                  </a:lnTo>
                  <a:lnTo>
                    <a:pt x="246" y="517"/>
                  </a:lnTo>
                  <a:lnTo>
                    <a:pt x="238" y="528"/>
                  </a:lnTo>
                  <a:lnTo>
                    <a:pt x="228" y="537"/>
                  </a:lnTo>
                  <a:lnTo>
                    <a:pt x="218" y="545"/>
                  </a:lnTo>
                  <a:lnTo>
                    <a:pt x="206" y="552"/>
                  </a:lnTo>
                  <a:lnTo>
                    <a:pt x="194" y="559"/>
                  </a:lnTo>
                  <a:lnTo>
                    <a:pt x="180" y="563"/>
                  </a:lnTo>
                  <a:lnTo>
                    <a:pt x="165" y="567"/>
                  </a:lnTo>
                  <a:lnTo>
                    <a:pt x="149" y="569"/>
                  </a:lnTo>
                  <a:lnTo>
                    <a:pt x="132" y="570"/>
                  </a:lnTo>
                  <a:lnTo>
                    <a:pt x="132" y="570"/>
                  </a:lnTo>
                  <a:close/>
                  <a:moveTo>
                    <a:pt x="236" y="38"/>
                  </a:moveTo>
                  <a:lnTo>
                    <a:pt x="236" y="38"/>
                  </a:lnTo>
                  <a:lnTo>
                    <a:pt x="223" y="32"/>
                  </a:lnTo>
                  <a:lnTo>
                    <a:pt x="206" y="27"/>
                  </a:lnTo>
                  <a:lnTo>
                    <a:pt x="188" y="25"/>
                  </a:lnTo>
                  <a:lnTo>
                    <a:pt x="169" y="24"/>
                  </a:lnTo>
                  <a:lnTo>
                    <a:pt x="169" y="24"/>
                  </a:lnTo>
                  <a:lnTo>
                    <a:pt x="153" y="25"/>
                  </a:lnTo>
                  <a:lnTo>
                    <a:pt x="138" y="28"/>
                  </a:lnTo>
                  <a:lnTo>
                    <a:pt x="123" y="32"/>
                  </a:lnTo>
                  <a:lnTo>
                    <a:pt x="111" y="38"/>
                  </a:lnTo>
                  <a:lnTo>
                    <a:pt x="98" y="46"/>
                  </a:lnTo>
                  <a:lnTo>
                    <a:pt x="89" y="54"/>
                  </a:lnTo>
                  <a:lnTo>
                    <a:pt x="79" y="65"/>
                  </a:lnTo>
                  <a:lnTo>
                    <a:pt x="70" y="76"/>
                  </a:lnTo>
                  <a:lnTo>
                    <a:pt x="63" y="90"/>
                  </a:lnTo>
                  <a:lnTo>
                    <a:pt x="56" y="103"/>
                  </a:lnTo>
                  <a:lnTo>
                    <a:pt x="51" y="120"/>
                  </a:lnTo>
                  <a:lnTo>
                    <a:pt x="47" y="136"/>
                  </a:lnTo>
                  <a:lnTo>
                    <a:pt x="44" y="154"/>
                  </a:lnTo>
                  <a:lnTo>
                    <a:pt x="41" y="171"/>
                  </a:lnTo>
                  <a:lnTo>
                    <a:pt x="40" y="192"/>
                  </a:lnTo>
                  <a:lnTo>
                    <a:pt x="40" y="211"/>
                  </a:lnTo>
                  <a:lnTo>
                    <a:pt x="40" y="211"/>
                  </a:lnTo>
                  <a:lnTo>
                    <a:pt x="40" y="232"/>
                  </a:lnTo>
                  <a:lnTo>
                    <a:pt x="41" y="249"/>
                  </a:lnTo>
                  <a:lnTo>
                    <a:pt x="44" y="267"/>
                  </a:lnTo>
                  <a:lnTo>
                    <a:pt x="47" y="283"/>
                  </a:lnTo>
                  <a:lnTo>
                    <a:pt x="51" y="300"/>
                  </a:lnTo>
                  <a:lnTo>
                    <a:pt x="56" y="313"/>
                  </a:lnTo>
                  <a:lnTo>
                    <a:pt x="62" y="327"/>
                  </a:lnTo>
                  <a:lnTo>
                    <a:pt x="68" y="338"/>
                  </a:lnTo>
                  <a:lnTo>
                    <a:pt x="77" y="349"/>
                  </a:lnTo>
                  <a:lnTo>
                    <a:pt x="86" y="358"/>
                  </a:lnTo>
                  <a:lnTo>
                    <a:pt x="96" y="365"/>
                  </a:lnTo>
                  <a:lnTo>
                    <a:pt x="107" y="372"/>
                  </a:lnTo>
                  <a:lnTo>
                    <a:pt x="119" y="377"/>
                  </a:lnTo>
                  <a:lnTo>
                    <a:pt x="132" y="382"/>
                  </a:lnTo>
                  <a:lnTo>
                    <a:pt x="148" y="383"/>
                  </a:lnTo>
                  <a:lnTo>
                    <a:pt x="163" y="384"/>
                  </a:lnTo>
                  <a:lnTo>
                    <a:pt x="163" y="384"/>
                  </a:lnTo>
                  <a:lnTo>
                    <a:pt x="184" y="383"/>
                  </a:lnTo>
                  <a:lnTo>
                    <a:pt x="203" y="379"/>
                  </a:lnTo>
                  <a:lnTo>
                    <a:pt x="221" y="372"/>
                  </a:lnTo>
                  <a:lnTo>
                    <a:pt x="236" y="365"/>
                  </a:lnTo>
                  <a:lnTo>
                    <a:pt x="236" y="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2" name="Freeform 22"/>
            <p:cNvSpPr>
              <a:spLocks noEditPoints="1"/>
            </p:cNvSpPr>
            <p:nvPr/>
          </p:nvSpPr>
          <p:spPr bwMode="auto">
            <a:xfrm>
              <a:off x="3405" y="1828"/>
              <a:ext cx="294" cy="412"/>
            </a:xfrm>
            <a:custGeom>
              <a:avLst/>
              <a:gdLst>
                <a:gd name="T0" fmla="*/ 38 w 294"/>
                <a:gd name="T1" fmla="*/ 222 h 412"/>
                <a:gd name="T2" fmla="*/ 43 w 294"/>
                <a:gd name="T3" fmla="*/ 260 h 412"/>
                <a:gd name="T4" fmla="*/ 51 w 294"/>
                <a:gd name="T5" fmla="*/ 292 h 412"/>
                <a:gd name="T6" fmla="*/ 62 w 294"/>
                <a:gd name="T7" fmla="*/ 319 h 412"/>
                <a:gd name="T8" fmla="*/ 78 w 294"/>
                <a:gd name="T9" fmla="*/ 341 h 412"/>
                <a:gd name="T10" fmla="*/ 96 w 294"/>
                <a:gd name="T11" fmla="*/ 358 h 412"/>
                <a:gd name="T12" fmla="*/ 119 w 294"/>
                <a:gd name="T13" fmla="*/ 371 h 412"/>
                <a:gd name="T14" fmla="*/ 144 w 294"/>
                <a:gd name="T15" fmla="*/ 377 h 412"/>
                <a:gd name="T16" fmla="*/ 172 w 294"/>
                <a:gd name="T17" fmla="*/ 380 h 412"/>
                <a:gd name="T18" fmla="*/ 187 w 294"/>
                <a:gd name="T19" fmla="*/ 380 h 412"/>
                <a:gd name="T20" fmla="*/ 216 w 294"/>
                <a:gd name="T21" fmla="*/ 376 h 412"/>
                <a:gd name="T22" fmla="*/ 250 w 294"/>
                <a:gd name="T23" fmla="*/ 365 h 412"/>
                <a:gd name="T24" fmla="*/ 279 w 294"/>
                <a:gd name="T25" fmla="*/ 386 h 412"/>
                <a:gd name="T26" fmla="*/ 270 w 294"/>
                <a:gd name="T27" fmla="*/ 390 h 412"/>
                <a:gd name="T28" fmla="*/ 247 w 294"/>
                <a:gd name="T29" fmla="*/ 399 h 412"/>
                <a:gd name="T30" fmla="*/ 220 w 294"/>
                <a:gd name="T31" fmla="*/ 406 h 412"/>
                <a:gd name="T32" fmla="*/ 189 w 294"/>
                <a:gd name="T33" fmla="*/ 410 h 412"/>
                <a:gd name="T34" fmla="*/ 171 w 294"/>
                <a:gd name="T35" fmla="*/ 412 h 412"/>
                <a:gd name="T36" fmla="*/ 135 w 294"/>
                <a:gd name="T37" fmla="*/ 409 h 412"/>
                <a:gd name="T38" fmla="*/ 104 w 294"/>
                <a:gd name="T39" fmla="*/ 399 h 412"/>
                <a:gd name="T40" fmla="*/ 75 w 294"/>
                <a:gd name="T41" fmla="*/ 384 h 412"/>
                <a:gd name="T42" fmla="*/ 49 w 294"/>
                <a:gd name="T43" fmla="*/ 364 h 412"/>
                <a:gd name="T44" fmla="*/ 29 w 294"/>
                <a:gd name="T45" fmla="*/ 335 h 412"/>
                <a:gd name="T46" fmla="*/ 14 w 294"/>
                <a:gd name="T47" fmla="*/ 300 h 412"/>
                <a:gd name="T48" fmla="*/ 4 w 294"/>
                <a:gd name="T49" fmla="*/ 256 h 412"/>
                <a:gd name="T50" fmla="*/ 0 w 294"/>
                <a:gd name="T51" fmla="*/ 204 h 412"/>
                <a:gd name="T52" fmla="*/ 2 w 294"/>
                <a:gd name="T53" fmla="*/ 178 h 412"/>
                <a:gd name="T54" fmla="*/ 7 w 294"/>
                <a:gd name="T55" fmla="*/ 133 h 412"/>
                <a:gd name="T56" fmla="*/ 19 w 294"/>
                <a:gd name="T57" fmla="*/ 95 h 412"/>
                <a:gd name="T58" fmla="*/ 34 w 294"/>
                <a:gd name="T59" fmla="*/ 62 h 412"/>
                <a:gd name="T60" fmla="*/ 55 w 294"/>
                <a:gd name="T61" fmla="*/ 38 h 412"/>
                <a:gd name="T62" fmla="*/ 79 w 294"/>
                <a:gd name="T63" fmla="*/ 19 h 412"/>
                <a:gd name="T64" fmla="*/ 107 w 294"/>
                <a:gd name="T65" fmla="*/ 6 h 412"/>
                <a:gd name="T66" fmla="*/ 135 w 294"/>
                <a:gd name="T67" fmla="*/ 0 h 412"/>
                <a:gd name="T68" fmla="*/ 150 w 294"/>
                <a:gd name="T69" fmla="*/ 0 h 412"/>
                <a:gd name="T70" fmla="*/ 182 w 294"/>
                <a:gd name="T71" fmla="*/ 2 h 412"/>
                <a:gd name="T72" fmla="*/ 209 w 294"/>
                <a:gd name="T73" fmla="*/ 10 h 412"/>
                <a:gd name="T74" fmla="*/ 234 w 294"/>
                <a:gd name="T75" fmla="*/ 23 h 412"/>
                <a:gd name="T76" fmla="*/ 254 w 294"/>
                <a:gd name="T77" fmla="*/ 43 h 412"/>
                <a:gd name="T78" fmla="*/ 270 w 294"/>
                <a:gd name="T79" fmla="*/ 68 h 412"/>
                <a:gd name="T80" fmla="*/ 283 w 294"/>
                <a:gd name="T81" fmla="*/ 101 h 412"/>
                <a:gd name="T82" fmla="*/ 291 w 294"/>
                <a:gd name="T83" fmla="*/ 139 h 412"/>
                <a:gd name="T84" fmla="*/ 294 w 294"/>
                <a:gd name="T85" fmla="*/ 185 h 412"/>
                <a:gd name="T86" fmla="*/ 150 w 294"/>
                <a:gd name="T87" fmla="*/ 30 h 412"/>
                <a:gd name="T88" fmla="*/ 138 w 294"/>
                <a:gd name="T89" fmla="*/ 30 h 412"/>
                <a:gd name="T90" fmla="*/ 116 w 294"/>
                <a:gd name="T91" fmla="*/ 34 h 412"/>
                <a:gd name="T92" fmla="*/ 96 w 294"/>
                <a:gd name="T93" fmla="*/ 43 h 412"/>
                <a:gd name="T94" fmla="*/ 78 w 294"/>
                <a:gd name="T95" fmla="*/ 58 h 412"/>
                <a:gd name="T96" fmla="*/ 63 w 294"/>
                <a:gd name="T97" fmla="*/ 79 h 412"/>
                <a:gd name="T98" fmla="*/ 51 w 294"/>
                <a:gd name="T99" fmla="*/ 106 h 412"/>
                <a:gd name="T100" fmla="*/ 43 w 294"/>
                <a:gd name="T101" fmla="*/ 137 h 412"/>
                <a:gd name="T102" fmla="*/ 38 w 294"/>
                <a:gd name="T103" fmla="*/ 177 h 412"/>
                <a:gd name="T104" fmla="*/ 254 w 294"/>
                <a:gd name="T105" fmla="*/ 165 h 412"/>
                <a:gd name="T106" fmla="*/ 254 w 294"/>
                <a:gd name="T107" fmla="*/ 147 h 412"/>
                <a:gd name="T108" fmla="*/ 250 w 294"/>
                <a:gd name="T109" fmla="*/ 116 h 412"/>
                <a:gd name="T110" fmla="*/ 243 w 294"/>
                <a:gd name="T111" fmla="*/ 90 h 412"/>
                <a:gd name="T112" fmla="*/ 232 w 294"/>
                <a:gd name="T113" fmla="*/ 68 h 412"/>
                <a:gd name="T114" fmla="*/ 219 w 294"/>
                <a:gd name="T115" fmla="*/ 53 h 412"/>
                <a:gd name="T116" fmla="*/ 202 w 294"/>
                <a:gd name="T117" fmla="*/ 40 h 412"/>
                <a:gd name="T118" fmla="*/ 183 w 294"/>
                <a:gd name="T119" fmla="*/ 32 h 412"/>
                <a:gd name="T120" fmla="*/ 161 w 294"/>
                <a:gd name="T121" fmla="*/ 30 h 412"/>
                <a:gd name="T122" fmla="*/ 150 w 294"/>
                <a:gd name="T123" fmla="*/ 3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4" h="412">
                  <a:moveTo>
                    <a:pt x="38" y="222"/>
                  </a:moveTo>
                  <a:lnTo>
                    <a:pt x="38" y="222"/>
                  </a:lnTo>
                  <a:lnTo>
                    <a:pt x="40" y="241"/>
                  </a:lnTo>
                  <a:lnTo>
                    <a:pt x="43" y="260"/>
                  </a:lnTo>
                  <a:lnTo>
                    <a:pt x="45" y="277"/>
                  </a:lnTo>
                  <a:lnTo>
                    <a:pt x="51" y="292"/>
                  </a:lnTo>
                  <a:lnTo>
                    <a:pt x="56" y="305"/>
                  </a:lnTo>
                  <a:lnTo>
                    <a:pt x="62" y="319"/>
                  </a:lnTo>
                  <a:lnTo>
                    <a:pt x="70" y="331"/>
                  </a:lnTo>
                  <a:lnTo>
                    <a:pt x="78" y="341"/>
                  </a:lnTo>
                  <a:lnTo>
                    <a:pt x="86" y="350"/>
                  </a:lnTo>
                  <a:lnTo>
                    <a:pt x="96" y="358"/>
                  </a:lnTo>
                  <a:lnTo>
                    <a:pt x="107" y="365"/>
                  </a:lnTo>
                  <a:lnTo>
                    <a:pt x="119" y="371"/>
                  </a:lnTo>
                  <a:lnTo>
                    <a:pt x="130" y="375"/>
                  </a:lnTo>
                  <a:lnTo>
                    <a:pt x="144" y="377"/>
                  </a:lnTo>
                  <a:lnTo>
                    <a:pt x="157" y="380"/>
                  </a:lnTo>
                  <a:lnTo>
                    <a:pt x="172" y="380"/>
                  </a:lnTo>
                  <a:lnTo>
                    <a:pt x="172" y="380"/>
                  </a:lnTo>
                  <a:lnTo>
                    <a:pt x="187" y="380"/>
                  </a:lnTo>
                  <a:lnTo>
                    <a:pt x="202" y="379"/>
                  </a:lnTo>
                  <a:lnTo>
                    <a:pt x="216" y="376"/>
                  </a:lnTo>
                  <a:lnTo>
                    <a:pt x="228" y="373"/>
                  </a:lnTo>
                  <a:lnTo>
                    <a:pt x="250" y="365"/>
                  </a:lnTo>
                  <a:lnTo>
                    <a:pt x="266" y="357"/>
                  </a:lnTo>
                  <a:lnTo>
                    <a:pt x="279" y="386"/>
                  </a:lnTo>
                  <a:lnTo>
                    <a:pt x="279" y="386"/>
                  </a:lnTo>
                  <a:lnTo>
                    <a:pt x="270" y="390"/>
                  </a:lnTo>
                  <a:lnTo>
                    <a:pt x="259" y="395"/>
                  </a:lnTo>
                  <a:lnTo>
                    <a:pt x="247" y="399"/>
                  </a:lnTo>
                  <a:lnTo>
                    <a:pt x="235" y="403"/>
                  </a:lnTo>
                  <a:lnTo>
                    <a:pt x="220" y="406"/>
                  </a:lnTo>
                  <a:lnTo>
                    <a:pt x="205" y="409"/>
                  </a:lnTo>
                  <a:lnTo>
                    <a:pt x="189" y="410"/>
                  </a:lnTo>
                  <a:lnTo>
                    <a:pt x="171" y="412"/>
                  </a:lnTo>
                  <a:lnTo>
                    <a:pt x="171" y="412"/>
                  </a:lnTo>
                  <a:lnTo>
                    <a:pt x="153" y="410"/>
                  </a:lnTo>
                  <a:lnTo>
                    <a:pt x="135" y="409"/>
                  </a:lnTo>
                  <a:lnTo>
                    <a:pt x="119" y="405"/>
                  </a:lnTo>
                  <a:lnTo>
                    <a:pt x="104" y="399"/>
                  </a:lnTo>
                  <a:lnTo>
                    <a:pt x="89" y="393"/>
                  </a:lnTo>
                  <a:lnTo>
                    <a:pt x="75" y="384"/>
                  </a:lnTo>
                  <a:lnTo>
                    <a:pt x="62" y="375"/>
                  </a:lnTo>
                  <a:lnTo>
                    <a:pt x="49" y="364"/>
                  </a:lnTo>
                  <a:lnTo>
                    <a:pt x="38" y="350"/>
                  </a:lnTo>
                  <a:lnTo>
                    <a:pt x="29" y="335"/>
                  </a:lnTo>
                  <a:lnTo>
                    <a:pt x="21" y="317"/>
                  </a:lnTo>
                  <a:lnTo>
                    <a:pt x="14" y="300"/>
                  </a:lnTo>
                  <a:lnTo>
                    <a:pt x="8" y="278"/>
                  </a:lnTo>
                  <a:lnTo>
                    <a:pt x="4" y="256"/>
                  </a:lnTo>
                  <a:lnTo>
                    <a:pt x="2" y="232"/>
                  </a:lnTo>
                  <a:lnTo>
                    <a:pt x="0" y="204"/>
                  </a:lnTo>
                  <a:lnTo>
                    <a:pt x="0" y="204"/>
                  </a:lnTo>
                  <a:lnTo>
                    <a:pt x="2" y="178"/>
                  </a:lnTo>
                  <a:lnTo>
                    <a:pt x="4" y="155"/>
                  </a:lnTo>
                  <a:lnTo>
                    <a:pt x="7" y="133"/>
                  </a:lnTo>
                  <a:lnTo>
                    <a:pt x="13" y="113"/>
                  </a:lnTo>
                  <a:lnTo>
                    <a:pt x="19" y="95"/>
                  </a:lnTo>
                  <a:lnTo>
                    <a:pt x="26" y="77"/>
                  </a:lnTo>
                  <a:lnTo>
                    <a:pt x="34" y="62"/>
                  </a:lnTo>
                  <a:lnTo>
                    <a:pt x="44" y="49"/>
                  </a:lnTo>
                  <a:lnTo>
                    <a:pt x="55" y="38"/>
                  </a:lnTo>
                  <a:lnTo>
                    <a:pt x="67" y="27"/>
                  </a:lnTo>
                  <a:lnTo>
                    <a:pt x="79" y="19"/>
                  </a:lnTo>
                  <a:lnTo>
                    <a:pt x="92" y="12"/>
                  </a:lnTo>
                  <a:lnTo>
                    <a:pt x="107" y="6"/>
                  </a:lnTo>
                  <a:lnTo>
                    <a:pt x="120" y="2"/>
                  </a:lnTo>
                  <a:lnTo>
                    <a:pt x="135" y="0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67" y="0"/>
                  </a:lnTo>
                  <a:lnTo>
                    <a:pt x="182" y="2"/>
                  </a:lnTo>
                  <a:lnTo>
                    <a:pt x="195" y="5"/>
                  </a:lnTo>
                  <a:lnTo>
                    <a:pt x="209" y="10"/>
                  </a:lnTo>
                  <a:lnTo>
                    <a:pt x="221" y="16"/>
                  </a:lnTo>
                  <a:lnTo>
                    <a:pt x="234" y="23"/>
                  </a:lnTo>
                  <a:lnTo>
                    <a:pt x="244" y="32"/>
                  </a:lnTo>
                  <a:lnTo>
                    <a:pt x="254" y="43"/>
                  </a:lnTo>
                  <a:lnTo>
                    <a:pt x="262" y="54"/>
                  </a:lnTo>
                  <a:lnTo>
                    <a:pt x="270" y="68"/>
                  </a:lnTo>
                  <a:lnTo>
                    <a:pt x="277" y="84"/>
                  </a:lnTo>
                  <a:lnTo>
                    <a:pt x="283" y="101"/>
                  </a:lnTo>
                  <a:lnTo>
                    <a:pt x="287" y="120"/>
                  </a:lnTo>
                  <a:lnTo>
                    <a:pt x="291" y="139"/>
                  </a:lnTo>
                  <a:lnTo>
                    <a:pt x="292" y="162"/>
                  </a:lnTo>
                  <a:lnTo>
                    <a:pt x="294" y="185"/>
                  </a:lnTo>
                  <a:lnTo>
                    <a:pt x="38" y="222"/>
                  </a:lnTo>
                  <a:close/>
                  <a:moveTo>
                    <a:pt x="150" y="30"/>
                  </a:moveTo>
                  <a:lnTo>
                    <a:pt x="150" y="30"/>
                  </a:lnTo>
                  <a:lnTo>
                    <a:pt x="138" y="30"/>
                  </a:lnTo>
                  <a:lnTo>
                    <a:pt x="127" y="31"/>
                  </a:lnTo>
                  <a:lnTo>
                    <a:pt x="116" y="34"/>
                  </a:lnTo>
                  <a:lnTo>
                    <a:pt x="105" y="38"/>
                  </a:lnTo>
                  <a:lnTo>
                    <a:pt x="96" y="43"/>
                  </a:lnTo>
                  <a:lnTo>
                    <a:pt x="86" y="50"/>
                  </a:lnTo>
                  <a:lnTo>
                    <a:pt x="78" y="58"/>
                  </a:lnTo>
                  <a:lnTo>
                    <a:pt x="70" y="68"/>
                  </a:lnTo>
                  <a:lnTo>
                    <a:pt x="63" y="79"/>
                  </a:lnTo>
                  <a:lnTo>
                    <a:pt x="56" y="91"/>
                  </a:lnTo>
                  <a:lnTo>
                    <a:pt x="51" y="106"/>
                  </a:lnTo>
                  <a:lnTo>
                    <a:pt x="47" y="121"/>
                  </a:lnTo>
                  <a:lnTo>
                    <a:pt x="43" y="137"/>
                  </a:lnTo>
                  <a:lnTo>
                    <a:pt x="40" y="156"/>
                  </a:lnTo>
                  <a:lnTo>
                    <a:pt x="38" y="177"/>
                  </a:lnTo>
                  <a:lnTo>
                    <a:pt x="37" y="199"/>
                  </a:lnTo>
                  <a:lnTo>
                    <a:pt x="254" y="165"/>
                  </a:lnTo>
                  <a:lnTo>
                    <a:pt x="254" y="165"/>
                  </a:lnTo>
                  <a:lnTo>
                    <a:pt x="254" y="147"/>
                  </a:lnTo>
                  <a:lnTo>
                    <a:pt x="253" y="131"/>
                  </a:lnTo>
                  <a:lnTo>
                    <a:pt x="250" y="116"/>
                  </a:lnTo>
                  <a:lnTo>
                    <a:pt x="247" y="102"/>
                  </a:lnTo>
                  <a:lnTo>
                    <a:pt x="243" y="90"/>
                  </a:lnTo>
                  <a:lnTo>
                    <a:pt x="238" y="79"/>
                  </a:lnTo>
                  <a:lnTo>
                    <a:pt x="232" y="68"/>
                  </a:lnTo>
                  <a:lnTo>
                    <a:pt x="227" y="60"/>
                  </a:lnTo>
                  <a:lnTo>
                    <a:pt x="219" y="53"/>
                  </a:lnTo>
                  <a:lnTo>
                    <a:pt x="212" y="46"/>
                  </a:lnTo>
                  <a:lnTo>
                    <a:pt x="202" y="40"/>
                  </a:lnTo>
                  <a:lnTo>
                    <a:pt x="194" y="36"/>
                  </a:lnTo>
                  <a:lnTo>
                    <a:pt x="183" y="32"/>
                  </a:lnTo>
                  <a:lnTo>
                    <a:pt x="174" y="31"/>
                  </a:lnTo>
                  <a:lnTo>
                    <a:pt x="161" y="30"/>
                  </a:lnTo>
                  <a:lnTo>
                    <a:pt x="150" y="30"/>
                  </a:lnTo>
                  <a:lnTo>
                    <a:pt x="150" y="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3795" y="1828"/>
              <a:ext cx="264" cy="403"/>
            </a:xfrm>
            <a:custGeom>
              <a:avLst/>
              <a:gdLst>
                <a:gd name="T0" fmla="*/ 224 w 264"/>
                <a:gd name="T1" fmla="*/ 403 h 403"/>
                <a:gd name="T2" fmla="*/ 224 w 264"/>
                <a:gd name="T3" fmla="*/ 116 h 403"/>
                <a:gd name="T4" fmla="*/ 224 w 264"/>
                <a:gd name="T5" fmla="*/ 116 h 403"/>
                <a:gd name="T6" fmla="*/ 223 w 264"/>
                <a:gd name="T7" fmla="*/ 99 h 403"/>
                <a:gd name="T8" fmla="*/ 220 w 264"/>
                <a:gd name="T9" fmla="*/ 84 h 403"/>
                <a:gd name="T10" fmla="*/ 215 w 264"/>
                <a:gd name="T11" fmla="*/ 69 h 403"/>
                <a:gd name="T12" fmla="*/ 211 w 264"/>
                <a:gd name="T13" fmla="*/ 62 h 403"/>
                <a:gd name="T14" fmla="*/ 205 w 264"/>
                <a:gd name="T15" fmla="*/ 56 h 403"/>
                <a:gd name="T16" fmla="*/ 200 w 264"/>
                <a:gd name="T17" fmla="*/ 49 h 403"/>
                <a:gd name="T18" fmla="*/ 193 w 264"/>
                <a:gd name="T19" fmla="*/ 43 h 403"/>
                <a:gd name="T20" fmla="*/ 186 w 264"/>
                <a:gd name="T21" fmla="*/ 39 h 403"/>
                <a:gd name="T22" fmla="*/ 176 w 264"/>
                <a:gd name="T23" fmla="*/ 35 h 403"/>
                <a:gd name="T24" fmla="*/ 167 w 264"/>
                <a:gd name="T25" fmla="*/ 31 h 403"/>
                <a:gd name="T26" fmla="*/ 155 w 264"/>
                <a:gd name="T27" fmla="*/ 28 h 403"/>
                <a:gd name="T28" fmla="*/ 142 w 264"/>
                <a:gd name="T29" fmla="*/ 27 h 403"/>
                <a:gd name="T30" fmla="*/ 129 w 264"/>
                <a:gd name="T31" fmla="*/ 27 h 403"/>
                <a:gd name="T32" fmla="*/ 129 w 264"/>
                <a:gd name="T33" fmla="*/ 27 h 403"/>
                <a:gd name="T34" fmla="*/ 100 w 264"/>
                <a:gd name="T35" fmla="*/ 28 h 403"/>
                <a:gd name="T36" fmla="*/ 77 w 264"/>
                <a:gd name="T37" fmla="*/ 31 h 403"/>
                <a:gd name="T38" fmla="*/ 58 w 264"/>
                <a:gd name="T39" fmla="*/ 36 h 403"/>
                <a:gd name="T40" fmla="*/ 40 w 264"/>
                <a:gd name="T41" fmla="*/ 43 h 403"/>
                <a:gd name="T42" fmla="*/ 40 w 264"/>
                <a:gd name="T43" fmla="*/ 403 h 403"/>
                <a:gd name="T44" fmla="*/ 0 w 264"/>
                <a:gd name="T45" fmla="*/ 403 h 403"/>
                <a:gd name="T46" fmla="*/ 0 w 264"/>
                <a:gd name="T47" fmla="*/ 27 h 403"/>
                <a:gd name="T48" fmla="*/ 0 w 264"/>
                <a:gd name="T49" fmla="*/ 27 h 403"/>
                <a:gd name="T50" fmla="*/ 13 w 264"/>
                <a:gd name="T51" fmla="*/ 21 h 403"/>
                <a:gd name="T52" fmla="*/ 26 w 264"/>
                <a:gd name="T53" fmla="*/ 16 h 403"/>
                <a:gd name="T54" fmla="*/ 41 w 264"/>
                <a:gd name="T55" fmla="*/ 10 h 403"/>
                <a:gd name="T56" fmla="*/ 58 w 264"/>
                <a:gd name="T57" fmla="*/ 6 h 403"/>
                <a:gd name="T58" fmla="*/ 74 w 264"/>
                <a:gd name="T59" fmla="*/ 4 h 403"/>
                <a:gd name="T60" fmla="*/ 93 w 264"/>
                <a:gd name="T61" fmla="*/ 1 h 403"/>
                <a:gd name="T62" fmla="*/ 112 w 264"/>
                <a:gd name="T63" fmla="*/ 0 h 403"/>
                <a:gd name="T64" fmla="*/ 134 w 264"/>
                <a:gd name="T65" fmla="*/ 0 h 403"/>
                <a:gd name="T66" fmla="*/ 134 w 264"/>
                <a:gd name="T67" fmla="*/ 0 h 403"/>
                <a:gd name="T68" fmla="*/ 153 w 264"/>
                <a:gd name="T69" fmla="*/ 0 h 403"/>
                <a:gd name="T70" fmla="*/ 170 w 264"/>
                <a:gd name="T71" fmla="*/ 2 h 403"/>
                <a:gd name="T72" fmla="*/ 185 w 264"/>
                <a:gd name="T73" fmla="*/ 6 h 403"/>
                <a:gd name="T74" fmla="*/ 198 w 264"/>
                <a:gd name="T75" fmla="*/ 10 h 403"/>
                <a:gd name="T76" fmla="*/ 209 w 264"/>
                <a:gd name="T77" fmla="*/ 16 h 403"/>
                <a:gd name="T78" fmla="*/ 220 w 264"/>
                <a:gd name="T79" fmla="*/ 23 h 403"/>
                <a:gd name="T80" fmla="*/ 230 w 264"/>
                <a:gd name="T81" fmla="*/ 30 h 403"/>
                <a:gd name="T82" fmla="*/ 238 w 264"/>
                <a:gd name="T83" fmla="*/ 38 h 403"/>
                <a:gd name="T84" fmla="*/ 243 w 264"/>
                <a:gd name="T85" fmla="*/ 46 h 403"/>
                <a:gd name="T86" fmla="*/ 250 w 264"/>
                <a:gd name="T87" fmla="*/ 56 h 403"/>
                <a:gd name="T88" fmla="*/ 254 w 264"/>
                <a:gd name="T89" fmla="*/ 65 h 403"/>
                <a:gd name="T90" fmla="*/ 257 w 264"/>
                <a:gd name="T91" fmla="*/ 75 h 403"/>
                <a:gd name="T92" fmla="*/ 260 w 264"/>
                <a:gd name="T93" fmla="*/ 84 h 403"/>
                <a:gd name="T94" fmla="*/ 262 w 264"/>
                <a:gd name="T95" fmla="*/ 94 h 403"/>
                <a:gd name="T96" fmla="*/ 264 w 264"/>
                <a:gd name="T97" fmla="*/ 113 h 403"/>
                <a:gd name="T98" fmla="*/ 264 w 264"/>
                <a:gd name="T99" fmla="*/ 403 h 403"/>
                <a:gd name="T100" fmla="*/ 224 w 264"/>
                <a:gd name="T101" fmla="*/ 40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4" h="403">
                  <a:moveTo>
                    <a:pt x="224" y="403"/>
                  </a:moveTo>
                  <a:lnTo>
                    <a:pt x="224" y="116"/>
                  </a:lnTo>
                  <a:lnTo>
                    <a:pt x="224" y="116"/>
                  </a:lnTo>
                  <a:lnTo>
                    <a:pt x="223" y="99"/>
                  </a:lnTo>
                  <a:lnTo>
                    <a:pt x="220" y="84"/>
                  </a:lnTo>
                  <a:lnTo>
                    <a:pt x="215" y="69"/>
                  </a:lnTo>
                  <a:lnTo>
                    <a:pt x="211" y="62"/>
                  </a:lnTo>
                  <a:lnTo>
                    <a:pt x="205" y="56"/>
                  </a:lnTo>
                  <a:lnTo>
                    <a:pt x="200" y="49"/>
                  </a:lnTo>
                  <a:lnTo>
                    <a:pt x="193" y="43"/>
                  </a:lnTo>
                  <a:lnTo>
                    <a:pt x="186" y="39"/>
                  </a:lnTo>
                  <a:lnTo>
                    <a:pt x="176" y="35"/>
                  </a:lnTo>
                  <a:lnTo>
                    <a:pt x="167" y="31"/>
                  </a:lnTo>
                  <a:lnTo>
                    <a:pt x="155" y="28"/>
                  </a:lnTo>
                  <a:lnTo>
                    <a:pt x="142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00" y="28"/>
                  </a:lnTo>
                  <a:lnTo>
                    <a:pt x="77" y="31"/>
                  </a:lnTo>
                  <a:lnTo>
                    <a:pt x="58" y="36"/>
                  </a:lnTo>
                  <a:lnTo>
                    <a:pt x="40" y="43"/>
                  </a:lnTo>
                  <a:lnTo>
                    <a:pt x="40" y="403"/>
                  </a:lnTo>
                  <a:lnTo>
                    <a:pt x="0" y="403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3" y="21"/>
                  </a:lnTo>
                  <a:lnTo>
                    <a:pt x="26" y="16"/>
                  </a:lnTo>
                  <a:lnTo>
                    <a:pt x="41" y="10"/>
                  </a:lnTo>
                  <a:lnTo>
                    <a:pt x="58" y="6"/>
                  </a:lnTo>
                  <a:lnTo>
                    <a:pt x="74" y="4"/>
                  </a:lnTo>
                  <a:lnTo>
                    <a:pt x="93" y="1"/>
                  </a:lnTo>
                  <a:lnTo>
                    <a:pt x="112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53" y="0"/>
                  </a:lnTo>
                  <a:lnTo>
                    <a:pt x="170" y="2"/>
                  </a:lnTo>
                  <a:lnTo>
                    <a:pt x="185" y="6"/>
                  </a:lnTo>
                  <a:lnTo>
                    <a:pt x="198" y="10"/>
                  </a:lnTo>
                  <a:lnTo>
                    <a:pt x="209" y="16"/>
                  </a:lnTo>
                  <a:lnTo>
                    <a:pt x="220" y="23"/>
                  </a:lnTo>
                  <a:lnTo>
                    <a:pt x="230" y="30"/>
                  </a:lnTo>
                  <a:lnTo>
                    <a:pt x="238" y="38"/>
                  </a:lnTo>
                  <a:lnTo>
                    <a:pt x="243" y="46"/>
                  </a:lnTo>
                  <a:lnTo>
                    <a:pt x="250" y="56"/>
                  </a:lnTo>
                  <a:lnTo>
                    <a:pt x="254" y="65"/>
                  </a:lnTo>
                  <a:lnTo>
                    <a:pt x="257" y="75"/>
                  </a:lnTo>
                  <a:lnTo>
                    <a:pt x="260" y="84"/>
                  </a:lnTo>
                  <a:lnTo>
                    <a:pt x="262" y="94"/>
                  </a:lnTo>
                  <a:lnTo>
                    <a:pt x="264" y="113"/>
                  </a:lnTo>
                  <a:lnTo>
                    <a:pt x="264" y="403"/>
                  </a:lnTo>
                  <a:lnTo>
                    <a:pt x="224" y="40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4" name="Freeform 24"/>
            <p:cNvSpPr>
              <a:spLocks noEditPoints="1"/>
            </p:cNvSpPr>
            <p:nvPr/>
          </p:nvSpPr>
          <p:spPr bwMode="auto">
            <a:xfrm>
              <a:off x="4172" y="1653"/>
              <a:ext cx="274" cy="587"/>
            </a:xfrm>
            <a:custGeom>
              <a:avLst/>
              <a:gdLst>
                <a:gd name="T0" fmla="*/ 106 w 274"/>
                <a:gd name="T1" fmla="*/ 587 h 587"/>
                <a:gd name="T2" fmla="*/ 72 w 274"/>
                <a:gd name="T3" fmla="*/ 584 h 587"/>
                <a:gd name="T4" fmla="*/ 44 w 274"/>
                <a:gd name="T5" fmla="*/ 578 h 587"/>
                <a:gd name="T6" fmla="*/ 19 w 274"/>
                <a:gd name="T7" fmla="*/ 569 h 587"/>
                <a:gd name="T8" fmla="*/ 0 w 274"/>
                <a:gd name="T9" fmla="*/ 559 h 587"/>
                <a:gd name="T10" fmla="*/ 38 w 274"/>
                <a:gd name="T11" fmla="*/ 0 h 587"/>
                <a:gd name="T12" fmla="*/ 38 w 274"/>
                <a:gd name="T13" fmla="*/ 198 h 587"/>
                <a:gd name="T14" fmla="*/ 72 w 274"/>
                <a:gd name="T15" fmla="*/ 183 h 587"/>
                <a:gd name="T16" fmla="*/ 96 w 274"/>
                <a:gd name="T17" fmla="*/ 179 h 587"/>
                <a:gd name="T18" fmla="*/ 124 w 274"/>
                <a:gd name="T19" fmla="*/ 177 h 587"/>
                <a:gd name="T20" fmla="*/ 141 w 274"/>
                <a:gd name="T21" fmla="*/ 179 h 587"/>
                <a:gd name="T22" fmla="*/ 171 w 274"/>
                <a:gd name="T23" fmla="*/ 185 h 587"/>
                <a:gd name="T24" fmla="*/ 198 w 274"/>
                <a:gd name="T25" fmla="*/ 199 h 587"/>
                <a:gd name="T26" fmla="*/ 222 w 274"/>
                <a:gd name="T27" fmla="*/ 218 h 587"/>
                <a:gd name="T28" fmla="*/ 242 w 274"/>
                <a:gd name="T29" fmla="*/ 244 h 587"/>
                <a:gd name="T30" fmla="*/ 258 w 274"/>
                <a:gd name="T31" fmla="*/ 276 h 587"/>
                <a:gd name="T32" fmla="*/ 269 w 274"/>
                <a:gd name="T33" fmla="*/ 312 h 587"/>
                <a:gd name="T34" fmla="*/ 274 w 274"/>
                <a:gd name="T35" fmla="*/ 353 h 587"/>
                <a:gd name="T36" fmla="*/ 274 w 274"/>
                <a:gd name="T37" fmla="*/ 375 h 587"/>
                <a:gd name="T38" fmla="*/ 272 w 274"/>
                <a:gd name="T39" fmla="*/ 420 h 587"/>
                <a:gd name="T40" fmla="*/ 263 w 274"/>
                <a:gd name="T41" fmla="*/ 460 h 587"/>
                <a:gd name="T42" fmla="*/ 251 w 274"/>
                <a:gd name="T43" fmla="*/ 497 h 587"/>
                <a:gd name="T44" fmla="*/ 232 w 274"/>
                <a:gd name="T45" fmla="*/ 527 h 587"/>
                <a:gd name="T46" fmla="*/ 209 w 274"/>
                <a:gd name="T47" fmla="*/ 551 h 587"/>
                <a:gd name="T48" fmla="*/ 179 w 274"/>
                <a:gd name="T49" fmla="*/ 570 h 587"/>
                <a:gd name="T50" fmla="*/ 145 w 274"/>
                <a:gd name="T51" fmla="*/ 583 h 587"/>
                <a:gd name="T52" fmla="*/ 106 w 274"/>
                <a:gd name="T53" fmla="*/ 587 h 587"/>
                <a:gd name="T54" fmla="*/ 116 w 274"/>
                <a:gd name="T55" fmla="*/ 202 h 587"/>
                <a:gd name="T56" fmla="*/ 91 w 274"/>
                <a:gd name="T57" fmla="*/ 203 h 587"/>
                <a:gd name="T58" fmla="*/ 55 w 274"/>
                <a:gd name="T59" fmla="*/ 211 h 587"/>
                <a:gd name="T60" fmla="*/ 38 w 274"/>
                <a:gd name="T61" fmla="*/ 547 h 587"/>
                <a:gd name="T62" fmla="*/ 53 w 274"/>
                <a:gd name="T63" fmla="*/ 552 h 587"/>
                <a:gd name="T64" fmla="*/ 87 w 274"/>
                <a:gd name="T65" fmla="*/ 558 h 587"/>
                <a:gd name="T66" fmla="*/ 105 w 274"/>
                <a:gd name="T67" fmla="*/ 558 h 587"/>
                <a:gd name="T68" fmla="*/ 136 w 274"/>
                <a:gd name="T69" fmla="*/ 555 h 587"/>
                <a:gd name="T70" fmla="*/ 165 w 274"/>
                <a:gd name="T71" fmla="*/ 544 h 587"/>
                <a:gd name="T72" fmla="*/ 187 w 274"/>
                <a:gd name="T73" fmla="*/ 528 h 587"/>
                <a:gd name="T74" fmla="*/ 205 w 274"/>
                <a:gd name="T75" fmla="*/ 506 h 587"/>
                <a:gd name="T76" fmla="*/ 218 w 274"/>
                <a:gd name="T77" fmla="*/ 480 h 587"/>
                <a:gd name="T78" fmla="*/ 228 w 274"/>
                <a:gd name="T79" fmla="*/ 449 h 587"/>
                <a:gd name="T80" fmla="*/ 233 w 274"/>
                <a:gd name="T81" fmla="*/ 413 h 587"/>
                <a:gd name="T82" fmla="*/ 235 w 274"/>
                <a:gd name="T83" fmla="*/ 375 h 587"/>
                <a:gd name="T84" fmla="*/ 235 w 274"/>
                <a:gd name="T85" fmla="*/ 359 h 587"/>
                <a:gd name="T86" fmla="*/ 231 w 274"/>
                <a:gd name="T87" fmla="*/ 325 h 587"/>
                <a:gd name="T88" fmla="*/ 224 w 274"/>
                <a:gd name="T89" fmla="*/ 295 h 587"/>
                <a:gd name="T90" fmla="*/ 213 w 274"/>
                <a:gd name="T91" fmla="*/ 266 h 587"/>
                <a:gd name="T92" fmla="*/ 198 w 274"/>
                <a:gd name="T93" fmla="*/ 243 h 587"/>
                <a:gd name="T94" fmla="*/ 179 w 274"/>
                <a:gd name="T95" fmla="*/ 224 h 587"/>
                <a:gd name="T96" fmla="*/ 157 w 274"/>
                <a:gd name="T97" fmla="*/ 210 h 587"/>
                <a:gd name="T98" fmla="*/ 130 w 274"/>
                <a:gd name="T99" fmla="*/ 203 h 587"/>
                <a:gd name="T100" fmla="*/ 116 w 274"/>
                <a:gd name="T101" fmla="*/ 202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4" h="587">
                  <a:moveTo>
                    <a:pt x="106" y="587"/>
                  </a:moveTo>
                  <a:lnTo>
                    <a:pt x="106" y="587"/>
                  </a:lnTo>
                  <a:lnTo>
                    <a:pt x="89" y="585"/>
                  </a:lnTo>
                  <a:lnTo>
                    <a:pt x="72" y="584"/>
                  </a:lnTo>
                  <a:lnTo>
                    <a:pt x="57" y="581"/>
                  </a:lnTo>
                  <a:lnTo>
                    <a:pt x="44" y="578"/>
                  </a:lnTo>
                  <a:lnTo>
                    <a:pt x="30" y="574"/>
                  </a:lnTo>
                  <a:lnTo>
                    <a:pt x="19" y="569"/>
                  </a:lnTo>
                  <a:lnTo>
                    <a:pt x="8" y="565"/>
                  </a:lnTo>
                  <a:lnTo>
                    <a:pt x="0" y="559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98"/>
                  </a:lnTo>
                  <a:lnTo>
                    <a:pt x="38" y="198"/>
                  </a:lnTo>
                  <a:lnTo>
                    <a:pt x="55" y="190"/>
                  </a:lnTo>
                  <a:lnTo>
                    <a:pt x="72" y="183"/>
                  </a:lnTo>
                  <a:lnTo>
                    <a:pt x="83" y="181"/>
                  </a:lnTo>
                  <a:lnTo>
                    <a:pt x="96" y="179"/>
                  </a:lnTo>
                  <a:lnTo>
                    <a:pt x="109" y="177"/>
                  </a:lnTo>
                  <a:lnTo>
                    <a:pt x="124" y="177"/>
                  </a:lnTo>
                  <a:lnTo>
                    <a:pt x="124" y="177"/>
                  </a:lnTo>
                  <a:lnTo>
                    <a:pt x="141" y="179"/>
                  </a:lnTo>
                  <a:lnTo>
                    <a:pt x="156" y="181"/>
                  </a:lnTo>
                  <a:lnTo>
                    <a:pt x="171" y="185"/>
                  </a:lnTo>
                  <a:lnTo>
                    <a:pt x="186" y="191"/>
                  </a:lnTo>
                  <a:lnTo>
                    <a:pt x="198" y="199"/>
                  </a:lnTo>
                  <a:lnTo>
                    <a:pt x="211" y="209"/>
                  </a:lnTo>
                  <a:lnTo>
                    <a:pt x="222" y="218"/>
                  </a:lnTo>
                  <a:lnTo>
                    <a:pt x="233" y="231"/>
                  </a:lnTo>
                  <a:lnTo>
                    <a:pt x="242" y="244"/>
                  </a:lnTo>
                  <a:lnTo>
                    <a:pt x="251" y="259"/>
                  </a:lnTo>
                  <a:lnTo>
                    <a:pt x="258" y="276"/>
                  </a:lnTo>
                  <a:lnTo>
                    <a:pt x="263" y="293"/>
                  </a:lnTo>
                  <a:lnTo>
                    <a:pt x="269" y="312"/>
                  </a:lnTo>
                  <a:lnTo>
                    <a:pt x="272" y="331"/>
                  </a:lnTo>
                  <a:lnTo>
                    <a:pt x="274" y="353"/>
                  </a:lnTo>
                  <a:lnTo>
                    <a:pt x="274" y="375"/>
                  </a:lnTo>
                  <a:lnTo>
                    <a:pt x="274" y="375"/>
                  </a:lnTo>
                  <a:lnTo>
                    <a:pt x="274" y="398"/>
                  </a:lnTo>
                  <a:lnTo>
                    <a:pt x="272" y="420"/>
                  </a:lnTo>
                  <a:lnTo>
                    <a:pt x="269" y="441"/>
                  </a:lnTo>
                  <a:lnTo>
                    <a:pt x="263" y="460"/>
                  </a:lnTo>
                  <a:lnTo>
                    <a:pt x="258" y="479"/>
                  </a:lnTo>
                  <a:lnTo>
                    <a:pt x="251" y="497"/>
                  </a:lnTo>
                  <a:lnTo>
                    <a:pt x="242" y="512"/>
                  </a:lnTo>
                  <a:lnTo>
                    <a:pt x="232" y="527"/>
                  </a:lnTo>
                  <a:lnTo>
                    <a:pt x="221" y="540"/>
                  </a:lnTo>
                  <a:lnTo>
                    <a:pt x="209" y="551"/>
                  </a:lnTo>
                  <a:lnTo>
                    <a:pt x="194" y="562"/>
                  </a:lnTo>
                  <a:lnTo>
                    <a:pt x="179" y="570"/>
                  </a:lnTo>
                  <a:lnTo>
                    <a:pt x="162" y="577"/>
                  </a:lnTo>
                  <a:lnTo>
                    <a:pt x="145" y="583"/>
                  </a:lnTo>
                  <a:lnTo>
                    <a:pt x="126" y="585"/>
                  </a:lnTo>
                  <a:lnTo>
                    <a:pt x="106" y="587"/>
                  </a:lnTo>
                  <a:lnTo>
                    <a:pt x="106" y="587"/>
                  </a:lnTo>
                  <a:close/>
                  <a:moveTo>
                    <a:pt x="116" y="202"/>
                  </a:moveTo>
                  <a:lnTo>
                    <a:pt x="116" y="202"/>
                  </a:lnTo>
                  <a:lnTo>
                    <a:pt x="91" y="203"/>
                  </a:lnTo>
                  <a:lnTo>
                    <a:pt x="72" y="206"/>
                  </a:lnTo>
                  <a:lnTo>
                    <a:pt x="55" y="211"/>
                  </a:lnTo>
                  <a:lnTo>
                    <a:pt x="38" y="220"/>
                  </a:lnTo>
                  <a:lnTo>
                    <a:pt x="38" y="547"/>
                  </a:lnTo>
                  <a:lnTo>
                    <a:pt x="38" y="547"/>
                  </a:lnTo>
                  <a:lnTo>
                    <a:pt x="53" y="552"/>
                  </a:lnTo>
                  <a:lnTo>
                    <a:pt x="70" y="555"/>
                  </a:lnTo>
                  <a:lnTo>
                    <a:pt x="87" y="558"/>
                  </a:lnTo>
                  <a:lnTo>
                    <a:pt x="105" y="558"/>
                  </a:lnTo>
                  <a:lnTo>
                    <a:pt x="105" y="558"/>
                  </a:lnTo>
                  <a:lnTo>
                    <a:pt x="121" y="558"/>
                  </a:lnTo>
                  <a:lnTo>
                    <a:pt x="136" y="555"/>
                  </a:lnTo>
                  <a:lnTo>
                    <a:pt x="151" y="550"/>
                  </a:lnTo>
                  <a:lnTo>
                    <a:pt x="165" y="544"/>
                  </a:lnTo>
                  <a:lnTo>
                    <a:pt x="176" y="537"/>
                  </a:lnTo>
                  <a:lnTo>
                    <a:pt x="187" y="528"/>
                  </a:lnTo>
                  <a:lnTo>
                    <a:pt x="196" y="518"/>
                  </a:lnTo>
                  <a:lnTo>
                    <a:pt x="205" y="506"/>
                  </a:lnTo>
                  <a:lnTo>
                    <a:pt x="213" y="494"/>
                  </a:lnTo>
                  <a:lnTo>
                    <a:pt x="218" y="480"/>
                  </a:lnTo>
                  <a:lnTo>
                    <a:pt x="224" y="465"/>
                  </a:lnTo>
                  <a:lnTo>
                    <a:pt x="228" y="449"/>
                  </a:lnTo>
                  <a:lnTo>
                    <a:pt x="231" y="431"/>
                  </a:lnTo>
                  <a:lnTo>
                    <a:pt x="233" y="413"/>
                  </a:lnTo>
                  <a:lnTo>
                    <a:pt x="235" y="396"/>
                  </a:lnTo>
                  <a:lnTo>
                    <a:pt x="235" y="375"/>
                  </a:lnTo>
                  <a:lnTo>
                    <a:pt x="235" y="375"/>
                  </a:lnTo>
                  <a:lnTo>
                    <a:pt x="235" y="359"/>
                  </a:lnTo>
                  <a:lnTo>
                    <a:pt x="233" y="341"/>
                  </a:lnTo>
                  <a:lnTo>
                    <a:pt x="231" y="325"/>
                  </a:lnTo>
                  <a:lnTo>
                    <a:pt x="228" y="310"/>
                  </a:lnTo>
                  <a:lnTo>
                    <a:pt x="224" y="295"/>
                  </a:lnTo>
                  <a:lnTo>
                    <a:pt x="218" y="280"/>
                  </a:lnTo>
                  <a:lnTo>
                    <a:pt x="213" y="266"/>
                  </a:lnTo>
                  <a:lnTo>
                    <a:pt x="206" y="254"/>
                  </a:lnTo>
                  <a:lnTo>
                    <a:pt x="198" y="243"/>
                  </a:lnTo>
                  <a:lnTo>
                    <a:pt x="190" y="232"/>
                  </a:lnTo>
                  <a:lnTo>
                    <a:pt x="179" y="224"/>
                  </a:lnTo>
                  <a:lnTo>
                    <a:pt x="169" y="215"/>
                  </a:lnTo>
                  <a:lnTo>
                    <a:pt x="157" y="210"/>
                  </a:lnTo>
                  <a:lnTo>
                    <a:pt x="145" y="206"/>
                  </a:lnTo>
                  <a:lnTo>
                    <a:pt x="130" y="203"/>
                  </a:lnTo>
                  <a:lnTo>
                    <a:pt x="116" y="202"/>
                  </a:lnTo>
                  <a:lnTo>
                    <a:pt x="116" y="20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4544" y="1834"/>
              <a:ext cx="254" cy="406"/>
            </a:xfrm>
            <a:custGeom>
              <a:avLst/>
              <a:gdLst>
                <a:gd name="T0" fmla="*/ 129 w 254"/>
                <a:gd name="T1" fmla="*/ 406 h 406"/>
                <a:gd name="T2" fmla="*/ 129 w 254"/>
                <a:gd name="T3" fmla="*/ 406 h 406"/>
                <a:gd name="T4" fmla="*/ 111 w 254"/>
                <a:gd name="T5" fmla="*/ 406 h 406"/>
                <a:gd name="T6" fmla="*/ 96 w 254"/>
                <a:gd name="T7" fmla="*/ 403 h 406"/>
                <a:gd name="T8" fmla="*/ 81 w 254"/>
                <a:gd name="T9" fmla="*/ 400 h 406"/>
                <a:gd name="T10" fmla="*/ 69 w 254"/>
                <a:gd name="T11" fmla="*/ 396 h 406"/>
                <a:gd name="T12" fmla="*/ 56 w 254"/>
                <a:gd name="T13" fmla="*/ 392 h 406"/>
                <a:gd name="T14" fmla="*/ 47 w 254"/>
                <a:gd name="T15" fmla="*/ 385 h 406"/>
                <a:gd name="T16" fmla="*/ 37 w 254"/>
                <a:gd name="T17" fmla="*/ 378 h 406"/>
                <a:gd name="T18" fmla="*/ 29 w 254"/>
                <a:gd name="T19" fmla="*/ 370 h 406"/>
                <a:gd name="T20" fmla="*/ 22 w 254"/>
                <a:gd name="T21" fmla="*/ 362 h 406"/>
                <a:gd name="T22" fmla="*/ 15 w 254"/>
                <a:gd name="T23" fmla="*/ 352 h 406"/>
                <a:gd name="T24" fmla="*/ 11 w 254"/>
                <a:gd name="T25" fmla="*/ 341 h 406"/>
                <a:gd name="T26" fmla="*/ 7 w 254"/>
                <a:gd name="T27" fmla="*/ 331 h 406"/>
                <a:gd name="T28" fmla="*/ 3 w 254"/>
                <a:gd name="T29" fmla="*/ 320 h 406"/>
                <a:gd name="T30" fmla="*/ 2 w 254"/>
                <a:gd name="T31" fmla="*/ 307 h 406"/>
                <a:gd name="T32" fmla="*/ 0 w 254"/>
                <a:gd name="T33" fmla="*/ 295 h 406"/>
                <a:gd name="T34" fmla="*/ 0 w 254"/>
                <a:gd name="T35" fmla="*/ 281 h 406"/>
                <a:gd name="T36" fmla="*/ 0 w 254"/>
                <a:gd name="T37" fmla="*/ 0 h 406"/>
                <a:gd name="T38" fmla="*/ 40 w 254"/>
                <a:gd name="T39" fmla="*/ 0 h 406"/>
                <a:gd name="T40" fmla="*/ 40 w 254"/>
                <a:gd name="T41" fmla="*/ 280 h 406"/>
                <a:gd name="T42" fmla="*/ 40 w 254"/>
                <a:gd name="T43" fmla="*/ 280 h 406"/>
                <a:gd name="T44" fmla="*/ 41 w 254"/>
                <a:gd name="T45" fmla="*/ 301 h 406"/>
                <a:gd name="T46" fmla="*/ 46 w 254"/>
                <a:gd name="T47" fmla="*/ 318 h 406"/>
                <a:gd name="T48" fmla="*/ 48 w 254"/>
                <a:gd name="T49" fmla="*/ 326 h 406"/>
                <a:gd name="T50" fmla="*/ 52 w 254"/>
                <a:gd name="T51" fmla="*/ 335 h 406"/>
                <a:gd name="T52" fmla="*/ 56 w 254"/>
                <a:gd name="T53" fmla="*/ 343 h 406"/>
                <a:gd name="T54" fmla="*/ 62 w 254"/>
                <a:gd name="T55" fmla="*/ 350 h 406"/>
                <a:gd name="T56" fmla="*/ 69 w 254"/>
                <a:gd name="T57" fmla="*/ 355 h 406"/>
                <a:gd name="T58" fmla="*/ 76 w 254"/>
                <a:gd name="T59" fmla="*/ 361 h 406"/>
                <a:gd name="T60" fmla="*/ 82 w 254"/>
                <a:gd name="T61" fmla="*/ 365 h 406"/>
                <a:gd name="T62" fmla="*/ 92 w 254"/>
                <a:gd name="T63" fmla="*/ 369 h 406"/>
                <a:gd name="T64" fmla="*/ 100 w 254"/>
                <a:gd name="T65" fmla="*/ 373 h 406"/>
                <a:gd name="T66" fmla="*/ 110 w 254"/>
                <a:gd name="T67" fmla="*/ 374 h 406"/>
                <a:gd name="T68" fmla="*/ 121 w 254"/>
                <a:gd name="T69" fmla="*/ 376 h 406"/>
                <a:gd name="T70" fmla="*/ 133 w 254"/>
                <a:gd name="T71" fmla="*/ 377 h 406"/>
                <a:gd name="T72" fmla="*/ 133 w 254"/>
                <a:gd name="T73" fmla="*/ 377 h 406"/>
                <a:gd name="T74" fmla="*/ 157 w 254"/>
                <a:gd name="T75" fmla="*/ 376 h 406"/>
                <a:gd name="T76" fmla="*/ 179 w 254"/>
                <a:gd name="T77" fmla="*/ 371 h 406"/>
                <a:gd name="T78" fmla="*/ 198 w 254"/>
                <a:gd name="T79" fmla="*/ 366 h 406"/>
                <a:gd name="T80" fmla="*/ 215 w 254"/>
                <a:gd name="T81" fmla="*/ 358 h 406"/>
                <a:gd name="T82" fmla="*/ 215 w 254"/>
                <a:gd name="T83" fmla="*/ 0 h 406"/>
                <a:gd name="T84" fmla="*/ 254 w 254"/>
                <a:gd name="T85" fmla="*/ 0 h 406"/>
                <a:gd name="T86" fmla="*/ 254 w 254"/>
                <a:gd name="T87" fmla="*/ 373 h 406"/>
                <a:gd name="T88" fmla="*/ 254 w 254"/>
                <a:gd name="T89" fmla="*/ 373 h 406"/>
                <a:gd name="T90" fmla="*/ 245 w 254"/>
                <a:gd name="T91" fmla="*/ 380 h 406"/>
                <a:gd name="T92" fmla="*/ 232 w 254"/>
                <a:gd name="T93" fmla="*/ 385 h 406"/>
                <a:gd name="T94" fmla="*/ 219 w 254"/>
                <a:gd name="T95" fmla="*/ 391 h 406"/>
                <a:gd name="T96" fmla="*/ 204 w 254"/>
                <a:gd name="T97" fmla="*/ 396 h 406"/>
                <a:gd name="T98" fmla="*/ 187 w 254"/>
                <a:gd name="T99" fmla="*/ 400 h 406"/>
                <a:gd name="T100" fmla="*/ 170 w 254"/>
                <a:gd name="T101" fmla="*/ 403 h 406"/>
                <a:gd name="T102" fmla="*/ 149 w 254"/>
                <a:gd name="T103" fmla="*/ 406 h 406"/>
                <a:gd name="T104" fmla="*/ 129 w 254"/>
                <a:gd name="T105" fmla="*/ 406 h 406"/>
                <a:gd name="T106" fmla="*/ 129 w 254"/>
                <a:gd name="T107" fmla="*/ 40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4" h="406">
                  <a:moveTo>
                    <a:pt x="129" y="406"/>
                  </a:moveTo>
                  <a:lnTo>
                    <a:pt x="129" y="406"/>
                  </a:lnTo>
                  <a:lnTo>
                    <a:pt x="111" y="406"/>
                  </a:lnTo>
                  <a:lnTo>
                    <a:pt x="96" y="403"/>
                  </a:lnTo>
                  <a:lnTo>
                    <a:pt x="81" y="400"/>
                  </a:lnTo>
                  <a:lnTo>
                    <a:pt x="69" y="396"/>
                  </a:lnTo>
                  <a:lnTo>
                    <a:pt x="56" y="392"/>
                  </a:lnTo>
                  <a:lnTo>
                    <a:pt x="47" y="385"/>
                  </a:lnTo>
                  <a:lnTo>
                    <a:pt x="37" y="378"/>
                  </a:lnTo>
                  <a:lnTo>
                    <a:pt x="29" y="370"/>
                  </a:lnTo>
                  <a:lnTo>
                    <a:pt x="22" y="362"/>
                  </a:lnTo>
                  <a:lnTo>
                    <a:pt x="15" y="352"/>
                  </a:lnTo>
                  <a:lnTo>
                    <a:pt x="11" y="341"/>
                  </a:lnTo>
                  <a:lnTo>
                    <a:pt x="7" y="331"/>
                  </a:lnTo>
                  <a:lnTo>
                    <a:pt x="3" y="320"/>
                  </a:lnTo>
                  <a:lnTo>
                    <a:pt x="2" y="307"/>
                  </a:lnTo>
                  <a:lnTo>
                    <a:pt x="0" y="295"/>
                  </a:lnTo>
                  <a:lnTo>
                    <a:pt x="0" y="281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280"/>
                  </a:lnTo>
                  <a:lnTo>
                    <a:pt x="40" y="280"/>
                  </a:lnTo>
                  <a:lnTo>
                    <a:pt x="41" y="301"/>
                  </a:lnTo>
                  <a:lnTo>
                    <a:pt x="46" y="318"/>
                  </a:lnTo>
                  <a:lnTo>
                    <a:pt x="48" y="326"/>
                  </a:lnTo>
                  <a:lnTo>
                    <a:pt x="52" y="335"/>
                  </a:lnTo>
                  <a:lnTo>
                    <a:pt x="56" y="343"/>
                  </a:lnTo>
                  <a:lnTo>
                    <a:pt x="62" y="350"/>
                  </a:lnTo>
                  <a:lnTo>
                    <a:pt x="69" y="355"/>
                  </a:lnTo>
                  <a:lnTo>
                    <a:pt x="76" y="361"/>
                  </a:lnTo>
                  <a:lnTo>
                    <a:pt x="82" y="365"/>
                  </a:lnTo>
                  <a:lnTo>
                    <a:pt x="92" y="369"/>
                  </a:lnTo>
                  <a:lnTo>
                    <a:pt x="100" y="373"/>
                  </a:lnTo>
                  <a:lnTo>
                    <a:pt x="110" y="374"/>
                  </a:lnTo>
                  <a:lnTo>
                    <a:pt x="121" y="376"/>
                  </a:lnTo>
                  <a:lnTo>
                    <a:pt x="133" y="377"/>
                  </a:lnTo>
                  <a:lnTo>
                    <a:pt x="133" y="377"/>
                  </a:lnTo>
                  <a:lnTo>
                    <a:pt x="157" y="376"/>
                  </a:lnTo>
                  <a:lnTo>
                    <a:pt x="179" y="371"/>
                  </a:lnTo>
                  <a:lnTo>
                    <a:pt x="198" y="366"/>
                  </a:lnTo>
                  <a:lnTo>
                    <a:pt x="215" y="358"/>
                  </a:lnTo>
                  <a:lnTo>
                    <a:pt x="215" y="0"/>
                  </a:lnTo>
                  <a:lnTo>
                    <a:pt x="254" y="0"/>
                  </a:lnTo>
                  <a:lnTo>
                    <a:pt x="254" y="373"/>
                  </a:lnTo>
                  <a:lnTo>
                    <a:pt x="254" y="373"/>
                  </a:lnTo>
                  <a:lnTo>
                    <a:pt x="245" y="380"/>
                  </a:lnTo>
                  <a:lnTo>
                    <a:pt x="232" y="385"/>
                  </a:lnTo>
                  <a:lnTo>
                    <a:pt x="219" y="391"/>
                  </a:lnTo>
                  <a:lnTo>
                    <a:pt x="204" y="396"/>
                  </a:lnTo>
                  <a:lnTo>
                    <a:pt x="187" y="400"/>
                  </a:lnTo>
                  <a:lnTo>
                    <a:pt x="170" y="403"/>
                  </a:lnTo>
                  <a:lnTo>
                    <a:pt x="149" y="406"/>
                  </a:lnTo>
                  <a:lnTo>
                    <a:pt x="129" y="406"/>
                  </a:lnTo>
                  <a:lnTo>
                    <a:pt x="129" y="4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4913" y="1828"/>
              <a:ext cx="149" cy="403"/>
            </a:xfrm>
            <a:custGeom>
              <a:avLst/>
              <a:gdLst>
                <a:gd name="T0" fmla="*/ 138 w 149"/>
                <a:gd name="T1" fmla="*/ 34 h 403"/>
                <a:gd name="T2" fmla="*/ 138 w 149"/>
                <a:gd name="T3" fmla="*/ 34 h 403"/>
                <a:gd name="T4" fmla="*/ 119 w 149"/>
                <a:gd name="T5" fmla="*/ 30 h 403"/>
                <a:gd name="T6" fmla="*/ 99 w 149"/>
                <a:gd name="T7" fmla="*/ 30 h 403"/>
                <a:gd name="T8" fmla="*/ 99 w 149"/>
                <a:gd name="T9" fmla="*/ 30 h 403"/>
                <a:gd name="T10" fmla="*/ 82 w 149"/>
                <a:gd name="T11" fmla="*/ 30 h 403"/>
                <a:gd name="T12" fmla="*/ 65 w 149"/>
                <a:gd name="T13" fmla="*/ 34 h 403"/>
                <a:gd name="T14" fmla="*/ 52 w 149"/>
                <a:gd name="T15" fmla="*/ 38 h 403"/>
                <a:gd name="T16" fmla="*/ 39 w 149"/>
                <a:gd name="T17" fmla="*/ 45 h 403"/>
                <a:gd name="T18" fmla="*/ 39 w 149"/>
                <a:gd name="T19" fmla="*/ 403 h 403"/>
                <a:gd name="T20" fmla="*/ 0 w 149"/>
                <a:gd name="T21" fmla="*/ 403 h 403"/>
                <a:gd name="T22" fmla="*/ 0 w 149"/>
                <a:gd name="T23" fmla="*/ 27 h 403"/>
                <a:gd name="T24" fmla="*/ 0 w 149"/>
                <a:gd name="T25" fmla="*/ 27 h 403"/>
                <a:gd name="T26" fmla="*/ 12 w 149"/>
                <a:gd name="T27" fmla="*/ 21 h 403"/>
                <a:gd name="T28" fmla="*/ 26 w 149"/>
                <a:gd name="T29" fmla="*/ 16 h 403"/>
                <a:gd name="T30" fmla="*/ 39 w 149"/>
                <a:gd name="T31" fmla="*/ 10 h 403"/>
                <a:gd name="T32" fmla="*/ 54 w 149"/>
                <a:gd name="T33" fmla="*/ 6 h 403"/>
                <a:gd name="T34" fmla="*/ 72 w 149"/>
                <a:gd name="T35" fmla="*/ 4 h 403"/>
                <a:gd name="T36" fmla="*/ 94 w 149"/>
                <a:gd name="T37" fmla="*/ 1 h 403"/>
                <a:gd name="T38" fmla="*/ 119 w 149"/>
                <a:gd name="T39" fmla="*/ 0 h 403"/>
                <a:gd name="T40" fmla="*/ 149 w 149"/>
                <a:gd name="T41" fmla="*/ 0 h 403"/>
                <a:gd name="T42" fmla="*/ 138 w 149"/>
                <a:gd name="T43" fmla="*/ 34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9" h="403">
                  <a:moveTo>
                    <a:pt x="138" y="34"/>
                  </a:moveTo>
                  <a:lnTo>
                    <a:pt x="138" y="34"/>
                  </a:lnTo>
                  <a:lnTo>
                    <a:pt x="119" y="30"/>
                  </a:lnTo>
                  <a:lnTo>
                    <a:pt x="99" y="30"/>
                  </a:lnTo>
                  <a:lnTo>
                    <a:pt x="99" y="30"/>
                  </a:lnTo>
                  <a:lnTo>
                    <a:pt x="82" y="30"/>
                  </a:lnTo>
                  <a:lnTo>
                    <a:pt x="65" y="34"/>
                  </a:lnTo>
                  <a:lnTo>
                    <a:pt x="52" y="38"/>
                  </a:lnTo>
                  <a:lnTo>
                    <a:pt x="39" y="45"/>
                  </a:lnTo>
                  <a:lnTo>
                    <a:pt x="39" y="403"/>
                  </a:lnTo>
                  <a:lnTo>
                    <a:pt x="0" y="403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2" y="21"/>
                  </a:lnTo>
                  <a:lnTo>
                    <a:pt x="26" y="16"/>
                  </a:lnTo>
                  <a:lnTo>
                    <a:pt x="39" y="10"/>
                  </a:lnTo>
                  <a:lnTo>
                    <a:pt x="54" y="6"/>
                  </a:lnTo>
                  <a:lnTo>
                    <a:pt x="72" y="4"/>
                  </a:lnTo>
                  <a:lnTo>
                    <a:pt x="94" y="1"/>
                  </a:lnTo>
                  <a:lnTo>
                    <a:pt x="119" y="0"/>
                  </a:lnTo>
                  <a:lnTo>
                    <a:pt x="149" y="0"/>
                  </a:lnTo>
                  <a:lnTo>
                    <a:pt x="138" y="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7" name="Freeform 27"/>
            <p:cNvSpPr>
              <a:spLocks noEditPoints="1"/>
            </p:cNvSpPr>
            <p:nvPr/>
          </p:nvSpPr>
          <p:spPr bwMode="auto">
            <a:xfrm>
              <a:off x="5112" y="1828"/>
              <a:ext cx="274" cy="570"/>
            </a:xfrm>
            <a:custGeom>
              <a:avLst/>
              <a:gdLst>
                <a:gd name="T0" fmla="*/ 116 w 274"/>
                <a:gd name="T1" fmla="*/ 569 h 570"/>
                <a:gd name="T2" fmla="*/ 68 w 274"/>
                <a:gd name="T3" fmla="*/ 563 h 570"/>
                <a:gd name="T4" fmla="*/ 33 w 274"/>
                <a:gd name="T5" fmla="*/ 549 h 570"/>
                <a:gd name="T6" fmla="*/ 38 w 274"/>
                <a:gd name="T7" fmla="*/ 515 h 570"/>
                <a:gd name="T8" fmla="*/ 89 w 274"/>
                <a:gd name="T9" fmla="*/ 534 h 570"/>
                <a:gd name="T10" fmla="*/ 127 w 274"/>
                <a:gd name="T11" fmla="*/ 540 h 570"/>
                <a:gd name="T12" fmla="*/ 154 w 274"/>
                <a:gd name="T13" fmla="*/ 537 h 570"/>
                <a:gd name="T14" fmla="*/ 187 w 274"/>
                <a:gd name="T15" fmla="*/ 525 h 570"/>
                <a:gd name="T16" fmla="*/ 212 w 274"/>
                <a:gd name="T17" fmla="*/ 506 h 570"/>
                <a:gd name="T18" fmla="*/ 227 w 274"/>
                <a:gd name="T19" fmla="*/ 478 h 570"/>
                <a:gd name="T20" fmla="*/ 235 w 274"/>
                <a:gd name="T21" fmla="*/ 446 h 570"/>
                <a:gd name="T22" fmla="*/ 236 w 274"/>
                <a:gd name="T23" fmla="*/ 390 h 570"/>
                <a:gd name="T24" fmla="*/ 201 w 274"/>
                <a:gd name="T25" fmla="*/ 405 h 570"/>
                <a:gd name="T26" fmla="*/ 153 w 274"/>
                <a:gd name="T27" fmla="*/ 410 h 570"/>
                <a:gd name="T28" fmla="*/ 102 w 274"/>
                <a:gd name="T29" fmla="*/ 402 h 570"/>
                <a:gd name="T30" fmla="*/ 63 w 274"/>
                <a:gd name="T31" fmla="*/ 379 h 570"/>
                <a:gd name="T32" fmla="*/ 31 w 274"/>
                <a:gd name="T33" fmla="*/ 342 h 570"/>
                <a:gd name="T34" fmla="*/ 11 w 274"/>
                <a:gd name="T35" fmla="*/ 294 h 570"/>
                <a:gd name="T36" fmla="*/ 0 w 274"/>
                <a:gd name="T37" fmla="*/ 234 h 570"/>
                <a:gd name="T38" fmla="*/ 0 w 274"/>
                <a:gd name="T39" fmla="*/ 189 h 570"/>
                <a:gd name="T40" fmla="*/ 11 w 274"/>
                <a:gd name="T41" fmla="*/ 126 h 570"/>
                <a:gd name="T42" fmla="*/ 33 w 274"/>
                <a:gd name="T43" fmla="*/ 73 h 570"/>
                <a:gd name="T44" fmla="*/ 67 w 274"/>
                <a:gd name="T45" fmla="*/ 34 h 570"/>
                <a:gd name="T46" fmla="*/ 112 w 274"/>
                <a:gd name="T47" fmla="*/ 8 h 570"/>
                <a:gd name="T48" fmla="*/ 169 w 274"/>
                <a:gd name="T49" fmla="*/ 0 h 570"/>
                <a:gd name="T50" fmla="*/ 205 w 274"/>
                <a:gd name="T51" fmla="*/ 2 h 570"/>
                <a:gd name="T52" fmla="*/ 246 w 274"/>
                <a:gd name="T53" fmla="*/ 12 h 570"/>
                <a:gd name="T54" fmla="*/ 274 w 274"/>
                <a:gd name="T55" fmla="*/ 25 h 570"/>
                <a:gd name="T56" fmla="*/ 274 w 274"/>
                <a:gd name="T57" fmla="*/ 432 h 570"/>
                <a:gd name="T58" fmla="*/ 265 w 274"/>
                <a:gd name="T59" fmla="*/ 478 h 570"/>
                <a:gd name="T60" fmla="*/ 247 w 274"/>
                <a:gd name="T61" fmla="*/ 517 h 570"/>
                <a:gd name="T62" fmla="*/ 218 w 274"/>
                <a:gd name="T63" fmla="*/ 545 h 570"/>
                <a:gd name="T64" fmla="*/ 180 w 274"/>
                <a:gd name="T65" fmla="*/ 563 h 570"/>
                <a:gd name="T66" fmla="*/ 134 w 274"/>
                <a:gd name="T67" fmla="*/ 570 h 570"/>
                <a:gd name="T68" fmla="*/ 236 w 274"/>
                <a:gd name="T69" fmla="*/ 38 h 570"/>
                <a:gd name="T70" fmla="*/ 188 w 274"/>
                <a:gd name="T71" fmla="*/ 25 h 570"/>
                <a:gd name="T72" fmla="*/ 153 w 274"/>
                <a:gd name="T73" fmla="*/ 25 h 570"/>
                <a:gd name="T74" fmla="*/ 111 w 274"/>
                <a:gd name="T75" fmla="*/ 38 h 570"/>
                <a:gd name="T76" fmla="*/ 79 w 274"/>
                <a:gd name="T77" fmla="*/ 65 h 570"/>
                <a:gd name="T78" fmla="*/ 57 w 274"/>
                <a:gd name="T79" fmla="*/ 103 h 570"/>
                <a:gd name="T80" fmla="*/ 44 w 274"/>
                <a:gd name="T81" fmla="*/ 154 h 570"/>
                <a:gd name="T82" fmla="*/ 40 w 274"/>
                <a:gd name="T83" fmla="*/ 211 h 570"/>
                <a:gd name="T84" fmla="*/ 41 w 274"/>
                <a:gd name="T85" fmla="*/ 249 h 570"/>
                <a:gd name="T86" fmla="*/ 51 w 274"/>
                <a:gd name="T87" fmla="*/ 300 h 570"/>
                <a:gd name="T88" fmla="*/ 70 w 274"/>
                <a:gd name="T89" fmla="*/ 338 h 570"/>
                <a:gd name="T90" fmla="*/ 97 w 274"/>
                <a:gd name="T91" fmla="*/ 365 h 570"/>
                <a:gd name="T92" fmla="*/ 132 w 274"/>
                <a:gd name="T93" fmla="*/ 382 h 570"/>
                <a:gd name="T94" fmla="*/ 162 w 274"/>
                <a:gd name="T95" fmla="*/ 384 h 570"/>
                <a:gd name="T96" fmla="*/ 221 w 274"/>
                <a:gd name="T97" fmla="*/ 372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4" h="570">
                  <a:moveTo>
                    <a:pt x="134" y="570"/>
                  </a:moveTo>
                  <a:lnTo>
                    <a:pt x="134" y="570"/>
                  </a:lnTo>
                  <a:lnTo>
                    <a:pt x="116" y="569"/>
                  </a:lnTo>
                  <a:lnTo>
                    <a:pt x="98" y="567"/>
                  </a:lnTo>
                  <a:lnTo>
                    <a:pt x="83" y="566"/>
                  </a:lnTo>
                  <a:lnTo>
                    <a:pt x="68" y="563"/>
                  </a:lnTo>
                  <a:lnTo>
                    <a:pt x="56" y="559"/>
                  </a:lnTo>
                  <a:lnTo>
                    <a:pt x="44" y="555"/>
                  </a:lnTo>
                  <a:lnTo>
                    <a:pt x="33" y="549"/>
                  </a:lnTo>
                  <a:lnTo>
                    <a:pt x="23" y="544"/>
                  </a:lnTo>
                  <a:lnTo>
                    <a:pt x="38" y="515"/>
                  </a:lnTo>
                  <a:lnTo>
                    <a:pt x="38" y="515"/>
                  </a:lnTo>
                  <a:lnTo>
                    <a:pt x="56" y="525"/>
                  </a:lnTo>
                  <a:lnTo>
                    <a:pt x="76" y="532"/>
                  </a:lnTo>
                  <a:lnTo>
                    <a:pt x="89" y="534"/>
                  </a:lnTo>
                  <a:lnTo>
                    <a:pt x="101" y="537"/>
                  </a:lnTo>
                  <a:lnTo>
                    <a:pt x="115" y="538"/>
                  </a:lnTo>
                  <a:lnTo>
                    <a:pt x="127" y="540"/>
                  </a:lnTo>
                  <a:lnTo>
                    <a:pt x="127" y="540"/>
                  </a:lnTo>
                  <a:lnTo>
                    <a:pt x="142" y="538"/>
                  </a:lnTo>
                  <a:lnTo>
                    <a:pt x="154" y="537"/>
                  </a:lnTo>
                  <a:lnTo>
                    <a:pt x="166" y="534"/>
                  </a:lnTo>
                  <a:lnTo>
                    <a:pt x="177" y="530"/>
                  </a:lnTo>
                  <a:lnTo>
                    <a:pt x="187" y="525"/>
                  </a:lnTo>
                  <a:lnTo>
                    <a:pt x="197" y="519"/>
                  </a:lnTo>
                  <a:lnTo>
                    <a:pt x="205" y="513"/>
                  </a:lnTo>
                  <a:lnTo>
                    <a:pt x="212" y="506"/>
                  </a:lnTo>
                  <a:lnTo>
                    <a:pt x="217" y="496"/>
                  </a:lnTo>
                  <a:lnTo>
                    <a:pt x="222" y="488"/>
                  </a:lnTo>
                  <a:lnTo>
                    <a:pt x="227" y="478"/>
                  </a:lnTo>
                  <a:lnTo>
                    <a:pt x="231" y="468"/>
                  </a:lnTo>
                  <a:lnTo>
                    <a:pt x="233" y="457"/>
                  </a:lnTo>
                  <a:lnTo>
                    <a:pt x="235" y="446"/>
                  </a:lnTo>
                  <a:lnTo>
                    <a:pt x="236" y="421"/>
                  </a:lnTo>
                  <a:lnTo>
                    <a:pt x="236" y="390"/>
                  </a:lnTo>
                  <a:lnTo>
                    <a:pt x="236" y="390"/>
                  </a:lnTo>
                  <a:lnTo>
                    <a:pt x="229" y="394"/>
                  </a:lnTo>
                  <a:lnTo>
                    <a:pt x="221" y="398"/>
                  </a:lnTo>
                  <a:lnTo>
                    <a:pt x="201" y="405"/>
                  </a:lnTo>
                  <a:lnTo>
                    <a:pt x="177" y="409"/>
                  </a:lnTo>
                  <a:lnTo>
                    <a:pt x="153" y="410"/>
                  </a:lnTo>
                  <a:lnTo>
                    <a:pt x="153" y="410"/>
                  </a:lnTo>
                  <a:lnTo>
                    <a:pt x="135" y="409"/>
                  </a:lnTo>
                  <a:lnTo>
                    <a:pt x="119" y="406"/>
                  </a:lnTo>
                  <a:lnTo>
                    <a:pt x="102" y="402"/>
                  </a:lnTo>
                  <a:lnTo>
                    <a:pt x="89" y="395"/>
                  </a:lnTo>
                  <a:lnTo>
                    <a:pt x="75" y="388"/>
                  </a:lnTo>
                  <a:lnTo>
                    <a:pt x="63" y="379"/>
                  </a:lnTo>
                  <a:lnTo>
                    <a:pt x="51" y="368"/>
                  </a:lnTo>
                  <a:lnTo>
                    <a:pt x="41" y="356"/>
                  </a:lnTo>
                  <a:lnTo>
                    <a:pt x="31" y="342"/>
                  </a:lnTo>
                  <a:lnTo>
                    <a:pt x="23" y="327"/>
                  </a:lnTo>
                  <a:lnTo>
                    <a:pt x="16" y="312"/>
                  </a:lnTo>
                  <a:lnTo>
                    <a:pt x="11" y="294"/>
                  </a:lnTo>
                  <a:lnTo>
                    <a:pt x="6" y="275"/>
                  </a:lnTo>
                  <a:lnTo>
                    <a:pt x="3" y="255"/>
                  </a:lnTo>
                  <a:lnTo>
                    <a:pt x="0" y="234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0" y="189"/>
                  </a:lnTo>
                  <a:lnTo>
                    <a:pt x="3" y="167"/>
                  </a:lnTo>
                  <a:lnTo>
                    <a:pt x="6" y="146"/>
                  </a:lnTo>
                  <a:lnTo>
                    <a:pt x="11" y="126"/>
                  </a:lnTo>
                  <a:lnTo>
                    <a:pt x="16" y="107"/>
                  </a:lnTo>
                  <a:lnTo>
                    <a:pt x="25" y="90"/>
                  </a:lnTo>
                  <a:lnTo>
                    <a:pt x="33" y="73"/>
                  </a:lnTo>
                  <a:lnTo>
                    <a:pt x="42" y="60"/>
                  </a:lnTo>
                  <a:lnTo>
                    <a:pt x="53" y="46"/>
                  </a:lnTo>
                  <a:lnTo>
                    <a:pt x="67" y="34"/>
                  </a:lnTo>
                  <a:lnTo>
                    <a:pt x="81" y="24"/>
                  </a:lnTo>
                  <a:lnTo>
                    <a:pt x="96" y="15"/>
                  </a:lnTo>
                  <a:lnTo>
                    <a:pt x="112" y="8"/>
                  </a:lnTo>
                  <a:lnTo>
                    <a:pt x="130" y="4"/>
                  </a:lnTo>
                  <a:lnTo>
                    <a:pt x="149" y="1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87" y="0"/>
                  </a:lnTo>
                  <a:lnTo>
                    <a:pt x="205" y="2"/>
                  </a:lnTo>
                  <a:lnTo>
                    <a:pt x="220" y="4"/>
                  </a:lnTo>
                  <a:lnTo>
                    <a:pt x="233" y="8"/>
                  </a:lnTo>
                  <a:lnTo>
                    <a:pt x="246" y="12"/>
                  </a:lnTo>
                  <a:lnTo>
                    <a:pt x="257" y="16"/>
                  </a:lnTo>
                  <a:lnTo>
                    <a:pt x="266" y="21"/>
                  </a:lnTo>
                  <a:lnTo>
                    <a:pt x="274" y="25"/>
                  </a:lnTo>
                  <a:lnTo>
                    <a:pt x="274" y="414"/>
                  </a:lnTo>
                  <a:lnTo>
                    <a:pt x="274" y="414"/>
                  </a:lnTo>
                  <a:lnTo>
                    <a:pt x="274" y="432"/>
                  </a:lnTo>
                  <a:lnTo>
                    <a:pt x="273" y="448"/>
                  </a:lnTo>
                  <a:lnTo>
                    <a:pt x="269" y="463"/>
                  </a:lnTo>
                  <a:lnTo>
                    <a:pt x="265" y="478"/>
                  </a:lnTo>
                  <a:lnTo>
                    <a:pt x="261" y="492"/>
                  </a:lnTo>
                  <a:lnTo>
                    <a:pt x="254" y="504"/>
                  </a:lnTo>
                  <a:lnTo>
                    <a:pt x="247" y="517"/>
                  </a:lnTo>
                  <a:lnTo>
                    <a:pt x="239" y="528"/>
                  </a:lnTo>
                  <a:lnTo>
                    <a:pt x="229" y="537"/>
                  </a:lnTo>
                  <a:lnTo>
                    <a:pt x="218" y="545"/>
                  </a:lnTo>
                  <a:lnTo>
                    <a:pt x="206" y="552"/>
                  </a:lnTo>
                  <a:lnTo>
                    <a:pt x="194" y="559"/>
                  </a:lnTo>
                  <a:lnTo>
                    <a:pt x="180" y="563"/>
                  </a:lnTo>
                  <a:lnTo>
                    <a:pt x="165" y="567"/>
                  </a:lnTo>
                  <a:lnTo>
                    <a:pt x="150" y="569"/>
                  </a:lnTo>
                  <a:lnTo>
                    <a:pt x="134" y="570"/>
                  </a:lnTo>
                  <a:lnTo>
                    <a:pt x="134" y="570"/>
                  </a:lnTo>
                  <a:close/>
                  <a:moveTo>
                    <a:pt x="236" y="38"/>
                  </a:moveTo>
                  <a:lnTo>
                    <a:pt x="236" y="38"/>
                  </a:lnTo>
                  <a:lnTo>
                    <a:pt x="222" y="32"/>
                  </a:lnTo>
                  <a:lnTo>
                    <a:pt x="206" y="27"/>
                  </a:lnTo>
                  <a:lnTo>
                    <a:pt x="188" y="25"/>
                  </a:lnTo>
                  <a:lnTo>
                    <a:pt x="169" y="24"/>
                  </a:lnTo>
                  <a:lnTo>
                    <a:pt x="169" y="24"/>
                  </a:lnTo>
                  <a:lnTo>
                    <a:pt x="153" y="25"/>
                  </a:lnTo>
                  <a:lnTo>
                    <a:pt x="138" y="28"/>
                  </a:lnTo>
                  <a:lnTo>
                    <a:pt x="124" y="32"/>
                  </a:lnTo>
                  <a:lnTo>
                    <a:pt x="111" y="38"/>
                  </a:lnTo>
                  <a:lnTo>
                    <a:pt x="100" y="46"/>
                  </a:lnTo>
                  <a:lnTo>
                    <a:pt x="89" y="54"/>
                  </a:lnTo>
                  <a:lnTo>
                    <a:pt x="79" y="65"/>
                  </a:lnTo>
                  <a:lnTo>
                    <a:pt x="71" y="76"/>
                  </a:lnTo>
                  <a:lnTo>
                    <a:pt x="63" y="90"/>
                  </a:lnTo>
                  <a:lnTo>
                    <a:pt x="57" y="103"/>
                  </a:lnTo>
                  <a:lnTo>
                    <a:pt x="52" y="120"/>
                  </a:lnTo>
                  <a:lnTo>
                    <a:pt x="48" y="136"/>
                  </a:lnTo>
                  <a:lnTo>
                    <a:pt x="44" y="154"/>
                  </a:lnTo>
                  <a:lnTo>
                    <a:pt x="41" y="171"/>
                  </a:lnTo>
                  <a:lnTo>
                    <a:pt x="40" y="192"/>
                  </a:lnTo>
                  <a:lnTo>
                    <a:pt x="40" y="211"/>
                  </a:lnTo>
                  <a:lnTo>
                    <a:pt x="40" y="211"/>
                  </a:lnTo>
                  <a:lnTo>
                    <a:pt x="40" y="232"/>
                  </a:lnTo>
                  <a:lnTo>
                    <a:pt x="41" y="249"/>
                  </a:lnTo>
                  <a:lnTo>
                    <a:pt x="44" y="267"/>
                  </a:lnTo>
                  <a:lnTo>
                    <a:pt x="46" y="283"/>
                  </a:lnTo>
                  <a:lnTo>
                    <a:pt x="51" y="300"/>
                  </a:lnTo>
                  <a:lnTo>
                    <a:pt x="56" y="313"/>
                  </a:lnTo>
                  <a:lnTo>
                    <a:pt x="63" y="327"/>
                  </a:lnTo>
                  <a:lnTo>
                    <a:pt x="70" y="338"/>
                  </a:lnTo>
                  <a:lnTo>
                    <a:pt x="78" y="349"/>
                  </a:lnTo>
                  <a:lnTo>
                    <a:pt x="86" y="358"/>
                  </a:lnTo>
                  <a:lnTo>
                    <a:pt x="97" y="365"/>
                  </a:lnTo>
                  <a:lnTo>
                    <a:pt x="108" y="372"/>
                  </a:lnTo>
                  <a:lnTo>
                    <a:pt x="120" y="377"/>
                  </a:lnTo>
                  <a:lnTo>
                    <a:pt x="132" y="382"/>
                  </a:lnTo>
                  <a:lnTo>
                    <a:pt x="147" y="383"/>
                  </a:lnTo>
                  <a:lnTo>
                    <a:pt x="162" y="384"/>
                  </a:lnTo>
                  <a:lnTo>
                    <a:pt x="162" y="384"/>
                  </a:lnTo>
                  <a:lnTo>
                    <a:pt x="184" y="383"/>
                  </a:lnTo>
                  <a:lnTo>
                    <a:pt x="203" y="379"/>
                  </a:lnTo>
                  <a:lnTo>
                    <a:pt x="221" y="372"/>
                  </a:lnTo>
                  <a:lnTo>
                    <a:pt x="236" y="365"/>
                  </a:lnTo>
                  <a:lnTo>
                    <a:pt x="236" y="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2019" y="260"/>
              <a:ext cx="176" cy="329"/>
            </a:xfrm>
            <a:custGeom>
              <a:avLst/>
              <a:gdLst>
                <a:gd name="T0" fmla="*/ 116 w 176"/>
                <a:gd name="T1" fmla="*/ 329 h 329"/>
                <a:gd name="T2" fmla="*/ 91 w 176"/>
                <a:gd name="T3" fmla="*/ 325 h 329"/>
                <a:gd name="T4" fmla="*/ 68 w 176"/>
                <a:gd name="T5" fmla="*/ 315 h 329"/>
                <a:gd name="T6" fmla="*/ 48 w 176"/>
                <a:gd name="T7" fmla="*/ 300 h 329"/>
                <a:gd name="T8" fmla="*/ 31 w 176"/>
                <a:gd name="T9" fmla="*/ 281 h 329"/>
                <a:gd name="T10" fmla="*/ 18 w 176"/>
                <a:gd name="T11" fmla="*/ 256 h 329"/>
                <a:gd name="T12" fmla="*/ 8 w 176"/>
                <a:gd name="T13" fmla="*/ 229 h 329"/>
                <a:gd name="T14" fmla="*/ 3 w 176"/>
                <a:gd name="T15" fmla="*/ 198 h 329"/>
                <a:gd name="T16" fmla="*/ 0 w 176"/>
                <a:gd name="T17" fmla="*/ 164 h 329"/>
                <a:gd name="T18" fmla="*/ 0 w 176"/>
                <a:gd name="T19" fmla="*/ 147 h 329"/>
                <a:gd name="T20" fmla="*/ 4 w 176"/>
                <a:gd name="T21" fmla="*/ 116 h 329"/>
                <a:gd name="T22" fmla="*/ 12 w 176"/>
                <a:gd name="T23" fmla="*/ 86 h 329"/>
                <a:gd name="T24" fmla="*/ 25 w 176"/>
                <a:gd name="T25" fmla="*/ 60 h 329"/>
                <a:gd name="T26" fmla="*/ 40 w 176"/>
                <a:gd name="T27" fmla="*/ 37 h 329"/>
                <a:gd name="T28" fmla="*/ 57 w 176"/>
                <a:gd name="T29" fmla="*/ 19 h 329"/>
                <a:gd name="T30" fmla="*/ 79 w 176"/>
                <a:gd name="T31" fmla="*/ 7 h 329"/>
                <a:gd name="T32" fmla="*/ 102 w 176"/>
                <a:gd name="T33" fmla="*/ 1 h 329"/>
                <a:gd name="T34" fmla="*/ 116 w 176"/>
                <a:gd name="T35" fmla="*/ 0 h 329"/>
                <a:gd name="T36" fmla="*/ 152 w 176"/>
                <a:gd name="T37" fmla="*/ 4 h 329"/>
                <a:gd name="T38" fmla="*/ 176 w 176"/>
                <a:gd name="T39" fmla="*/ 16 h 329"/>
                <a:gd name="T40" fmla="*/ 168 w 176"/>
                <a:gd name="T41" fmla="*/ 33 h 329"/>
                <a:gd name="T42" fmla="*/ 147 w 176"/>
                <a:gd name="T43" fmla="*/ 23 h 329"/>
                <a:gd name="T44" fmla="*/ 120 w 176"/>
                <a:gd name="T45" fmla="*/ 18 h 329"/>
                <a:gd name="T46" fmla="*/ 108 w 176"/>
                <a:gd name="T47" fmla="*/ 19 h 329"/>
                <a:gd name="T48" fmla="*/ 86 w 176"/>
                <a:gd name="T49" fmla="*/ 26 h 329"/>
                <a:gd name="T50" fmla="*/ 68 w 176"/>
                <a:gd name="T51" fmla="*/ 37 h 329"/>
                <a:gd name="T52" fmla="*/ 55 w 176"/>
                <a:gd name="T53" fmla="*/ 53 h 329"/>
                <a:gd name="T54" fmla="*/ 44 w 176"/>
                <a:gd name="T55" fmla="*/ 74 h 329"/>
                <a:gd name="T56" fmla="*/ 36 w 176"/>
                <a:gd name="T57" fmla="*/ 97 h 329"/>
                <a:gd name="T58" fmla="*/ 29 w 176"/>
                <a:gd name="T59" fmla="*/ 136 h 329"/>
                <a:gd name="T60" fmla="*/ 27 w 176"/>
                <a:gd name="T61" fmla="*/ 164 h 329"/>
                <a:gd name="T62" fmla="*/ 33 w 176"/>
                <a:gd name="T63" fmla="*/ 218 h 329"/>
                <a:gd name="T64" fmla="*/ 40 w 176"/>
                <a:gd name="T65" fmla="*/ 243 h 329"/>
                <a:gd name="T66" fmla="*/ 49 w 176"/>
                <a:gd name="T67" fmla="*/ 265 h 329"/>
                <a:gd name="T68" fmla="*/ 61 w 176"/>
                <a:gd name="T69" fmla="*/ 284 h 329"/>
                <a:gd name="T70" fmla="*/ 78 w 176"/>
                <a:gd name="T71" fmla="*/ 297 h 329"/>
                <a:gd name="T72" fmla="*/ 97 w 176"/>
                <a:gd name="T73" fmla="*/ 306 h 329"/>
                <a:gd name="T74" fmla="*/ 119 w 176"/>
                <a:gd name="T75" fmla="*/ 308 h 329"/>
                <a:gd name="T76" fmla="*/ 134 w 176"/>
                <a:gd name="T77" fmla="*/ 308 h 329"/>
                <a:gd name="T78" fmla="*/ 157 w 176"/>
                <a:gd name="T79" fmla="*/ 300 h 329"/>
                <a:gd name="T80" fmla="*/ 176 w 176"/>
                <a:gd name="T81" fmla="*/ 311 h 329"/>
                <a:gd name="T82" fmla="*/ 164 w 176"/>
                <a:gd name="T83" fmla="*/ 318 h 329"/>
                <a:gd name="T84" fmla="*/ 134 w 176"/>
                <a:gd name="T85" fmla="*/ 327 h 329"/>
                <a:gd name="T86" fmla="*/ 116 w 176"/>
                <a:gd name="T87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329">
                  <a:moveTo>
                    <a:pt x="116" y="329"/>
                  </a:moveTo>
                  <a:lnTo>
                    <a:pt x="116" y="329"/>
                  </a:lnTo>
                  <a:lnTo>
                    <a:pt x="104" y="327"/>
                  </a:lnTo>
                  <a:lnTo>
                    <a:pt x="91" y="325"/>
                  </a:lnTo>
                  <a:lnTo>
                    <a:pt x="79" y="321"/>
                  </a:lnTo>
                  <a:lnTo>
                    <a:pt x="68" y="315"/>
                  </a:lnTo>
                  <a:lnTo>
                    <a:pt x="57" y="308"/>
                  </a:lnTo>
                  <a:lnTo>
                    <a:pt x="48" y="300"/>
                  </a:lnTo>
                  <a:lnTo>
                    <a:pt x="40" y="292"/>
                  </a:lnTo>
                  <a:lnTo>
                    <a:pt x="31" y="281"/>
                  </a:lnTo>
                  <a:lnTo>
                    <a:pt x="25" y="269"/>
                  </a:lnTo>
                  <a:lnTo>
                    <a:pt x="18" y="256"/>
                  </a:lnTo>
                  <a:lnTo>
                    <a:pt x="12" y="243"/>
                  </a:lnTo>
                  <a:lnTo>
                    <a:pt x="8" y="229"/>
                  </a:lnTo>
                  <a:lnTo>
                    <a:pt x="4" y="214"/>
                  </a:lnTo>
                  <a:lnTo>
                    <a:pt x="3" y="198"/>
                  </a:lnTo>
                  <a:lnTo>
                    <a:pt x="0" y="181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47"/>
                  </a:lnTo>
                  <a:lnTo>
                    <a:pt x="3" y="131"/>
                  </a:lnTo>
                  <a:lnTo>
                    <a:pt x="4" y="116"/>
                  </a:lnTo>
                  <a:lnTo>
                    <a:pt x="8" y="99"/>
                  </a:lnTo>
                  <a:lnTo>
                    <a:pt x="12" y="86"/>
                  </a:lnTo>
                  <a:lnTo>
                    <a:pt x="18" y="72"/>
                  </a:lnTo>
                  <a:lnTo>
                    <a:pt x="25" y="60"/>
                  </a:lnTo>
                  <a:lnTo>
                    <a:pt x="31" y="48"/>
                  </a:lnTo>
                  <a:lnTo>
                    <a:pt x="40" y="37"/>
                  </a:lnTo>
                  <a:lnTo>
                    <a:pt x="48" y="27"/>
                  </a:lnTo>
                  <a:lnTo>
                    <a:pt x="57" y="19"/>
                  </a:lnTo>
                  <a:lnTo>
                    <a:pt x="68" y="12"/>
                  </a:lnTo>
                  <a:lnTo>
                    <a:pt x="79" y="7"/>
                  </a:lnTo>
                  <a:lnTo>
                    <a:pt x="90" y="3"/>
                  </a:lnTo>
                  <a:lnTo>
                    <a:pt x="102" y="1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35" y="1"/>
                  </a:lnTo>
                  <a:lnTo>
                    <a:pt x="152" y="4"/>
                  </a:lnTo>
                  <a:lnTo>
                    <a:pt x="165" y="9"/>
                  </a:lnTo>
                  <a:lnTo>
                    <a:pt x="176" y="16"/>
                  </a:lnTo>
                  <a:lnTo>
                    <a:pt x="168" y="33"/>
                  </a:lnTo>
                  <a:lnTo>
                    <a:pt x="168" y="33"/>
                  </a:lnTo>
                  <a:lnTo>
                    <a:pt x="158" y="27"/>
                  </a:lnTo>
                  <a:lnTo>
                    <a:pt x="147" y="23"/>
                  </a:lnTo>
                  <a:lnTo>
                    <a:pt x="135" y="19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08" y="19"/>
                  </a:lnTo>
                  <a:lnTo>
                    <a:pt x="97" y="22"/>
                  </a:lnTo>
                  <a:lnTo>
                    <a:pt x="86" y="26"/>
                  </a:lnTo>
                  <a:lnTo>
                    <a:pt x="76" y="31"/>
                  </a:lnTo>
                  <a:lnTo>
                    <a:pt x="68" y="37"/>
                  </a:lnTo>
                  <a:lnTo>
                    <a:pt x="61" y="45"/>
                  </a:lnTo>
                  <a:lnTo>
                    <a:pt x="55" y="53"/>
                  </a:lnTo>
                  <a:lnTo>
                    <a:pt x="49" y="63"/>
                  </a:lnTo>
                  <a:lnTo>
                    <a:pt x="44" y="74"/>
                  </a:lnTo>
                  <a:lnTo>
                    <a:pt x="40" y="86"/>
                  </a:lnTo>
                  <a:lnTo>
                    <a:pt x="36" y="97"/>
                  </a:lnTo>
                  <a:lnTo>
                    <a:pt x="33" y="110"/>
                  </a:lnTo>
                  <a:lnTo>
                    <a:pt x="29" y="136"/>
                  </a:lnTo>
                  <a:lnTo>
                    <a:pt x="27" y="164"/>
                  </a:lnTo>
                  <a:lnTo>
                    <a:pt x="27" y="164"/>
                  </a:lnTo>
                  <a:lnTo>
                    <a:pt x="29" y="192"/>
                  </a:lnTo>
                  <a:lnTo>
                    <a:pt x="33" y="218"/>
                  </a:lnTo>
                  <a:lnTo>
                    <a:pt x="36" y="232"/>
                  </a:lnTo>
                  <a:lnTo>
                    <a:pt x="40" y="243"/>
                  </a:lnTo>
                  <a:lnTo>
                    <a:pt x="44" y="255"/>
                  </a:lnTo>
                  <a:lnTo>
                    <a:pt x="49" y="265"/>
                  </a:lnTo>
                  <a:lnTo>
                    <a:pt x="56" y="274"/>
                  </a:lnTo>
                  <a:lnTo>
                    <a:pt x="61" y="284"/>
                  </a:lnTo>
                  <a:lnTo>
                    <a:pt x="70" y="291"/>
                  </a:lnTo>
                  <a:lnTo>
                    <a:pt x="78" y="297"/>
                  </a:lnTo>
                  <a:lnTo>
                    <a:pt x="87" y="301"/>
                  </a:lnTo>
                  <a:lnTo>
                    <a:pt x="97" y="306"/>
                  </a:lnTo>
                  <a:lnTo>
                    <a:pt x="108" y="308"/>
                  </a:lnTo>
                  <a:lnTo>
                    <a:pt x="119" y="308"/>
                  </a:lnTo>
                  <a:lnTo>
                    <a:pt x="119" y="308"/>
                  </a:lnTo>
                  <a:lnTo>
                    <a:pt x="134" y="308"/>
                  </a:lnTo>
                  <a:lnTo>
                    <a:pt x="146" y="306"/>
                  </a:lnTo>
                  <a:lnTo>
                    <a:pt x="157" y="300"/>
                  </a:lnTo>
                  <a:lnTo>
                    <a:pt x="168" y="295"/>
                  </a:lnTo>
                  <a:lnTo>
                    <a:pt x="176" y="311"/>
                  </a:lnTo>
                  <a:lnTo>
                    <a:pt x="176" y="311"/>
                  </a:lnTo>
                  <a:lnTo>
                    <a:pt x="164" y="318"/>
                  </a:lnTo>
                  <a:lnTo>
                    <a:pt x="150" y="323"/>
                  </a:lnTo>
                  <a:lnTo>
                    <a:pt x="134" y="327"/>
                  </a:lnTo>
                  <a:lnTo>
                    <a:pt x="116" y="329"/>
                  </a:lnTo>
                  <a:lnTo>
                    <a:pt x="116" y="3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2247" y="219"/>
              <a:ext cx="165" cy="364"/>
            </a:xfrm>
            <a:custGeom>
              <a:avLst/>
              <a:gdLst>
                <a:gd name="T0" fmla="*/ 140 w 165"/>
                <a:gd name="T1" fmla="*/ 364 h 364"/>
                <a:gd name="T2" fmla="*/ 140 w 165"/>
                <a:gd name="T3" fmla="*/ 186 h 364"/>
                <a:gd name="T4" fmla="*/ 140 w 165"/>
                <a:gd name="T5" fmla="*/ 186 h 364"/>
                <a:gd name="T6" fmla="*/ 139 w 165"/>
                <a:gd name="T7" fmla="*/ 175 h 364"/>
                <a:gd name="T8" fmla="*/ 138 w 165"/>
                <a:gd name="T9" fmla="*/ 165 h 364"/>
                <a:gd name="T10" fmla="*/ 134 w 165"/>
                <a:gd name="T11" fmla="*/ 155 h 364"/>
                <a:gd name="T12" fmla="*/ 128 w 165"/>
                <a:gd name="T13" fmla="*/ 146 h 364"/>
                <a:gd name="T14" fmla="*/ 120 w 165"/>
                <a:gd name="T15" fmla="*/ 139 h 364"/>
                <a:gd name="T16" fmla="*/ 110 w 165"/>
                <a:gd name="T17" fmla="*/ 134 h 364"/>
                <a:gd name="T18" fmla="*/ 98 w 165"/>
                <a:gd name="T19" fmla="*/ 131 h 364"/>
                <a:gd name="T20" fmla="*/ 82 w 165"/>
                <a:gd name="T21" fmla="*/ 130 h 364"/>
                <a:gd name="T22" fmla="*/ 82 w 165"/>
                <a:gd name="T23" fmla="*/ 130 h 364"/>
                <a:gd name="T24" fmla="*/ 67 w 165"/>
                <a:gd name="T25" fmla="*/ 130 h 364"/>
                <a:gd name="T26" fmla="*/ 52 w 165"/>
                <a:gd name="T27" fmla="*/ 134 h 364"/>
                <a:gd name="T28" fmla="*/ 38 w 165"/>
                <a:gd name="T29" fmla="*/ 138 h 364"/>
                <a:gd name="T30" fmla="*/ 24 w 165"/>
                <a:gd name="T31" fmla="*/ 145 h 364"/>
                <a:gd name="T32" fmla="*/ 24 w 165"/>
                <a:gd name="T33" fmla="*/ 364 h 364"/>
                <a:gd name="T34" fmla="*/ 0 w 165"/>
                <a:gd name="T35" fmla="*/ 364 h 364"/>
                <a:gd name="T36" fmla="*/ 0 w 165"/>
                <a:gd name="T37" fmla="*/ 0 h 364"/>
                <a:gd name="T38" fmla="*/ 24 w 165"/>
                <a:gd name="T39" fmla="*/ 0 h 364"/>
                <a:gd name="T40" fmla="*/ 24 w 165"/>
                <a:gd name="T41" fmla="*/ 130 h 364"/>
                <a:gd name="T42" fmla="*/ 24 w 165"/>
                <a:gd name="T43" fmla="*/ 130 h 364"/>
                <a:gd name="T44" fmla="*/ 41 w 165"/>
                <a:gd name="T45" fmla="*/ 121 h 364"/>
                <a:gd name="T46" fmla="*/ 56 w 165"/>
                <a:gd name="T47" fmla="*/ 116 h 364"/>
                <a:gd name="T48" fmla="*/ 70 w 165"/>
                <a:gd name="T49" fmla="*/ 113 h 364"/>
                <a:gd name="T50" fmla="*/ 85 w 165"/>
                <a:gd name="T51" fmla="*/ 113 h 364"/>
                <a:gd name="T52" fmla="*/ 85 w 165"/>
                <a:gd name="T53" fmla="*/ 113 h 364"/>
                <a:gd name="T54" fmla="*/ 95 w 165"/>
                <a:gd name="T55" fmla="*/ 113 h 364"/>
                <a:gd name="T56" fmla="*/ 105 w 165"/>
                <a:gd name="T57" fmla="*/ 115 h 364"/>
                <a:gd name="T58" fmla="*/ 115 w 165"/>
                <a:gd name="T59" fmla="*/ 116 h 364"/>
                <a:gd name="T60" fmla="*/ 123 w 165"/>
                <a:gd name="T61" fmla="*/ 119 h 364"/>
                <a:gd name="T62" fmla="*/ 131 w 165"/>
                <a:gd name="T63" fmla="*/ 123 h 364"/>
                <a:gd name="T64" fmla="*/ 138 w 165"/>
                <a:gd name="T65" fmla="*/ 127 h 364"/>
                <a:gd name="T66" fmla="*/ 143 w 165"/>
                <a:gd name="T67" fmla="*/ 131 h 364"/>
                <a:gd name="T68" fmla="*/ 149 w 165"/>
                <a:gd name="T69" fmla="*/ 136 h 364"/>
                <a:gd name="T70" fmla="*/ 155 w 165"/>
                <a:gd name="T71" fmla="*/ 147 h 364"/>
                <a:gd name="T72" fmla="*/ 161 w 165"/>
                <a:gd name="T73" fmla="*/ 160 h 364"/>
                <a:gd name="T74" fmla="*/ 164 w 165"/>
                <a:gd name="T75" fmla="*/ 172 h 364"/>
                <a:gd name="T76" fmla="*/ 165 w 165"/>
                <a:gd name="T77" fmla="*/ 184 h 364"/>
                <a:gd name="T78" fmla="*/ 165 w 165"/>
                <a:gd name="T79" fmla="*/ 364 h 364"/>
                <a:gd name="T80" fmla="*/ 140 w 165"/>
                <a:gd name="T81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5" h="364">
                  <a:moveTo>
                    <a:pt x="140" y="364"/>
                  </a:moveTo>
                  <a:lnTo>
                    <a:pt x="140" y="186"/>
                  </a:lnTo>
                  <a:lnTo>
                    <a:pt x="140" y="186"/>
                  </a:lnTo>
                  <a:lnTo>
                    <a:pt x="139" y="175"/>
                  </a:lnTo>
                  <a:lnTo>
                    <a:pt x="138" y="165"/>
                  </a:lnTo>
                  <a:lnTo>
                    <a:pt x="134" y="155"/>
                  </a:lnTo>
                  <a:lnTo>
                    <a:pt x="128" y="146"/>
                  </a:lnTo>
                  <a:lnTo>
                    <a:pt x="120" y="139"/>
                  </a:lnTo>
                  <a:lnTo>
                    <a:pt x="110" y="134"/>
                  </a:lnTo>
                  <a:lnTo>
                    <a:pt x="98" y="131"/>
                  </a:lnTo>
                  <a:lnTo>
                    <a:pt x="82" y="130"/>
                  </a:lnTo>
                  <a:lnTo>
                    <a:pt x="82" y="130"/>
                  </a:lnTo>
                  <a:lnTo>
                    <a:pt x="67" y="130"/>
                  </a:lnTo>
                  <a:lnTo>
                    <a:pt x="52" y="134"/>
                  </a:lnTo>
                  <a:lnTo>
                    <a:pt x="38" y="138"/>
                  </a:lnTo>
                  <a:lnTo>
                    <a:pt x="24" y="145"/>
                  </a:lnTo>
                  <a:lnTo>
                    <a:pt x="24" y="364"/>
                  </a:lnTo>
                  <a:lnTo>
                    <a:pt x="0" y="364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130"/>
                  </a:lnTo>
                  <a:lnTo>
                    <a:pt x="24" y="130"/>
                  </a:lnTo>
                  <a:lnTo>
                    <a:pt x="41" y="121"/>
                  </a:lnTo>
                  <a:lnTo>
                    <a:pt x="56" y="116"/>
                  </a:lnTo>
                  <a:lnTo>
                    <a:pt x="70" y="113"/>
                  </a:lnTo>
                  <a:lnTo>
                    <a:pt x="85" y="113"/>
                  </a:lnTo>
                  <a:lnTo>
                    <a:pt x="85" y="113"/>
                  </a:lnTo>
                  <a:lnTo>
                    <a:pt x="95" y="113"/>
                  </a:lnTo>
                  <a:lnTo>
                    <a:pt x="105" y="115"/>
                  </a:lnTo>
                  <a:lnTo>
                    <a:pt x="115" y="116"/>
                  </a:lnTo>
                  <a:lnTo>
                    <a:pt x="123" y="119"/>
                  </a:lnTo>
                  <a:lnTo>
                    <a:pt x="131" y="123"/>
                  </a:lnTo>
                  <a:lnTo>
                    <a:pt x="138" y="127"/>
                  </a:lnTo>
                  <a:lnTo>
                    <a:pt x="143" y="131"/>
                  </a:lnTo>
                  <a:lnTo>
                    <a:pt x="149" y="136"/>
                  </a:lnTo>
                  <a:lnTo>
                    <a:pt x="155" y="147"/>
                  </a:lnTo>
                  <a:lnTo>
                    <a:pt x="161" y="160"/>
                  </a:lnTo>
                  <a:lnTo>
                    <a:pt x="164" y="172"/>
                  </a:lnTo>
                  <a:lnTo>
                    <a:pt x="165" y="184"/>
                  </a:lnTo>
                  <a:lnTo>
                    <a:pt x="165" y="364"/>
                  </a:lnTo>
                  <a:lnTo>
                    <a:pt x="140" y="3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2483" y="329"/>
              <a:ext cx="94" cy="254"/>
            </a:xfrm>
            <a:custGeom>
              <a:avLst/>
              <a:gdLst>
                <a:gd name="T0" fmla="*/ 87 w 94"/>
                <a:gd name="T1" fmla="*/ 22 h 254"/>
                <a:gd name="T2" fmla="*/ 87 w 94"/>
                <a:gd name="T3" fmla="*/ 22 h 254"/>
                <a:gd name="T4" fmla="*/ 75 w 94"/>
                <a:gd name="T5" fmla="*/ 20 h 254"/>
                <a:gd name="T6" fmla="*/ 64 w 94"/>
                <a:gd name="T7" fmla="*/ 18 h 254"/>
                <a:gd name="T8" fmla="*/ 64 w 94"/>
                <a:gd name="T9" fmla="*/ 18 h 254"/>
                <a:gd name="T10" fmla="*/ 53 w 94"/>
                <a:gd name="T11" fmla="*/ 20 h 254"/>
                <a:gd name="T12" fmla="*/ 42 w 94"/>
                <a:gd name="T13" fmla="*/ 21 h 254"/>
                <a:gd name="T14" fmla="*/ 33 w 94"/>
                <a:gd name="T15" fmla="*/ 24 h 254"/>
                <a:gd name="T16" fmla="*/ 26 w 94"/>
                <a:gd name="T17" fmla="*/ 29 h 254"/>
                <a:gd name="T18" fmla="*/ 26 w 94"/>
                <a:gd name="T19" fmla="*/ 254 h 254"/>
                <a:gd name="T20" fmla="*/ 0 w 94"/>
                <a:gd name="T21" fmla="*/ 254 h 254"/>
                <a:gd name="T22" fmla="*/ 0 w 94"/>
                <a:gd name="T23" fmla="*/ 17 h 254"/>
                <a:gd name="T24" fmla="*/ 0 w 94"/>
                <a:gd name="T25" fmla="*/ 17 h 254"/>
                <a:gd name="T26" fmla="*/ 18 w 94"/>
                <a:gd name="T27" fmla="*/ 10 h 254"/>
                <a:gd name="T28" fmla="*/ 26 w 94"/>
                <a:gd name="T29" fmla="*/ 7 h 254"/>
                <a:gd name="T30" fmla="*/ 35 w 94"/>
                <a:gd name="T31" fmla="*/ 5 h 254"/>
                <a:gd name="T32" fmla="*/ 46 w 94"/>
                <a:gd name="T33" fmla="*/ 2 h 254"/>
                <a:gd name="T34" fmla="*/ 60 w 94"/>
                <a:gd name="T35" fmla="*/ 0 h 254"/>
                <a:gd name="T36" fmla="*/ 94 w 94"/>
                <a:gd name="T37" fmla="*/ 0 h 254"/>
                <a:gd name="T38" fmla="*/ 87 w 94"/>
                <a:gd name="T39" fmla="*/ 22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" h="254">
                  <a:moveTo>
                    <a:pt x="87" y="22"/>
                  </a:moveTo>
                  <a:lnTo>
                    <a:pt x="87" y="22"/>
                  </a:lnTo>
                  <a:lnTo>
                    <a:pt x="75" y="20"/>
                  </a:lnTo>
                  <a:lnTo>
                    <a:pt x="64" y="18"/>
                  </a:lnTo>
                  <a:lnTo>
                    <a:pt x="64" y="18"/>
                  </a:lnTo>
                  <a:lnTo>
                    <a:pt x="53" y="20"/>
                  </a:lnTo>
                  <a:lnTo>
                    <a:pt x="42" y="21"/>
                  </a:lnTo>
                  <a:lnTo>
                    <a:pt x="33" y="24"/>
                  </a:lnTo>
                  <a:lnTo>
                    <a:pt x="26" y="29"/>
                  </a:lnTo>
                  <a:lnTo>
                    <a:pt x="26" y="254"/>
                  </a:lnTo>
                  <a:lnTo>
                    <a:pt x="0" y="254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8" y="10"/>
                  </a:lnTo>
                  <a:lnTo>
                    <a:pt x="26" y="7"/>
                  </a:lnTo>
                  <a:lnTo>
                    <a:pt x="35" y="5"/>
                  </a:lnTo>
                  <a:lnTo>
                    <a:pt x="46" y="2"/>
                  </a:lnTo>
                  <a:lnTo>
                    <a:pt x="60" y="0"/>
                  </a:lnTo>
                  <a:lnTo>
                    <a:pt x="94" y="0"/>
                  </a:lnTo>
                  <a:lnTo>
                    <a:pt x="87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1" name="Freeform 31"/>
            <p:cNvSpPr>
              <a:spLocks noEditPoints="1"/>
            </p:cNvSpPr>
            <p:nvPr/>
          </p:nvSpPr>
          <p:spPr bwMode="auto">
            <a:xfrm>
              <a:off x="2623" y="246"/>
              <a:ext cx="33" cy="337"/>
            </a:xfrm>
            <a:custGeom>
              <a:avLst/>
              <a:gdLst>
                <a:gd name="T0" fmla="*/ 17 w 33"/>
                <a:gd name="T1" fmla="*/ 34 h 337"/>
                <a:gd name="T2" fmla="*/ 17 w 33"/>
                <a:gd name="T3" fmla="*/ 34 h 337"/>
                <a:gd name="T4" fmla="*/ 10 w 33"/>
                <a:gd name="T5" fmla="*/ 33 h 337"/>
                <a:gd name="T6" fmla="*/ 5 w 33"/>
                <a:gd name="T7" fmla="*/ 29 h 337"/>
                <a:gd name="T8" fmla="*/ 2 w 33"/>
                <a:gd name="T9" fmla="*/ 23 h 337"/>
                <a:gd name="T10" fmla="*/ 0 w 33"/>
                <a:gd name="T11" fmla="*/ 18 h 337"/>
                <a:gd name="T12" fmla="*/ 0 w 33"/>
                <a:gd name="T13" fmla="*/ 18 h 337"/>
                <a:gd name="T14" fmla="*/ 2 w 33"/>
                <a:gd name="T15" fmla="*/ 11 h 337"/>
                <a:gd name="T16" fmla="*/ 5 w 33"/>
                <a:gd name="T17" fmla="*/ 6 h 337"/>
                <a:gd name="T18" fmla="*/ 10 w 33"/>
                <a:gd name="T19" fmla="*/ 2 h 337"/>
                <a:gd name="T20" fmla="*/ 17 w 33"/>
                <a:gd name="T21" fmla="*/ 0 h 337"/>
                <a:gd name="T22" fmla="*/ 17 w 33"/>
                <a:gd name="T23" fmla="*/ 0 h 337"/>
                <a:gd name="T24" fmla="*/ 24 w 33"/>
                <a:gd name="T25" fmla="*/ 2 h 337"/>
                <a:gd name="T26" fmla="*/ 29 w 33"/>
                <a:gd name="T27" fmla="*/ 6 h 337"/>
                <a:gd name="T28" fmla="*/ 32 w 33"/>
                <a:gd name="T29" fmla="*/ 11 h 337"/>
                <a:gd name="T30" fmla="*/ 33 w 33"/>
                <a:gd name="T31" fmla="*/ 18 h 337"/>
                <a:gd name="T32" fmla="*/ 33 w 33"/>
                <a:gd name="T33" fmla="*/ 18 h 337"/>
                <a:gd name="T34" fmla="*/ 32 w 33"/>
                <a:gd name="T35" fmla="*/ 23 h 337"/>
                <a:gd name="T36" fmla="*/ 29 w 33"/>
                <a:gd name="T37" fmla="*/ 29 h 337"/>
                <a:gd name="T38" fmla="*/ 24 w 33"/>
                <a:gd name="T39" fmla="*/ 33 h 337"/>
                <a:gd name="T40" fmla="*/ 17 w 33"/>
                <a:gd name="T41" fmla="*/ 34 h 337"/>
                <a:gd name="T42" fmla="*/ 17 w 33"/>
                <a:gd name="T43" fmla="*/ 34 h 337"/>
                <a:gd name="T44" fmla="*/ 5 w 33"/>
                <a:gd name="T45" fmla="*/ 337 h 337"/>
                <a:gd name="T46" fmla="*/ 5 w 33"/>
                <a:gd name="T47" fmla="*/ 88 h 337"/>
                <a:gd name="T48" fmla="*/ 29 w 33"/>
                <a:gd name="T49" fmla="*/ 88 h 337"/>
                <a:gd name="T50" fmla="*/ 29 w 33"/>
                <a:gd name="T51" fmla="*/ 337 h 337"/>
                <a:gd name="T52" fmla="*/ 5 w 33"/>
                <a:gd name="T5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" h="337">
                  <a:moveTo>
                    <a:pt x="17" y="34"/>
                  </a:moveTo>
                  <a:lnTo>
                    <a:pt x="17" y="34"/>
                  </a:lnTo>
                  <a:lnTo>
                    <a:pt x="10" y="33"/>
                  </a:lnTo>
                  <a:lnTo>
                    <a:pt x="5" y="29"/>
                  </a:lnTo>
                  <a:lnTo>
                    <a:pt x="2" y="23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5" y="6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4" y="2"/>
                  </a:lnTo>
                  <a:lnTo>
                    <a:pt x="29" y="6"/>
                  </a:lnTo>
                  <a:lnTo>
                    <a:pt x="32" y="11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2" y="23"/>
                  </a:lnTo>
                  <a:lnTo>
                    <a:pt x="29" y="29"/>
                  </a:lnTo>
                  <a:lnTo>
                    <a:pt x="24" y="33"/>
                  </a:lnTo>
                  <a:lnTo>
                    <a:pt x="17" y="34"/>
                  </a:lnTo>
                  <a:lnTo>
                    <a:pt x="17" y="34"/>
                  </a:lnTo>
                  <a:close/>
                  <a:moveTo>
                    <a:pt x="5" y="337"/>
                  </a:moveTo>
                  <a:lnTo>
                    <a:pt x="5" y="88"/>
                  </a:lnTo>
                  <a:lnTo>
                    <a:pt x="29" y="88"/>
                  </a:lnTo>
                  <a:lnTo>
                    <a:pt x="29" y="337"/>
                  </a:lnTo>
                  <a:lnTo>
                    <a:pt x="5" y="3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2711" y="328"/>
              <a:ext cx="138" cy="259"/>
            </a:xfrm>
            <a:custGeom>
              <a:avLst/>
              <a:gdLst>
                <a:gd name="T0" fmla="*/ 60 w 138"/>
                <a:gd name="T1" fmla="*/ 259 h 259"/>
                <a:gd name="T2" fmla="*/ 26 w 138"/>
                <a:gd name="T3" fmla="*/ 254 h 259"/>
                <a:gd name="T4" fmla="*/ 0 w 138"/>
                <a:gd name="T5" fmla="*/ 243 h 259"/>
                <a:gd name="T6" fmla="*/ 8 w 138"/>
                <a:gd name="T7" fmla="*/ 225 h 259"/>
                <a:gd name="T8" fmla="*/ 27 w 138"/>
                <a:gd name="T9" fmla="*/ 235 h 259"/>
                <a:gd name="T10" fmla="*/ 58 w 138"/>
                <a:gd name="T11" fmla="*/ 240 h 259"/>
                <a:gd name="T12" fmla="*/ 71 w 138"/>
                <a:gd name="T13" fmla="*/ 239 h 259"/>
                <a:gd name="T14" fmla="*/ 90 w 138"/>
                <a:gd name="T15" fmla="*/ 231 h 259"/>
                <a:gd name="T16" fmla="*/ 105 w 138"/>
                <a:gd name="T17" fmla="*/ 217 h 259"/>
                <a:gd name="T18" fmla="*/ 112 w 138"/>
                <a:gd name="T19" fmla="*/ 199 h 259"/>
                <a:gd name="T20" fmla="*/ 113 w 138"/>
                <a:gd name="T21" fmla="*/ 188 h 259"/>
                <a:gd name="T22" fmla="*/ 110 w 138"/>
                <a:gd name="T23" fmla="*/ 169 h 259"/>
                <a:gd name="T24" fmla="*/ 101 w 138"/>
                <a:gd name="T25" fmla="*/ 154 h 259"/>
                <a:gd name="T26" fmla="*/ 87 w 138"/>
                <a:gd name="T27" fmla="*/ 143 h 259"/>
                <a:gd name="T28" fmla="*/ 67 w 138"/>
                <a:gd name="T29" fmla="*/ 135 h 259"/>
                <a:gd name="T30" fmla="*/ 50 w 138"/>
                <a:gd name="T31" fmla="*/ 128 h 259"/>
                <a:gd name="T32" fmla="*/ 26 w 138"/>
                <a:gd name="T33" fmla="*/ 112 h 259"/>
                <a:gd name="T34" fmla="*/ 12 w 138"/>
                <a:gd name="T35" fmla="*/ 93 h 259"/>
                <a:gd name="T36" fmla="*/ 8 w 138"/>
                <a:gd name="T37" fmla="*/ 74 h 259"/>
                <a:gd name="T38" fmla="*/ 7 w 138"/>
                <a:gd name="T39" fmla="*/ 64 h 259"/>
                <a:gd name="T40" fmla="*/ 12 w 138"/>
                <a:gd name="T41" fmla="*/ 40 h 259"/>
                <a:gd name="T42" fmla="*/ 26 w 138"/>
                <a:gd name="T43" fmla="*/ 19 h 259"/>
                <a:gd name="T44" fmla="*/ 49 w 138"/>
                <a:gd name="T45" fmla="*/ 6 h 259"/>
                <a:gd name="T46" fmla="*/ 78 w 138"/>
                <a:gd name="T47" fmla="*/ 0 h 259"/>
                <a:gd name="T48" fmla="*/ 94 w 138"/>
                <a:gd name="T49" fmla="*/ 1 h 259"/>
                <a:gd name="T50" fmla="*/ 120 w 138"/>
                <a:gd name="T51" fmla="*/ 11 h 259"/>
                <a:gd name="T52" fmla="*/ 123 w 138"/>
                <a:gd name="T53" fmla="*/ 33 h 259"/>
                <a:gd name="T54" fmla="*/ 116 w 138"/>
                <a:gd name="T55" fmla="*/ 29 h 259"/>
                <a:gd name="T56" fmla="*/ 93 w 138"/>
                <a:gd name="T57" fmla="*/ 21 h 259"/>
                <a:gd name="T58" fmla="*/ 79 w 138"/>
                <a:gd name="T59" fmla="*/ 18 h 259"/>
                <a:gd name="T60" fmla="*/ 68 w 138"/>
                <a:gd name="T61" fmla="*/ 19 h 259"/>
                <a:gd name="T62" fmla="*/ 49 w 138"/>
                <a:gd name="T63" fmla="*/ 26 h 259"/>
                <a:gd name="T64" fmla="*/ 37 w 138"/>
                <a:gd name="T65" fmla="*/ 40 h 259"/>
                <a:gd name="T66" fmla="*/ 31 w 138"/>
                <a:gd name="T67" fmla="*/ 56 h 259"/>
                <a:gd name="T68" fmla="*/ 30 w 138"/>
                <a:gd name="T69" fmla="*/ 64 h 259"/>
                <a:gd name="T70" fmla="*/ 34 w 138"/>
                <a:gd name="T71" fmla="*/ 83 h 259"/>
                <a:gd name="T72" fmla="*/ 43 w 138"/>
                <a:gd name="T73" fmla="*/ 97 h 259"/>
                <a:gd name="T74" fmla="*/ 58 w 138"/>
                <a:gd name="T75" fmla="*/ 107 h 259"/>
                <a:gd name="T76" fmla="*/ 76 w 138"/>
                <a:gd name="T77" fmla="*/ 115 h 259"/>
                <a:gd name="T78" fmla="*/ 108 w 138"/>
                <a:gd name="T79" fmla="*/ 130 h 259"/>
                <a:gd name="T80" fmla="*/ 125 w 138"/>
                <a:gd name="T81" fmla="*/ 147 h 259"/>
                <a:gd name="T82" fmla="*/ 135 w 138"/>
                <a:gd name="T83" fmla="*/ 168 h 259"/>
                <a:gd name="T84" fmla="*/ 138 w 138"/>
                <a:gd name="T85" fmla="*/ 188 h 259"/>
                <a:gd name="T86" fmla="*/ 136 w 138"/>
                <a:gd name="T87" fmla="*/ 202 h 259"/>
                <a:gd name="T88" fmla="*/ 125 w 138"/>
                <a:gd name="T89" fmla="*/ 227 h 259"/>
                <a:gd name="T90" fmla="*/ 105 w 138"/>
                <a:gd name="T91" fmla="*/ 246 h 259"/>
                <a:gd name="T92" fmla="*/ 76 w 138"/>
                <a:gd name="T93" fmla="*/ 258 h 259"/>
                <a:gd name="T94" fmla="*/ 60 w 138"/>
                <a:gd name="T95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8" h="259">
                  <a:moveTo>
                    <a:pt x="60" y="259"/>
                  </a:moveTo>
                  <a:lnTo>
                    <a:pt x="60" y="259"/>
                  </a:lnTo>
                  <a:lnTo>
                    <a:pt x="42" y="258"/>
                  </a:lnTo>
                  <a:lnTo>
                    <a:pt x="26" y="254"/>
                  </a:lnTo>
                  <a:lnTo>
                    <a:pt x="12" y="250"/>
                  </a:lnTo>
                  <a:lnTo>
                    <a:pt x="0" y="243"/>
                  </a:lnTo>
                  <a:lnTo>
                    <a:pt x="8" y="225"/>
                  </a:lnTo>
                  <a:lnTo>
                    <a:pt x="8" y="225"/>
                  </a:lnTo>
                  <a:lnTo>
                    <a:pt x="16" y="231"/>
                  </a:lnTo>
                  <a:lnTo>
                    <a:pt x="27" y="235"/>
                  </a:lnTo>
                  <a:lnTo>
                    <a:pt x="42" y="239"/>
                  </a:lnTo>
                  <a:lnTo>
                    <a:pt x="58" y="240"/>
                  </a:lnTo>
                  <a:lnTo>
                    <a:pt x="58" y="240"/>
                  </a:lnTo>
                  <a:lnTo>
                    <a:pt x="71" y="239"/>
                  </a:lnTo>
                  <a:lnTo>
                    <a:pt x="80" y="236"/>
                  </a:lnTo>
                  <a:lnTo>
                    <a:pt x="90" y="231"/>
                  </a:lnTo>
                  <a:lnTo>
                    <a:pt x="98" y="225"/>
                  </a:lnTo>
                  <a:lnTo>
                    <a:pt x="105" y="217"/>
                  </a:lnTo>
                  <a:lnTo>
                    <a:pt x="109" y="209"/>
                  </a:lnTo>
                  <a:lnTo>
                    <a:pt x="112" y="199"/>
                  </a:lnTo>
                  <a:lnTo>
                    <a:pt x="113" y="188"/>
                  </a:lnTo>
                  <a:lnTo>
                    <a:pt x="113" y="188"/>
                  </a:lnTo>
                  <a:lnTo>
                    <a:pt x="112" y="179"/>
                  </a:lnTo>
                  <a:lnTo>
                    <a:pt x="110" y="169"/>
                  </a:lnTo>
                  <a:lnTo>
                    <a:pt x="106" y="161"/>
                  </a:lnTo>
                  <a:lnTo>
                    <a:pt x="101" y="154"/>
                  </a:lnTo>
                  <a:lnTo>
                    <a:pt x="94" y="149"/>
                  </a:lnTo>
                  <a:lnTo>
                    <a:pt x="87" y="143"/>
                  </a:lnTo>
                  <a:lnTo>
                    <a:pt x="78" y="139"/>
                  </a:lnTo>
                  <a:lnTo>
                    <a:pt x="67" y="135"/>
                  </a:lnTo>
                  <a:lnTo>
                    <a:pt x="67" y="135"/>
                  </a:lnTo>
                  <a:lnTo>
                    <a:pt x="50" y="128"/>
                  </a:lnTo>
                  <a:lnTo>
                    <a:pt x="37" y="120"/>
                  </a:lnTo>
                  <a:lnTo>
                    <a:pt x="26" y="112"/>
                  </a:lnTo>
                  <a:lnTo>
                    <a:pt x="18" y="102"/>
                  </a:lnTo>
                  <a:lnTo>
                    <a:pt x="12" y="93"/>
                  </a:lnTo>
                  <a:lnTo>
                    <a:pt x="9" y="85"/>
                  </a:lnTo>
                  <a:lnTo>
                    <a:pt x="8" y="74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8" y="52"/>
                  </a:lnTo>
                  <a:lnTo>
                    <a:pt x="12" y="40"/>
                  </a:lnTo>
                  <a:lnTo>
                    <a:pt x="18" y="29"/>
                  </a:lnTo>
                  <a:lnTo>
                    <a:pt x="26" y="19"/>
                  </a:lnTo>
                  <a:lnTo>
                    <a:pt x="37" y="12"/>
                  </a:lnTo>
                  <a:lnTo>
                    <a:pt x="49" y="6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4" y="1"/>
                  </a:lnTo>
                  <a:lnTo>
                    <a:pt x="109" y="6"/>
                  </a:lnTo>
                  <a:lnTo>
                    <a:pt x="120" y="11"/>
                  </a:lnTo>
                  <a:lnTo>
                    <a:pt x="129" y="16"/>
                  </a:lnTo>
                  <a:lnTo>
                    <a:pt x="123" y="33"/>
                  </a:lnTo>
                  <a:lnTo>
                    <a:pt x="123" y="33"/>
                  </a:lnTo>
                  <a:lnTo>
                    <a:pt x="116" y="29"/>
                  </a:lnTo>
                  <a:lnTo>
                    <a:pt x="105" y="23"/>
                  </a:lnTo>
                  <a:lnTo>
                    <a:pt x="93" y="21"/>
                  </a:lnTo>
                  <a:lnTo>
                    <a:pt x="86" y="19"/>
                  </a:lnTo>
                  <a:lnTo>
                    <a:pt x="79" y="18"/>
                  </a:lnTo>
                  <a:lnTo>
                    <a:pt x="79" y="18"/>
                  </a:lnTo>
                  <a:lnTo>
                    <a:pt x="68" y="19"/>
                  </a:lnTo>
                  <a:lnTo>
                    <a:pt x="57" y="22"/>
                  </a:lnTo>
                  <a:lnTo>
                    <a:pt x="49" y="26"/>
                  </a:lnTo>
                  <a:lnTo>
                    <a:pt x="42" y="33"/>
                  </a:lnTo>
                  <a:lnTo>
                    <a:pt x="37" y="40"/>
                  </a:lnTo>
                  <a:lnTo>
                    <a:pt x="34" y="46"/>
                  </a:lnTo>
                  <a:lnTo>
                    <a:pt x="31" y="56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31" y="75"/>
                  </a:lnTo>
                  <a:lnTo>
                    <a:pt x="34" y="83"/>
                  </a:lnTo>
                  <a:lnTo>
                    <a:pt x="38" y="90"/>
                  </a:lnTo>
                  <a:lnTo>
                    <a:pt x="43" y="97"/>
                  </a:lnTo>
                  <a:lnTo>
                    <a:pt x="50" y="102"/>
                  </a:lnTo>
                  <a:lnTo>
                    <a:pt x="58" y="107"/>
                  </a:lnTo>
                  <a:lnTo>
                    <a:pt x="76" y="115"/>
                  </a:lnTo>
                  <a:lnTo>
                    <a:pt x="76" y="115"/>
                  </a:lnTo>
                  <a:lnTo>
                    <a:pt x="94" y="122"/>
                  </a:lnTo>
                  <a:lnTo>
                    <a:pt x="108" y="130"/>
                  </a:lnTo>
                  <a:lnTo>
                    <a:pt x="117" y="138"/>
                  </a:lnTo>
                  <a:lnTo>
                    <a:pt x="125" y="147"/>
                  </a:lnTo>
                  <a:lnTo>
                    <a:pt x="132" y="157"/>
                  </a:lnTo>
                  <a:lnTo>
                    <a:pt x="135" y="168"/>
                  </a:lnTo>
                  <a:lnTo>
                    <a:pt x="138" y="177"/>
                  </a:lnTo>
                  <a:lnTo>
                    <a:pt x="138" y="188"/>
                  </a:lnTo>
                  <a:lnTo>
                    <a:pt x="138" y="188"/>
                  </a:lnTo>
                  <a:lnTo>
                    <a:pt x="136" y="202"/>
                  </a:lnTo>
                  <a:lnTo>
                    <a:pt x="132" y="214"/>
                  </a:lnTo>
                  <a:lnTo>
                    <a:pt x="125" y="227"/>
                  </a:lnTo>
                  <a:lnTo>
                    <a:pt x="116" y="238"/>
                  </a:lnTo>
                  <a:lnTo>
                    <a:pt x="105" y="246"/>
                  </a:lnTo>
                  <a:lnTo>
                    <a:pt x="91" y="253"/>
                  </a:lnTo>
                  <a:lnTo>
                    <a:pt x="76" y="258"/>
                  </a:lnTo>
                  <a:lnTo>
                    <a:pt x="68" y="259"/>
                  </a:lnTo>
                  <a:lnTo>
                    <a:pt x="60" y="259"/>
                  </a:lnTo>
                  <a:lnTo>
                    <a:pt x="60" y="2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2891" y="264"/>
              <a:ext cx="101" cy="321"/>
            </a:xfrm>
            <a:custGeom>
              <a:avLst/>
              <a:gdLst>
                <a:gd name="T0" fmla="*/ 84 w 101"/>
                <a:gd name="T1" fmla="*/ 321 h 321"/>
                <a:gd name="T2" fmla="*/ 84 w 101"/>
                <a:gd name="T3" fmla="*/ 321 h 321"/>
                <a:gd name="T4" fmla="*/ 71 w 101"/>
                <a:gd name="T5" fmla="*/ 319 h 321"/>
                <a:gd name="T6" fmla="*/ 59 w 101"/>
                <a:gd name="T7" fmla="*/ 315 h 321"/>
                <a:gd name="T8" fmla="*/ 49 w 101"/>
                <a:gd name="T9" fmla="*/ 310 h 321"/>
                <a:gd name="T10" fmla="*/ 41 w 101"/>
                <a:gd name="T11" fmla="*/ 302 h 321"/>
                <a:gd name="T12" fmla="*/ 35 w 101"/>
                <a:gd name="T13" fmla="*/ 293 h 321"/>
                <a:gd name="T14" fmla="*/ 33 w 101"/>
                <a:gd name="T15" fmla="*/ 282 h 321"/>
                <a:gd name="T16" fmla="*/ 30 w 101"/>
                <a:gd name="T17" fmla="*/ 273 h 321"/>
                <a:gd name="T18" fmla="*/ 30 w 101"/>
                <a:gd name="T19" fmla="*/ 262 h 321"/>
                <a:gd name="T20" fmla="*/ 30 w 101"/>
                <a:gd name="T21" fmla="*/ 85 h 321"/>
                <a:gd name="T22" fmla="*/ 0 w 101"/>
                <a:gd name="T23" fmla="*/ 85 h 321"/>
                <a:gd name="T24" fmla="*/ 0 w 101"/>
                <a:gd name="T25" fmla="*/ 70 h 321"/>
                <a:gd name="T26" fmla="*/ 30 w 101"/>
                <a:gd name="T27" fmla="*/ 70 h 321"/>
                <a:gd name="T28" fmla="*/ 30 w 101"/>
                <a:gd name="T29" fmla="*/ 10 h 321"/>
                <a:gd name="T30" fmla="*/ 54 w 101"/>
                <a:gd name="T31" fmla="*/ 0 h 321"/>
                <a:gd name="T32" fmla="*/ 54 w 101"/>
                <a:gd name="T33" fmla="*/ 70 h 321"/>
                <a:gd name="T34" fmla="*/ 101 w 101"/>
                <a:gd name="T35" fmla="*/ 70 h 321"/>
                <a:gd name="T36" fmla="*/ 101 w 101"/>
                <a:gd name="T37" fmla="*/ 83 h 321"/>
                <a:gd name="T38" fmla="*/ 54 w 101"/>
                <a:gd name="T39" fmla="*/ 83 h 321"/>
                <a:gd name="T40" fmla="*/ 54 w 101"/>
                <a:gd name="T41" fmla="*/ 263 h 321"/>
                <a:gd name="T42" fmla="*/ 54 w 101"/>
                <a:gd name="T43" fmla="*/ 263 h 321"/>
                <a:gd name="T44" fmla="*/ 54 w 101"/>
                <a:gd name="T45" fmla="*/ 271 h 321"/>
                <a:gd name="T46" fmla="*/ 56 w 101"/>
                <a:gd name="T47" fmla="*/ 278 h 321"/>
                <a:gd name="T48" fmla="*/ 59 w 101"/>
                <a:gd name="T49" fmla="*/ 285 h 321"/>
                <a:gd name="T50" fmla="*/ 63 w 101"/>
                <a:gd name="T51" fmla="*/ 291 h 321"/>
                <a:gd name="T52" fmla="*/ 68 w 101"/>
                <a:gd name="T53" fmla="*/ 296 h 321"/>
                <a:gd name="T54" fmla="*/ 74 w 101"/>
                <a:gd name="T55" fmla="*/ 300 h 321"/>
                <a:gd name="T56" fmla="*/ 82 w 101"/>
                <a:gd name="T57" fmla="*/ 303 h 321"/>
                <a:gd name="T58" fmla="*/ 91 w 101"/>
                <a:gd name="T59" fmla="*/ 303 h 321"/>
                <a:gd name="T60" fmla="*/ 91 w 101"/>
                <a:gd name="T61" fmla="*/ 303 h 321"/>
                <a:gd name="T62" fmla="*/ 95 w 101"/>
                <a:gd name="T63" fmla="*/ 303 h 321"/>
                <a:gd name="T64" fmla="*/ 101 w 101"/>
                <a:gd name="T65" fmla="*/ 303 h 321"/>
                <a:gd name="T66" fmla="*/ 101 w 101"/>
                <a:gd name="T67" fmla="*/ 318 h 321"/>
                <a:gd name="T68" fmla="*/ 101 w 101"/>
                <a:gd name="T69" fmla="*/ 318 h 321"/>
                <a:gd name="T70" fmla="*/ 94 w 101"/>
                <a:gd name="T71" fmla="*/ 321 h 321"/>
                <a:gd name="T72" fmla="*/ 84 w 101"/>
                <a:gd name="T73" fmla="*/ 321 h 321"/>
                <a:gd name="T74" fmla="*/ 84 w 101"/>
                <a:gd name="T75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1" h="321">
                  <a:moveTo>
                    <a:pt x="84" y="321"/>
                  </a:moveTo>
                  <a:lnTo>
                    <a:pt x="84" y="321"/>
                  </a:lnTo>
                  <a:lnTo>
                    <a:pt x="71" y="319"/>
                  </a:lnTo>
                  <a:lnTo>
                    <a:pt x="59" y="315"/>
                  </a:lnTo>
                  <a:lnTo>
                    <a:pt x="49" y="310"/>
                  </a:lnTo>
                  <a:lnTo>
                    <a:pt x="41" y="302"/>
                  </a:lnTo>
                  <a:lnTo>
                    <a:pt x="35" y="293"/>
                  </a:lnTo>
                  <a:lnTo>
                    <a:pt x="33" y="282"/>
                  </a:lnTo>
                  <a:lnTo>
                    <a:pt x="30" y="273"/>
                  </a:lnTo>
                  <a:lnTo>
                    <a:pt x="30" y="262"/>
                  </a:lnTo>
                  <a:lnTo>
                    <a:pt x="30" y="85"/>
                  </a:lnTo>
                  <a:lnTo>
                    <a:pt x="0" y="85"/>
                  </a:lnTo>
                  <a:lnTo>
                    <a:pt x="0" y="70"/>
                  </a:lnTo>
                  <a:lnTo>
                    <a:pt x="30" y="70"/>
                  </a:lnTo>
                  <a:lnTo>
                    <a:pt x="30" y="10"/>
                  </a:lnTo>
                  <a:lnTo>
                    <a:pt x="54" y="0"/>
                  </a:lnTo>
                  <a:lnTo>
                    <a:pt x="54" y="70"/>
                  </a:lnTo>
                  <a:lnTo>
                    <a:pt x="101" y="70"/>
                  </a:lnTo>
                  <a:lnTo>
                    <a:pt x="101" y="83"/>
                  </a:lnTo>
                  <a:lnTo>
                    <a:pt x="54" y="83"/>
                  </a:lnTo>
                  <a:lnTo>
                    <a:pt x="54" y="263"/>
                  </a:lnTo>
                  <a:lnTo>
                    <a:pt x="54" y="263"/>
                  </a:lnTo>
                  <a:lnTo>
                    <a:pt x="54" y="271"/>
                  </a:lnTo>
                  <a:lnTo>
                    <a:pt x="56" y="278"/>
                  </a:lnTo>
                  <a:lnTo>
                    <a:pt x="59" y="285"/>
                  </a:lnTo>
                  <a:lnTo>
                    <a:pt x="63" y="291"/>
                  </a:lnTo>
                  <a:lnTo>
                    <a:pt x="68" y="296"/>
                  </a:lnTo>
                  <a:lnTo>
                    <a:pt x="74" y="300"/>
                  </a:lnTo>
                  <a:lnTo>
                    <a:pt x="82" y="303"/>
                  </a:lnTo>
                  <a:lnTo>
                    <a:pt x="91" y="303"/>
                  </a:lnTo>
                  <a:lnTo>
                    <a:pt x="91" y="303"/>
                  </a:lnTo>
                  <a:lnTo>
                    <a:pt x="95" y="303"/>
                  </a:lnTo>
                  <a:lnTo>
                    <a:pt x="101" y="303"/>
                  </a:lnTo>
                  <a:lnTo>
                    <a:pt x="101" y="318"/>
                  </a:lnTo>
                  <a:lnTo>
                    <a:pt x="101" y="318"/>
                  </a:lnTo>
                  <a:lnTo>
                    <a:pt x="94" y="321"/>
                  </a:lnTo>
                  <a:lnTo>
                    <a:pt x="84" y="321"/>
                  </a:lnTo>
                  <a:lnTo>
                    <a:pt x="84" y="3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4" name="Rectangle 34"/>
            <p:cNvSpPr>
              <a:spLocks noChangeArrowheads="1"/>
            </p:cNvSpPr>
            <p:nvPr/>
          </p:nvSpPr>
          <p:spPr bwMode="auto">
            <a:xfrm>
              <a:off x="3049" y="219"/>
              <a:ext cx="26" cy="3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5" name="Freeform 35"/>
            <p:cNvSpPr>
              <a:spLocks noEditPoints="1"/>
            </p:cNvSpPr>
            <p:nvPr/>
          </p:nvSpPr>
          <p:spPr bwMode="auto">
            <a:xfrm>
              <a:off x="3149" y="246"/>
              <a:ext cx="33" cy="337"/>
            </a:xfrm>
            <a:custGeom>
              <a:avLst/>
              <a:gdLst>
                <a:gd name="T0" fmla="*/ 16 w 33"/>
                <a:gd name="T1" fmla="*/ 34 h 337"/>
                <a:gd name="T2" fmla="*/ 16 w 33"/>
                <a:gd name="T3" fmla="*/ 34 h 337"/>
                <a:gd name="T4" fmla="*/ 9 w 33"/>
                <a:gd name="T5" fmla="*/ 33 h 337"/>
                <a:gd name="T6" fmla="*/ 4 w 33"/>
                <a:gd name="T7" fmla="*/ 29 h 337"/>
                <a:gd name="T8" fmla="*/ 1 w 33"/>
                <a:gd name="T9" fmla="*/ 23 h 337"/>
                <a:gd name="T10" fmla="*/ 0 w 33"/>
                <a:gd name="T11" fmla="*/ 18 h 337"/>
                <a:gd name="T12" fmla="*/ 0 w 33"/>
                <a:gd name="T13" fmla="*/ 18 h 337"/>
                <a:gd name="T14" fmla="*/ 1 w 33"/>
                <a:gd name="T15" fmla="*/ 11 h 337"/>
                <a:gd name="T16" fmla="*/ 4 w 33"/>
                <a:gd name="T17" fmla="*/ 6 h 337"/>
                <a:gd name="T18" fmla="*/ 9 w 33"/>
                <a:gd name="T19" fmla="*/ 2 h 337"/>
                <a:gd name="T20" fmla="*/ 16 w 33"/>
                <a:gd name="T21" fmla="*/ 0 h 337"/>
                <a:gd name="T22" fmla="*/ 16 w 33"/>
                <a:gd name="T23" fmla="*/ 0 h 337"/>
                <a:gd name="T24" fmla="*/ 23 w 33"/>
                <a:gd name="T25" fmla="*/ 2 h 337"/>
                <a:gd name="T26" fmla="*/ 28 w 33"/>
                <a:gd name="T27" fmla="*/ 6 h 337"/>
                <a:gd name="T28" fmla="*/ 31 w 33"/>
                <a:gd name="T29" fmla="*/ 11 h 337"/>
                <a:gd name="T30" fmla="*/ 33 w 33"/>
                <a:gd name="T31" fmla="*/ 18 h 337"/>
                <a:gd name="T32" fmla="*/ 33 w 33"/>
                <a:gd name="T33" fmla="*/ 18 h 337"/>
                <a:gd name="T34" fmla="*/ 31 w 33"/>
                <a:gd name="T35" fmla="*/ 23 h 337"/>
                <a:gd name="T36" fmla="*/ 28 w 33"/>
                <a:gd name="T37" fmla="*/ 29 h 337"/>
                <a:gd name="T38" fmla="*/ 23 w 33"/>
                <a:gd name="T39" fmla="*/ 33 h 337"/>
                <a:gd name="T40" fmla="*/ 16 w 33"/>
                <a:gd name="T41" fmla="*/ 34 h 337"/>
                <a:gd name="T42" fmla="*/ 16 w 33"/>
                <a:gd name="T43" fmla="*/ 34 h 337"/>
                <a:gd name="T44" fmla="*/ 4 w 33"/>
                <a:gd name="T45" fmla="*/ 337 h 337"/>
                <a:gd name="T46" fmla="*/ 4 w 33"/>
                <a:gd name="T47" fmla="*/ 88 h 337"/>
                <a:gd name="T48" fmla="*/ 28 w 33"/>
                <a:gd name="T49" fmla="*/ 88 h 337"/>
                <a:gd name="T50" fmla="*/ 28 w 33"/>
                <a:gd name="T51" fmla="*/ 337 h 337"/>
                <a:gd name="T52" fmla="*/ 4 w 33"/>
                <a:gd name="T5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" h="337">
                  <a:moveTo>
                    <a:pt x="16" y="34"/>
                  </a:moveTo>
                  <a:lnTo>
                    <a:pt x="16" y="34"/>
                  </a:lnTo>
                  <a:lnTo>
                    <a:pt x="9" y="33"/>
                  </a:lnTo>
                  <a:lnTo>
                    <a:pt x="4" y="29"/>
                  </a:lnTo>
                  <a:lnTo>
                    <a:pt x="1" y="23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4" y="6"/>
                  </a:lnTo>
                  <a:lnTo>
                    <a:pt x="9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3" y="2"/>
                  </a:lnTo>
                  <a:lnTo>
                    <a:pt x="28" y="6"/>
                  </a:lnTo>
                  <a:lnTo>
                    <a:pt x="31" y="11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1" y="23"/>
                  </a:lnTo>
                  <a:lnTo>
                    <a:pt x="28" y="29"/>
                  </a:lnTo>
                  <a:lnTo>
                    <a:pt x="23" y="33"/>
                  </a:lnTo>
                  <a:lnTo>
                    <a:pt x="16" y="34"/>
                  </a:lnTo>
                  <a:lnTo>
                    <a:pt x="16" y="34"/>
                  </a:lnTo>
                  <a:close/>
                  <a:moveTo>
                    <a:pt x="4" y="337"/>
                  </a:moveTo>
                  <a:lnTo>
                    <a:pt x="4" y="88"/>
                  </a:lnTo>
                  <a:lnTo>
                    <a:pt x="28" y="88"/>
                  </a:lnTo>
                  <a:lnTo>
                    <a:pt x="28" y="337"/>
                  </a:lnTo>
                  <a:lnTo>
                    <a:pt x="4" y="3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6" name="Freeform 36"/>
            <p:cNvSpPr>
              <a:spLocks/>
            </p:cNvSpPr>
            <p:nvPr/>
          </p:nvSpPr>
          <p:spPr bwMode="auto">
            <a:xfrm>
              <a:off x="3243" y="329"/>
              <a:ext cx="145" cy="260"/>
            </a:xfrm>
            <a:custGeom>
              <a:avLst/>
              <a:gdLst>
                <a:gd name="T0" fmla="*/ 90 w 145"/>
                <a:gd name="T1" fmla="*/ 260 h 260"/>
                <a:gd name="T2" fmla="*/ 71 w 145"/>
                <a:gd name="T3" fmla="*/ 257 h 260"/>
                <a:gd name="T4" fmla="*/ 54 w 145"/>
                <a:gd name="T5" fmla="*/ 250 h 260"/>
                <a:gd name="T6" fmla="*/ 38 w 145"/>
                <a:gd name="T7" fmla="*/ 239 h 260"/>
                <a:gd name="T8" fmla="*/ 26 w 145"/>
                <a:gd name="T9" fmla="*/ 224 h 260"/>
                <a:gd name="T10" fmla="*/ 15 w 145"/>
                <a:gd name="T11" fmla="*/ 205 h 260"/>
                <a:gd name="T12" fmla="*/ 7 w 145"/>
                <a:gd name="T13" fmla="*/ 183 h 260"/>
                <a:gd name="T14" fmla="*/ 1 w 145"/>
                <a:gd name="T15" fmla="*/ 157 h 260"/>
                <a:gd name="T16" fmla="*/ 0 w 145"/>
                <a:gd name="T17" fmla="*/ 130 h 260"/>
                <a:gd name="T18" fmla="*/ 0 w 145"/>
                <a:gd name="T19" fmla="*/ 115 h 260"/>
                <a:gd name="T20" fmla="*/ 3 w 145"/>
                <a:gd name="T21" fmla="*/ 88 h 260"/>
                <a:gd name="T22" fmla="*/ 9 w 145"/>
                <a:gd name="T23" fmla="*/ 63 h 260"/>
                <a:gd name="T24" fmla="*/ 19 w 145"/>
                <a:gd name="T25" fmla="*/ 43 h 260"/>
                <a:gd name="T26" fmla="*/ 31 w 145"/>
                <a:gd name="T27" fmla="*/ 26 h 260"/>
                <a:gd name="T28" fmla="*/ 46 w 145"/>
                <a:gd name="T29" fmla="*/ 14 h 260"/>
                <a:gd name="T30" fmla="*/ 63 w 145"/>
                <a:gd name="T31" fmla="*/ 5 h 260"/>
                <a:gd name="T32" fmla="*/ 82 w 145"/>
                <a:gd name="T33" fmla="*/ 0 h 260"/>
                <a:gd name="T34" fmla="*/ 93 w 145"/>
                <a:gd name="T35" fmla="*/ 0 h 260"/>
                <a:gd name="T36" fmla="*/ 112 w 145"/>
                <a:gd name="T37" fmla="*/ 2 h 260"/>
                <a:gd name="T38" fmla="*/ 138 w 145"/>
                <a:gd name="T39" fmla="*/ 11 h 260"/>
                <a:gd name="T40" fmla="*/ 138 w 145"/>
                <a:gd name="T41" fmla="*/ 32 h 260"/>
                <a:gd name="T42" fmla="*/ 131 w 145"/>
                <a:gd name="T43" fmla="*/ 26 h 260"/>
                <a:gd name="T44" fmla="*/ 110 w 145"/>
                <a:gd name="T45" fmla="*/ 20 h 260"/>
                <a:gd name="T46" fmla="*/ 95 w 145"/>
                <a:gd name="T47" fmla="*/ 18 h 260"/>
                <a:gd name="T48" fmla="*/ 78 w 145"/>
                <a:gd name="T49" fmla="*/ 21 h 260"/>
                <a:gd name="T50" fmla="*/ 63 w 145"/>
                <a:gd name="T51" fmla="*/ 26 h 260"/>
                <a:gd name="T52" fmla="*/ 50 w 145"/>
                <a:gd name="T53" fmla="*/ 37 h 260"/>
                <a:gd name="T54" fmla="*/ 41 w 145"/>
                <a:gd name="T55" fmla="*/ 50 h 260"/>
                <a:gd name="T56" fmla="*/ 34 w 145"/>
                <a:gd name="T57" fmla="*/ 66 h 260"/>
                <a:gd name="T58" fmla="*/ 26 w 145"/>
                <a:gd name="T59" fmla="*/ 106 h 260"/>
                <a:gd name="T60" fmla="*/ 24 w 145"/>
                <a:gd name="T61" fmla="*/ 127 h 260"/>
                <a:gd name="T62" fmla="*/ 30 w 145"/>
                <a:gd name="T63" fmla="*/ 172 h 260"/>
                <a:gd name="T64" fmla="*/ 42 w 145"/>
                <a:gd name="T65" fmla="*/ 208 h 260"/>
                <a:gd name="T66" fmla="*/ 52 w 145"/>
                <a:gd name="T67" fmla="*/ 222 h 260"/>
                <a:gd name="T68" fmla="*/ 64 w 145"/>
                <a:gd name="T69" fmla="*/ 231 h 260"/>
                <a:gd name="T70" fmla="*/ 78 w 145"/>
                <a:gd name="T71" fmla="*/ 238 h 260"/>
                <a:gd name="T72" fmla="*/ 94 w 145"/>
                <a:gd name="T73" fmla="*/ 239 h 260"/>
                <a:gd name="T74" fmla="*/ 108 w 145"/>
                <a:gd name="T75" fmla="*/ 239 h 260"/>
                <a:gd name="T76" fmla="*/ 128 w 145"/>
                <a:gd name="T77" fmla="*/ 231 h 260"/>
                <a:gd name="T78" fmla="*/ 145 w 145"/>
                <a:gd name="T79" fmla="*/ 243 h 260"/>
                <a:gd name="T80" fmla="*/ 135 w 145"/>
                <a:gd name="T81" fmla="*/ 249 h 260"/>
                <a:gd name="T82" fmla="*/ 109 w 145"/>
                <a:gd name="T83" fmla="*/ 258 h 260"/>
                <a:gd name="T84" fmla="*/ 90 w 145"/>
                <a:gd name="T85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5" h="260">
                  <a:moveTo>
                    <a:pt x="90" y="260"/>
                  </a:moveTo>
                  <a:lnTo>
                    <a:pt x="90" y="260"/>
                  </a:lnTo>
                  <a:lnTo>
                    <a:pt x="80" y="258"/>
                  </a:lnTo>
                  <a:lnTo>
                    <a:pt x="71" y="257"/>
                  </a:lnTo>
                  <a:lnTo>
                    <a:pt x="63" y="254"/>
                  </a:lnTo>
                  <a:lnTo>
                    <a:pt x="54" y="250"/>
                  </a:lnTo>
                  <a:lnTo>
                    <a:pt x="46" y="245"/>
                  </a:lnTo>
                  <a:lnTo>
                    <a:pt x="38" y="239"/>
                  </a:lnTo>
                  <a:lnTo>
                    <a:pt x="31" y="232"/>
                  </a:lnTo>
                  <a:lnTo>
                    <a:pt x="26" y="224"/>
                  </a:lnTo>
                  <a:lnTo>
                    <a:pt x="19" y="215"/>
                  </a:lnTo>
                  <a:lnTo>
                    <a:pt x="15" y="205"/>
                  </a:lnTo>
                  <a:lnTo>
                    <a:pt x="9" y="194"/>
                  </a:lnTo>
                  <a:lnTo>
                    <a:pt x="7" y="183"/>
                  </a:lnTo>
                  <a:lnTo>
                    <a:pt x="3" y="171"/>
                  </a:lnTo>
                  <a:lnTo>
                    <a:pt x="1" y="157"/>
                  </a:lnTo>
                  <a:lnTo>
                    <a:pt x="0" y="144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0" y="115"/>
                  </a:lnTo>
                  <a:lnTo>
                    <a:pt x="1" y="101"/>
                  </a:lnTo>
                  <a:lnTo>
                    <a:pt x="3" y="88"/>
                  </a:lnTo>
                  <a:lnTo>
                    <a:pt x="5" y="76"/>
                  </a:lnTo>
                  <a:lnTo>
                    <a:pt x="9" y="63"/>
                  </a:lnTo>
                  <a:lnTo>
                    <a:pt x="14" y="52"/>
                  </a:lnTo>
                  <a:lnTo>
                    <a:pt x="19" y="43"/>
                  </a:lnTo>
                  <a:lnTo>
                    <a:pt x="24" y="35"/>
                  </a:lnTo>
                  <a:lnTo>
                    <a:pt x="31" y="26"/>
                  </a:lnTo>
                  <a:lnTo>
                    <a:pt x="38" y="20"/>
                  </a:lnTo>
                  <a:lnTo>
                    <a:pt x="46" y="14"/>
                  </a:lnTo>
                  <a:lnTo>
                    <a:pt x="54" y="9"/>
                  </a:lnTo>
                  <a:lnTo>
                    <a:pt x="63" y="5"/>
                  </a:lnTo>
                  <a:lnTo>
                    <a:pt x="72" y="2"/>
                  </a:lnTo>
                  <a:lnTo>
                    <a:pt x="82" y="0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102" y="0"/>
                  </a:lnTo>
                  <a:lnTo>
                    <a:pt x="112" y="2"/>
                  </a:lnTo>
                  <a:lnTo>
                    <a:pt x="127" y="6"/>
                  </a:lnTo>
                  <a:lnTo>
                    <a:pt x="138" y="11"/>
                  </a:lnTo>
                  <a:lnTo>
                    <a:pt x="145" y="15"/>
                  </a:lnTo>
                  <a:lnTo>
                    <a:pt x="138" y="32"/>
                  </a:lnTo>
                  <a:lnTo>
                    <a:pt x="138" y="32"/>
                  </a:lnTo>
                  <a:lnTo>
                    <a:pt x="131" y="26"/>
                  </a:lnTo>
                  <a:lnTo>
                    <a:pt x="121" y="22"/>
                  </a:lnTo>
                  <a:lnTo>
                    <a:pt x="110" y="20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86" y="20"/>
                  </a:lnTo>
                  <a:lnTo>
                    <a:pt x="78" y="21"/>
                  </a:lnTo>
                  <a:lnTo>
                    <a:pt x="69" y="24"/>
                  </a:lnTo>
                  <a:lnTo>
                    <a:pt x="63" y="26"/>
                  </a:lnTo>
                  <a:lnTo>
                    <a:pt x="56" y="32"/>
                  </a:lnTo>
                  <a:lnTo>
                    <a:pt x="50" y="37"/>
                  </a:lnTo>
                  <a:lnTo>
                    <a:pt x="45" y="43"/>
                  </a:lnTo>
                  <a:lnTo>
                    <a:pt x="41" y="50"/>
                  </a:lnTo>
                  <a:lnTo>
                    <a:pt x="37" y="58"/>
                  </a:lnTo>
                  <a:lnTo>
                    <a:pt x="34" y="66"/>
                  </a:lnTo>
                  <a:lnTo>
                    <a:pt x="29" y="85"/>
                  </a:lnTo>
                  <a:lnTo>
                    <a:pt x="26" y="106"/>
                  </a:lnTo>
                  <a:lnTo>
                    <a:pt x="24" y="127"/>
                  </a:lnTo>
                  <a:lnTo>
                    <a:pt x="24" y="127"/>
                  </a:lnTo>
                  <a:lnTo>
                    <a:pt x="26" y="152"/>
                  </a:lnTo>
                  <a:lnTo>
                    <a:pt x="30" y="172"/>
                  </a:lnTo>
                  <a:lnTo>
                    <a:pt x="35" y="191"/>
                  </a:lnTo>
                  <a:lnTo>
                    <a:pt x="42" y="208"/>
                  </a:lnTo>
                  <a:lnTo>
                    <a:pt x="48" y="215"/>
                  </a:lnTo>
                  <a:lnTo>
                    <a:pt x="52" y="222"/>
                  </a:lnTo>
                  <a:lnTo>
                    <a:pt x="59" y="227"/>
                  </a:lnTo>
                  <a:lnTo>
                    <a:pt x="64" y="231"/>
                  </a:lnTo>
                  <a:lnTo>
                    <a:pt x="71" y="235"/>
                  </a:lnTo>
                  <a:lnTo>
                    <a:pt x="78" y="238"/>
                  </a:lnTo>
                  <a:lnTo>
                    <a:pt x="86" y="239"/>
                  </a:lnTo>
                  <a:lnTo>
                    <a:pt x="94" y="239"/>
                  </a:lnTo>
                  <a:lnTo>
                    <a:pt x="94" y="239"/>
                  </a:lnTo>
                  <a:lnTo>
                    <a:pt x="108" y="239"/>
                  </a:lnTo>
                  <a:lnTo>
                    <a:pt x="119" y="235"/>
                  </a:lnTo>
                  <a:lnTo>
                    <a:pt x="128" y="231"/>
                  </a:lnTo>
                  <a:lnTo>
                    <a:pt x="136" y="226"/>
                  </a:lnTo>
                  <a:lnTo>
                    <a:pt x="145" y="243"/>
                  </a:lnTo>
                  <a:lnTo>
                    <a:pt x="145" y="243"/>
                  </a:lnTo>
                  <a:lnTo>
                    <a:pt x="135" y="249"/>
                  </a:lnTo>
                  <a:lnTo>
                    <a:pt x="124" y="254"/>
                  </a:lnTo>
                  <a:lnTo>
                    <a:pt x="109" y="258"/>
                  </a:lnTo>
                  <a:lnTo>
                    <a:pt x="90" y="260"/>
                  </a:lnTo>
                  <a:lnTo>
                    <a:pt x="90" y="2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3441" y="219"/>
              <a:ext cx="166" cy="364"/>
            </a:xfrm>
            <a:custGeom>
              <a:avLst/>
              <a:gdLst>
                <a:gd name="T0" fmla="*/ 140 w 166"/>
                <a:gd name="T1" fmla="*/ 364 h 364"/>
                <a:gd name="T2" fmla="*/ 140 w 166"/>
                <a:gd name="T3" fmla="*/ 186 h 364"/>
                <a:gd name="T4" fmla="*/ 140 w 166"/>
                <a:gd name="T5" fmla="*/ 186 h 364"/>
                <a:gd name="T6" fmla="*/ 140 w 166"/>
                <a:gd name="T7" fmla="*/ 175 h 364"/>
                <a:gd name="T8" fmla="*/ 139 w 166"/>
                <a:gd name="T9" fmla="*/ 165 h 364"/>
                <a:gd name="T10" fmla="*/ 135 w 166"/>
                <a:gd name="T11" fmla="*/ 155 h 364"/>
                <a:gd name="T12" fmla="*/ 129 w 166"/>
                <a:gd name="T13" fmla="*/ 146 h 364"/>
                <a:gd name="T14" fmla="*/ 121 w 166"/>
                <a:gd name="T15" fmla="*/ 139 h 364"/>
                <a:gd name="T16" fmla="*/ 112 w 166"/>
                <a:gd name="T17" fmla="*/ 134 h 364"/>
                <a:gd name="T18" fmla="*/ 99 w 166"/>
                <a:gd name="T19" fmla="*/ 131 h 364"/>
                <a:gd name="T20" fmla="*/ 83 w 166"/>
                <a:gd name="T21" fmla="*/ 130 h 364"/>
                <a:gd name="T22" fmla="*/ 83 w 166"/>
                <a:gd name="T23" fmla="*/ 130 h 364"/>
                <a:gd name="T24" fmla="*/ 68 w 166"/>
                <a:gd name="T25" fmla="*/ 130 h 364"/>
                <a:gd name="T26" fmla="*/ 53 w 166"/>
                <a:gd name="T27" fmla="*/ 134 h 364"/>
                <a:gd name="T28" fmla="*/ 39 w 166"/>
                <a:gd name="T29" fmla="*/ 138 h 364"/>
                <a:gd name="T30" fmla="*/ 26 w 166"/>
                <a:gd name="T31" fmla="*/ 145 h 364"/>
                <a:gd name="T32" fmla="*/ 26 w 166"/>
                <a:gd name="T33" fmla="*/ 364 h 364"/>
                <a:gd name="T34" fmla="*/ 0 w 166"/>
                <a:gd name="T35" fmla="*/ 364 h 364"/>
                <a:gd name="T36" fmla="*/ 0 w 166"/>
                <a:gd name="T37" fmla="*/ 0 h 364"/>
                <a:gd name="T38" fmla="*/ 26 w 166"/>
                <a:gd name="T39" fmla="*/ 0 h 364"/>
                <a:gd name="T40" fmla="*/ 26 w 166"/>
                <a:gd name="T41" fmla="*/ 130 h 364"/>
                <a:gd name="T42" fmla="*/ 26 w 166"/>
                <a:gd name="T43" fmla="*/ 130 h 364"/>
                <a:gd name="T44" fmla="*/ 42 w 166"/>
                <a:gd name="T45" fmla="*/ 121 h 364"/>
                <a:gd name="T46" fmla="*/ 57 w 166"/>
                <a:gd name="T47" fmla="*/ 116 h 364"/>
                <a:gd name="T48" fmla="*/ 71 w 166"/>
                <a:gd name="T49" fmla="*/ 113 h 364"/>
                <a:gd name="T50" fmla="*/ 84 w 166"/>
                <a:gd name="T51" fmla="*/ 113 h 364"/>
                <a:gd name="T52" fmla="*/ 84 w 166"/>
                <a:gd name="T53" fmla="*/ 113 h 364"/>
                <a:gd name="T54" fmla="*/ 97 w 166"/>
                <a:gd name="T55" fmla="*/ 113 h 364"/>
                <a:gd name="T56" fmla="*/ 106 w 166"/>
                <a:gd name="T57" fmla="*/ 115 h 364"/>
                <a:gd name="T58" fmla="*/ 116 w 166"/>
                <a:gd name="T59" fmla="*/ 116 h 364"/>
                <a:gd name="T60" fmla="*/ 124 w 166"/>
                <a:gd name="T61" fmla="*/ 119 h 364"/>
                <a:gd name="T62" fmla="*/ 132 w 166"/>
                <a:gd name="T63" fmla="*/ 123 h 364"/>
                <a:gd name="T64" fmla="*/ 139 w 166"/>
                <a:gd name="T65" fmla="*/ 127 h 364"/>
                <a:gd name="T66" fmla="*/ 144 w 166"/>
                <a:gd name="T67" fmla="*/ 131 h 364"/>
                <a:gd name="T68" fmla="*/ 150 w 166"/>
                <a:gd name="T69" fmla="*/ 136 h 364"/>
                <a:gd name="T70" fmla="*/ 157 w 166"/>
                <a:gd name="T71" fmla="*/ 147 h 364"/>
                <a:gd name="T72" fmla="*/ 162 w 166"/>
                <a:gd name="T73" fmla="*/ 160 h 364"/>
                <a:gd name="T74" fmla="*/ 165 w 166"/>
                <a:gd name="T75" fmla="*/ 172 h 364"/>
                <a:gd name="T76" fmla="*/ 166 w 166"/>
                <a:gd name="T77" fmla="*/ 184 h 364"/>
                <a:gd name="T78" fmla="*/ 166 w 166"/>
                <a:gd name="T79" fmla="*/ 364 h 364"/>
                <a:gd name="T80" fmla="*/ 140 w 166"/>
                <a:gd name="T81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6" h="364">
                  <a:moveTo>
                    <a:pt x="140" y="364"/>
                  </a:moveTo>
                  <a:lnTo>
                    <a:pt x="140" y="186"/>
                  </a:lnTo>
                  <a:lnTo>
                    <a:pt x="140" y="186"/>
                  </a:lnTo>
                  <a:lnTo>
                    <a:pt x="140" y="175"/>
                  </a:lnTo>
                  <a:lnTo>
                    <a:pt x="139" y="165"/>
                  </a:lnTo>
                  <a:lnTo>
                    <a:pt x="135" y="155"/>
                  </a:lnTo>
                  <a:lnTo>
                    <a:pt x="129" y="146"/>
                  </a:lnTo>
                  <a:lnTo>
                    <a:pt x="121" y="139"/>
                  </a:lnTo>
                  <a:lnTo>
                    <a:pt x="112" y="134"/>
                  </a:lnTo>
                  <a:lnTo>
                    <a:pt x="99" y="131"/>
                  </a:lnTo>
                  <a:lnTo>
                    <a:pt x="83" y="130"/>
                  </a:lnTo>
                  <a:lnTo>
                    <a:pt x="83" y="130"/>
                  </a:lnTo>
                  <a:lnTo>
                    <a:pt x="68" y="130"/>
                  </a:lnTo>
                  <a:lnTo>
                    <a:pt x="53" y="134"/>
                  </a:lnTo>
                  <a:lnTo>
                    <a:pt x="39" y="138"/>
                  </a:lnTo>
                  <a:lnTo>
                    <a:pt x="26" y="145"/>
                  </a:lnTo>
                  <a:lnTo>
                    <a:pt x="26" y="364"/>
                  </a:lnTo>
                  <a:lnTo>
                    <a:pt x="0" y="364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130"/>
                  </a:lnTo>
                  <a:lnTo>
                    <a:pt x="26" y="130"/>
                  </a:lnTo>
                  <a:lnTo>
                    <a:pt x="42" y="121"/>
                  </a:lnTo>
                  <a:lnTo>
                    <a:pt x="57" y="116"/>
                  </a:lnTo>
                  <a:lnTo>
                    <a:pt x="71" y="113"/>
                  </a:lnTo>
                  <a:lnTo>
                    <a:pt x="84" y="113"/>
                  </a:lnTo>
                  <a:lnTo>
                    <a:pt x="84" y="113"/>
                  </a:lnTo>
                  <a:lnTo>
                    <a:pt x="97" y="113"/>
                  </a:lnTo>
                  <a:lnTo>
                    <a:pt x="106" y="115"/>
                  </a:lnTo>
                  <a:lnTo>
                    <a:pt x="116" y="116"/>
                  </a:lnTo>
                  <a:lnTo>
                    <a:pt x="124" y="119"/>
                  </a:lnTo>
                  <a:lnTo>
                    <a:pt x="132" y="123"/>
                  </a:lnTo>
                  <a:lnTo>
                    <a:pt x="139" y="127"/>
                  </a:lnTo>
                  <a:lnTo>
                    <a:pt x="144" y="131"/>
                  </a:lnTo>
                  <a:lnTo>
                    <a:pt x="150" y="136"/>
                  </a:lnTo>
                  <a:lnTo>
                    <a:pt x="157" y="147"/>
                  </a:lnTo>
                  <a:lnTo>
                    <a:pt x="162" y="160"/>
                  </a:lnTo>
                  <a:lnTo>
                    <a:pt x="165" y="172"/>
                  </a:lnTo>
                  <a:lnTo>
                    <a:pt x="166" y="184"/>
                  </a:lnTo>
                  <a:lnTo>
                    <a:pt x="166" y="364"/>
                  </a:lnTo>
                  <a:lnTo>
                    <a:pt x="140" y="3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8" name="Freeform 38"/>
            <p:cNvSpPr>
              <a:spLocks noEditPoints="1"/>
            </p:cNvSpPr>
            <p:nvPr/>
          </p:nvSpPr>
          <p:spPr bwMode="auto">
            <a:xfrm>
              <a:off x="3669" y="329"/>
              <a:ext cx="184" cy="260"/>
            </a:xfrm>
            <a:custGeom>
              <a:avLst/>
              <a:gdLst>
                <a:gd name="T0" fmla="*/ 23 w 184"/>
                <a:gd name="T1" fmla="*/ 141 h 260"/>
                <a:gd name="T2" fmla="*/ 31 w 184"/>
                <a:gd name="T3" fmla="*/ 183 h 260"/>
                <a:gd name="T4" fmla="*/ 38 w 184"/>
                <a:gd name="T5" fmla="*/ 201 h 260"/>
                <a:gd name="T6" fmla="*/ 47 w 184"/>
                <a:gd name="T7" fmla="*/ 215 h 260"/>
                <a:gd name="T8" fmla="*/ 60 w 184"/>
                <a:gd name="T9" fmla="*/ 226 h 260"/>
                <a:gd name="T10" fmla="*/ 73 w 184"/>
                <a:gd name="T11" fmla="*/ 234 h 260"/>
                <a:gd name="T12" fmla="*/ 90 w 184"/>
                <a:gd name="T13" fmla="*/ 238 h 260"/>
                <a:gd name="T14" fmla="*/ 107 w 184"/>
                <a:gd name="T15" fmla="*/ 239 h 260"/>
                <a:gd name="T16" fmla="*/ 143 w 184"/>
                <a:gd name="T17" fmla="*/ 235 h 260"/>
                <a:gd name="T18" fmla="*/ 166 w 184"/>
                <a:gd name="T19" fmla="*/ 224 h 260"/>
                <a:gd name="T20" fmla="*/ 174 w 184"/>
                <a:gd name="T21" fmla="*/ 243 h 260"/>
                <a:gd name="T22" fmla="*/ 147 w 184"/>
                <a:gd name="T23" fmla="*/ 254 h 260"/>
                <a:gd name="T24" fmla="*/ 106 w 184"/>
                <a:gd name="T25" fmla="*/ 260 h 260"/>
                <a:gd name="T26" fmla="*/ 95 w 184"/>
                <a:gd name="T27" fmla="*/ 258 h 260"/>
                <a:gd name="T28" fmla="*/ 75 w 184"/>
                <a:gd name="T29" fmla="*/ 256 h 260"/>
                <a:gd name="T30" fmla="*/ 54 w 184"/>
                <a:gd name="T31" fmla="*/ 247 h 260"/>
                <a:gd name="T32" fmla="*/ 38 w 184"/>
                <a:gd name="T33" fmla="*/ 237 h 260"/>
                <a:gd name="T34" fmla="*/ 23 w 184"/>
                <a:gd name="T35" fmla="*/ 220 h 260"/>
                <a:gd name="T36" fmla="*/ 12 w 184"/>
                <a:gd name="T37" fmla="*/ 201 h 260"/>
                <a:gd name="T38" fmla="*/ 4 w 184"/>
                <a:gd name="T39" fmla="*/ 175 h 260"/>
                <a:gd name="T40" fmla="*/ 0 w 184"/>
                <a:gd name="T41" fmla="*/ 145 h 260"/>
                <a:gd name="T42" fmla="*/ 0 w 184"/>
                <a:gd name="T43" fmla="*/ 129 h 260"/>
                <a:gd name="T44" fmla="*/ 1 w 184"/>
                <a:gd name="T45" fmla="*/ 97 h 260"/>
                <a:gd name="T46" fmla="*/ 6 w 184"/>
                <a:gd name="T47" fmla="*/ 71 h 260"/>
                <a:gd name="T48" fmla="*/ 16 w 184"/>
                <a:gd name="T49" fmla="*/ 50 h 260"/>
                <a:gd name="T50" fmla="*/ 27 w 184"/>
                <a:gd name="T51" fmla="*/ 32 h 260"/>
                <a:gd name="T52" fmla="*/ 41 w 184"/>
                <a:gd name="T53" fmla="*/ 17 h 260"/>
                <a:gd name="T54" fmla="*/ 57 w 184"/>
                <a:gd name="T55" fmla="*/ 7 h 260"/>
                <a:gd name="T56" fmla="*/ 75 w 184"/>
                <a:gd name="T57" fmla="*/ 2 h 260"/>
                <a:gd name="T58" fmla="*/ 94 w 184"/>
                <a:gd name="T59" fmla="*/ 0 h 260"/>
                <a:gd name="T60" fmla="*/ 103 w 184"/>
                <a:gd name="T61" fmla="*/ 0 h 260"/>
                <a:gd name="T62" fmla="*/ 122 w 184"/>
                <a:gd name="T63" fmla="*/ 3 h 260"/>
                <a:gd name="T64" fmla="*/ 139 w 184"/>
                <a:gd name="T65" fmla="*/ 10 h 260"/>
                <a:gd name="T66" fmla="*/ 152 w 184"/>
                <a:gd name="T67" fmla="*/ 21 h 260"/>
                <a:gd name="T68" fmla="*/ 165 w 184"/>
                <a:gd name="T69" fmla="*/ 35 h 260"/>
                <a:gd name="T70" fmla="*/ 173 w 184"/>
                <a:gd name="T71" fmla="*/ 52 h 260"/>
                <a:gd name="T72" fmla="*/ 180 w 184"/>
                <a:gd name="T73" fmla="*/ 76 h 260"/>
                <a:gd name="T74" fmla="*/ 182 w 184"/>
                <a:gd name="T75" fmla="*/ 101 h 260"/>
                <a:gd name="T76" fmla="*/ 23 w 184"/>
                <a:gd name="T77" fmla="*/ 141 h 260"/>
                <a:gd name="T78" fmla="*/ 94 w 184"/>
                <a:gd name="T79" fmla="*/ 18 h 260"/>
                <a:gd name="T80" fmla="*/ 72 w 184"/>
                <a:gd name="T81" fmla="*/ 22 h 260"/>
                <a:gd name="T82" fmla="*/ 60 w 184"/>
                <a:gd name="T83" fmla="*/ 28 h 260"/>
                <a:gd name="T84" fmla="*/ 47 w 184"/>
                <a:gd name="T85" fmla="*/ 37 h 260"/>
                <a:gd name="T86" fmla="*/ 38 w 184"/>
                <a:gd name="T87" fmla="*/ 50 h 260"/>
                <a:gd name="T88" fmla="*/ 31 w 184"/>
                <a:gd name="T89" fmla="*/ 66 h 260"/>
                <a:gd name="T90" fmla="*/ 24 w 184"/>
                <a:gd name="T91" fmla="*/ 99 h 260"/>
                <a:gd name="T92" fmla="*/ 159 w 184"/>
                <a:gd name="T93" fmla="*/ 104 h 260"/>
                <a:gd name="T94" fmla="*/ 158 w 184"/>
                <a:gd name="T95" fmla="*/ 82 h 260"/>
                <a:gd name="T96" fmla="*/ 148 w 184"/>
                <a:gd name="T97" fmla="*/ 50 h 260"/>
                <a:gd name="T98" fmla="*/ 141 w 184"/>
                <a:gd name="T99" fmla="*/ 37 h 260"/>
                <a:gd name="T100" fmla="*/ 132 w 184"/>
                <a:gd name="T101" fmla="*/ 29 h 260"/>
                <a:gd name="T102" fmla="*/ 107 w 184"/>
                <a:gd name="T103" fmla="*/ 20 h 260"/>
                <a:gd name="T104" fmla="*/ 94 w 184"/>
                <a:gd name="T105" fmla="*/ 18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4" h="260">
                  <a:moveTo>
                    <a:pt x="23" y="141"/>
                  </a:moveTo>
                  <a:lnTo>
                    <a:pt x="23" y="141"/>
                  </a:lnTo>
                  <a:lnTo>
                    <a:pt x="25" y="164"/>
                  </a:lnTo>
                  <a:lnTo>
                    <a:pt x="31" y="183"/>
                  </a:lnTo>
                  <a:lnTo>
                    <a:pt x="34" y="193"/>
                  </a:lnTo>
                  <a:lnTo>
                    <a:pt x="38" y="201"/>
                  </a:lnTo>
                  <a:lnTo>
                    <a:pt x="42" y="208"/>
                  </a:lnTo>
                  <a:lnTo>
                    <a:pt x="47" y="215"/>
                  </a:lnTo>
                  <a:lnTo>
                    <a:pt x="53" y="220"/>
                  </a:lnTo>
                  <a:lnTo>
                    <a:pt x="60" y="226"/>
                  </a:lnTo>
                  <a:lnTo>
                    <a:pt x="66" y="230"/>
                  </a:lnTo>
                  <a:lnTo>
                    <a:pt x="73" y="234"/>
                  </a:lnTo>
                  <a:lnTo>
                    <a:pt x="81" y="237"/>
                  </a:lnTo>
                  <a:lnTo>
                    <a:pt x="90" y="238"/>
                  </a:lnTo>
                  <a:lnTo>
                    <a:pt x="107" y="239"/>
                  </a:lnTo>
                  <a:lnTo>
                    <a:pt x="107" y="239"/>
                  </a:lnTo>
                  <a:lnTo>
                    <a:pt x="126" y="238"/>
                  </a:lnTo>
                  <a:lnTo>
                    <a:pt x="143" y="235"/>
                  </a:lnTo>
                  <a:lnTo>
                    <a:pt x="156" y="230"/>
                  </a:lnTo>
                  <a:lnTo>
                    <a:pt x="166" y="224"/>
                  </a:lnTo>
                  <a:lnTo>
                    <a:pt x="174" y="243"/>
                  </a:lnTo>
                  <a:lnTo>
                    <a:pt x="174" y="243"/>
                  </a:lnTo>
                  <a:lnTo>
                    <a:pt x="162" y="249"/>
                  </a:lnTo>
                  <a:lnTo>
                    <a:pt x="147" y="254"/>
                  </a:lnTo>
                  <a:lnTo>
                    <a:pt x="128" y="258"/>
                  </a:lnTo>
                  <a:lnTo>
                    <a:pt x="106" y="260"/>
                  </a:lnTo>
                  <a:lnTo>
                    <a:pt x="106" y="260"/>
                  </a:lnTo>
                  <a:lnTo>
                    <a:pt x="95" y="258"/>
                  </a:lnTo>
                  <a:lnTo>
                    <a:pt x="84" y="257"/>
                  </a:lnTo>
                  <a:lnTo>
                    <a:pt x="75" y="256"/>
                  </a:lnTo>
                  <a:lnTo>
                    <a:pt x="64" y="252"/>
                  </a:lnTo>
                  <a:lnTo>
                    <a:pt x="54" y="247"/>
                  </a:lnTo>
                  <a:lnTo>
                    <a:pt x="46" y="242"/>
                  </a:lnTo>
                  <a:lnTo>
                    <a:pt x="38" y="237"/>
                  </a:lnTo>
                  <a:lnTo>
                    <a:pt x="30" y="230"/>
                  </a:lnTo>
                  <a:lnTo>
                    <a:pt x="23" y="220"/>
                  </a:lnTo>
                  <a:lnTo>
                    <a:pt x="17" y="211"/>
                  </a:lnTo>
                  <a:lnTo>
                    <a:pt x="12" y="201"/>
                  </a:lnTo>
                  <a:lnTo>
                    <a:pt x="8" y="189"/>
                  </a:lnTo>
                  <a:lnTo>
                    <a:pt x="4" y="175"/>
                  </a:lnTo>
                  <a:lnTo>
                    <a:pt x="1" y="161"/>
                  </a:lnTo>
                  <a:lnTo>
                    <a:pt x="0" y="145"/>
                  </a:lnTo>
                  <a:lnTo>
                    <a:pt x="0" y="129"/>
                  </a:lnTo>
                  <a:lnTo>
                    <a:pt x="0" y="129"/>
                  </a:lnTo>
                  <a:lnTo>
                    <a:pt x="0" y="112"/>
                  </a:lnTo>
                  <a:lnTo>
                    <a:pt x="1" y="97"/>
                  </a:lnTo>
                  <a:lnTo>
                    <a:pt x="4" y="84"/>
                  </a:lnTo>
                  <a:lnTo>
                    <a:pt x="6" y="71"/>
                  </a:lnTo>
                  <a:lnTo>
                    <a:pt x="10" y="61"/>
                  </a:lnTo>
                  <a:lnTo>
                    <a:pt x="16" y="50"/>
                  </a:lnTo>
                  <a:lnTo>
                    <a:pt x="21" y="40"/>
                  </a:lnTo>
                  <a:lnTo>
                    <a:pt x="27" y="32"/>
                  </a:lnTo>
                  <a:lnTo>
                    <a:pt x="34" y="24"/>
                  </a:lnTo>
                  <a:lnTo>
                    <a:pt x="41" y="17"/>
                  </a:lnTo>
                  <a:lnTo>
                    <a:pt x="49" y="11"/>
                  </a:lnTo>
                  <a:lnTo>
                    <a:pt x="57" y="7"/>
                  </a:lnTo>
                  <a:lnTo>
                    <a:pt x="65" y="5"/>
                  </a:lnTo>
                  <a:lnTo>
                    <a:pt x="75" y="2"/>
                  </a:lnTo>
                  <a:lnTo>
                    <a:pt x="8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103" y="0"/>
                  </a:lnTo>
                  <a:lnTo>
                    <a:pt x="113" y="2"/>
                  </a:lnTo>
                  <a:lnTo>
                    <a:pt x="122" y="3"/>
                  </a:lnTo>
                  <a:lnTo>
                    <a:pt x="131" y="6"/>
                  </a:lnTo>
                  <a:lnTo>
                    <a:pt x="139" y="10"/>
                  </a:lnTo>
                  <a:lnTo>
                    <a:pt x="146" y="15"/>
                  </a:lnTo>
                  <a:lnTo>
                    <a:pt x="152" y="21"/>
                  </a:lnTo>
                  <a:lnTo>
                    <a:pt x="159" y="28"/>
                  </a:lnTo>
                  <a:lnTo>
                    <a:pt x="165" y="35"/>
                  </a:lnTo>
                  <a:lnTo>
                    <a:pt x="169" y="43"/>
                  </a:lnTo>
                  <a:lnTo>
                    <a:pt x="173" y="52"/>
                  </a:lnTo>
                  <a:lnTo>
                    <a:pt x="177" y="63"/>
                  </a:lnTo>
                  <a:lnTo>
                    <a:pt x="180" y="76"/>
                  </a:lnTo>
                  <a:lnTo>
                    <a:pt x="181" y="88"/>
                  </a:lnTo>
                  <a:lnTo>
                    <a:pt x="182" y="101"/>
                  </a:lnTo>
                  <a:lnTo>
                    <a:pt x="184" y="116"/>
                  </a:lnTo>
                  <a:lnTo>
                    <a:pt x="23" y="141"/>
                  </a:lnTo>
                  <a:close/>
                  <a:moveTo>
                    <a:pt x="94" y="18"/>
                  </a:moveTo>
                  <a:lnTo>
                    <a:pt x="94" y="18"/>
                  </a:lnTo>
                  <a:lnTo>
                    <a:pt x="79" y="20"/>
                  </a:lnTo>
                  <a:lnTo>
                    <a:pt x="72" y="22"/>
                  </a:lnTo>
                  <a:lnTo>
                    <a:pt x="65" y="25"/>
                  </a:lnTo>
                  <a:lnTo>
                    <a:pt x="60" y="28"/>
                  </a:lnTo>
                  <a:lnTo>
                    <a:pt x="53" y="32"/>
                  </a:lnTo>
                  <a:lnTo>
                    <a:pt x="47" y="37"/>
                  </a:lnTo>
                  <a:lnTo>
                    <a:pt x="43" y="43"/>
                  </a:lnTo>
                  <a:lnTo>
                    <a:pt x="38" y="50"/>
                  </a:lnTo>
                  <a:lnTo>
                    <a:pt x="34" y="58"/>
                  </a:lnTo>
                  <a:lnTo>
                    <a:pt x="31" y="66"/>
                  </a:lnTo>
                  <a:lnTo>
                    <a:pt x="28" y="77"/>
                  </a:lnTo>
                  <a:lnTo>
                    <a:pt x="24" y="99"/>
                  </a:lnTo>
                  <a:lnTo>
                    <a:pt x="23" y="125"/>
                  </a:lnTo>
                  <a:lnTo>
                    <a:pt x="159" y="104"/>
                  </a:lnTo>
                  <a:lnTo>
                    <a:pt x="159" y="104"/>
                  </a:lnTo>
                  <a:lnTo>
                    <a:pt x="158" y="82"/>
                  </a:lnTo>
                  <a:lnTo>
                    <a:pt x="154" y="65"/>
                  </a:lnTo>
                  <a:lnTo>
                    <a:pt x="148" y="50"/>
                  </a:lnTo>
                  <a:lnTo>
                    <a:pt x="146" y="43"/>
                  </a:lnTo>
                  <a:lnTo>
                    <a:pt x="141" y="37"/>
                  </a:lnTo>
                  <a:lnTo>
                    <a:pt x="137" y="33"/>
                  </a:lnTo>
                  <a:lnTo>
                    <a:pt x="132" y="29"/>
                  </a:lnTo>
                  <a:lnTo>
                    <a:pt x="121" y="24"/>
                  </a:lnTo>
                  <a:lnTo>
                    <a:pt x="107" y="20"/>
                  </a:lnTo>
                  <a:lnTo>
                    <a:pt x="94" y="18"/>
                  </a:lnTo>
                  <a:lnTo>
                    <a:pt x="94" y="1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3895" y="328"/>
              <a:ext cx="138" cy="259"/>
            </a:xfrm>
            <a:custGeom>
              <a:avLst/>
              <a:gdLst>
                <a:gd name="T0" fmla="*/ 60 w 138"/>
                <a:gd name="T1" fmla="*/ 259 h 259"/>
                <a:gd name="T2" fmla="*/ 26 w 138"/>
                <a:gd name="T3" fmla="*/ 254 h 259"/>
                <a:gd name="T4" fmla="*/ 0 w 138"/>
                <a:gd name="T5" fmla="*/ 243 h 259"/>
                <a:gd name="T6" fmla="*/ 8 w 138"/>
                <a:gd name="T7" fmla="*/ 225 h 259"/>
                <a:gd name="T8" fmla="*/ 27 w 138"/>
                <a:gd name="T9" fmla="*/ 235 h 259"/>
                <a:gd name="T10" fmla="*/ 59 w 138"/>
                <a:gd name="T11" fmla="*/ 240 h 259"/>
                <a:gd name="T12" fmla="*/ 71 w 138"/>
                <a:gd name="T13" fmla="*/ 239 h 259"/>
                <a:gd name="T14" fmla="*/ 90 w 138"/>
                <a:gd name="T15" fmla="*/ 231 h 259"/>
                <a:gd name="T16" fmla="*/ 105 w 138"/>
                <a:gd name="T17" fmla="*/ 217 h 259"/>
                <a:gd name="T18" fmla="*/ 112 w 138"/>
                <a:gd name="T19" fmla="*/ 199 h 259"/>
                <a:gd name="T20" fmla="*/ 113 w 138"/>
                <a:gd name="T21" fmla="*/ 188 h 259"/>
                <a:gd name="T22" fmla="*/ 111 w 138"/>
                <a:gd name="T23" fmla="*/ 169 h 259"/>
                <a:gd name="T24" fmla="*/ 101 w 138"/>
                <a:gd name="T25" fmla="*/ 154 h 259"/>
                <a:gd name="T26" fmla="*/ 87 w 138"/>
                <a:gd name="T27" fmla="*/ 143 h 259"/>
                <a:gd name="T28" fmla="*/ 67 w 138"/>
                <a:gd name="T29" fmla="*/ 135 h 259"/>
                <a:gd name="T30" fmla="*/ 51 w 138"/>
                <a:gd name="T31" fmla="*/ 128 h 259"/>
                <a:gd name="T32" fmla="*/ 26 w 138"/>
                <a:gd name="T33" fmla="*/ 112 h 259"/>
                <a:gd name="T34" fmla="*/ 14 w 138"/>
                <a:gd name="T35" fmla="*/ 93 h 259"/>
                <a:gd name="T36" fmla="*/ 8 w 138"/>
                <a:gd name="T37" fmla="*/ 74 h 259"/>
                <a:gd name="T38" fmla="*/ 7 w 138"/>
                <a:gd name="T39" fmla="*/ 64 h 259"/>
                <a:gd name="T40" fmla="*/ 12 w 138"/>
                <a:gd name="T41" fmla="*/ 40 h 259"/>
                <a:gd name="T42" fmla="*/ 26 w 138"/>
                <a:gd name="T43" fmla="*/ 19 h 259"/>
                <a:gd name="T44" fmla="*/ 49 w 138"/>
                <a:gd name="T45" fmla="*/ 6 h 259"/>
                <a:gd name="T46" fmla="*/ 78 w 138"/>
                <a:gd name="T47" fmla="*/ 0 h 259"/>
                <a:gd name="T48" fmla="*/ 94 w 138"/>
                <a:gd name="T49" fmla="*/ 1 h 259"/>
                <a:gd name="T50" fmla="*/ 120 w 138"/>
                <a:gd name="T51" fmla="*/ 11 h 259"/>
                <a:gd name="T52" fmla="*/ 123 w 138"/>
                <a:gd name="T53" fmla="*/ 33 h 259"/>
                <a:gd name="T54" fmla="*/ 116 w 138"/>
                <a:gd name="T55" fmla="*/ 29 h 259"/>
                <a:gd name="T56" fmla="*/ 93 w 138"/>
                <a:gd name="T57" fmla="*/ 21 h 259"/>
                <a:gd name="T58" fmla="*/ 79 w 138"/>
                <a:gd name="T59" fmla="*/ 18 h 259"/>
                <a:gd name="T60" fmla="*/ 68 w 138"/>
                <a:gd name="T61" fmla="*/ 19 h 259"/>
                <a:gd name="T62" fmla="*/ 49 w 138"/>
                <a:gd name="T63" fmla="*/ 26 h 259"/>
                <a:gd name="T64" fmla="*/ 38 w 138"/>
                <a:gd name="T65" fmla="*/ 40 h 259"/>
                <a:gd name="T66" fmla="*/ 31 w 138"/>
                <a:gd name="T67" fmla="*/ 56 h 259"/>
                <a:gd name="T68" fmla="*/ 30 w 138"/>
                <a:gd name="T69" fmla="*/ 64 h 259"/>
                <a:gd name="T70" fmla="*/ 34 w 138"/>
                <a:gd name="T71" fmla="*/ 83 h 259"/>
                <a:gd name="T72" fmla="*/ 44 w 138"/>
                <a:gd name="T73" fmla="*/ 97 h 259"/>
                <a:gd name="T74" fmla="*/ 59 w 138"/>
                <a:gd name="T75" fmla="*/ 107 h 259"/>
                <a:gd name="T76" fmla="*/ 76 w 138"/>
                <a:gd name="T77" fmla="*/ 115 h 259"/>
                <a:gd name="T78" fmla="*/ 108 w 138"/>
                <a:gd name="T79" fmla="*/ 130 h 259"/>
                <a:gd name="T80" fmla="*/ 126 w 138"/>
                <a:gd name="T81" fmla="*/ 147 h 259"/>
                <a:gd name="T82" fmla="*/ 135 w 138"/>
                <a:gd name="T83" fmla="*/ 168 h 259"/>
                <a:gd name="T84" fmla="*/ 138 w 138"/>
                <a:gd name="T85" fmla="*/ 188 h 259"/>
                <a:gd name="T86" fmla="*/ 136 w 138"/>
                <a:gd name="T87" fmla="*/ 202 h 259"/>
                <a:gd name="T88" fmla="*/ 126 w 138"/>
                <a:gd name="T89" fmla="*/ 227 h 259"/>
                <a:gd name="T90" fmla="*/ 105 w 138"/>
                <a:gd name="T91" fmla="*/ 246 h 259"/>
                <a:gd name="T92" fmla="*/ 76 w 138"/>
                <a:gd name="T93" fmla="*/ 258 h 259"/>
                <a:gd name="T94" fmla="*/ 60 w 138"/>
                <a:gd name="T95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8" h="259">
                  <a:moveTo>
                    <a:pt x="60" y="259"/>
                  </a:moveTo>
                  <a:lnTo>
                    <a:pt x="60" y="259"/>
                  </a:lnTo>
                  <a:lnTo>
                    <a:pt x="42" y="258"/>
                  </a:lnTo>
                  <a:lnTo>
                    <a:pt x="26" y="254"/>
                  </a:lnTo>
                  <a:lnTo>
                    <a:pt x="12" y="250"/>
                  </a:lnTo>
                  <a:lnTo>
                    <a:pt x="0" y="243"/>
                  </a:lnTo>
                  <a:lnTo>
                    <a:pt x="8" y="225"/>
                  </a:lnTo>
                  <a:lnTo>
                    <a:pt x="8" y="225"/>
                  </a:lnTo>
                  <a:lnTo>
                    <a:pt x="16" y="231"/>
                  </a:lnTo>
                  <a:lnTo>
                    <a:pt x="27" y="235"/>
                  </a:lnTo>
                  <a:lnTo>
                    <a:pt x="42" y="239"/>
                  </a:lnTo>
                  <a:lnTo>
                    <a:pt x="59" y="240"/>
                  </a:lnTo>
                  <a:lnTo>
                    <a:pt x="59" y="240"/>
                  </a:lnTo>
                  <a:lnTo>
                    <a:pt x="71" y="239"/>
                  </a:lnTo>
                  <a:lnTo>
                    <a:pt x="81" y="236"/>
                  </a:lnTo>
                  <a:lnTo>
                    <a:pt x="90" y="231"/>
                  </a:lnTo>
                  <a:lnTo>
                    <a:pt x="98" y="225"/>
                  </a:lnTo>
                  <a:lnTo>
                    <a:pt x="105" y="217"/>
                  </a:lnTo>
                  <a:lnTo>
                    <a:pt x="109" y="209"/>
                  </a:lnTo>
                  <a:lnTo>
                    <a:pt x="112" y="199"/>
                  </a:lnTo>
                  <a:lnTo>
                    <a:pt x="113" y="188"/>
                  </a:lnTo>
                  <a:lnTo>
                    <a:pt x="113" y="188"/>
                  </a:lnTo>
                  <a:lnTo>
                    <a:pt x="112" y="179"/>
                  </a:lnTo>
                  <a:lnTo>
                    <a:pt x="111" y="169"/>
                  </a:lnTo>
                  <a:lnTo>
                    <a:pt x="106" y="161"/>
                  </a:lnTo>
                  <a:lnTo>
                    <a:pt x="101" y="154"/>
                  </a:lnTo>
                  <a:lnTo>
                    <a:pt x="94" y="149"/>
                  </a:lnTo>
                  <a:lnTo>
                    <a:pt x="87" y="143"/>
                  </a:lnTo>
                  <a:lnTo>
                    <a:pt x="78" y="139"/>
                  </a:lnTo>
                  <a:lnTo>
                    <a:pt x="67" y="135"/>
                  </a:lnTo>
                  <a:lnTo>
                    <a:pt x="67" y="135"/>
                  </a:lnTo>
                  <a:lnTo>
                    <a:pt x="51" y="128"/>
                  </a:lnTo>
                  <a:lnTo>
                    <a:pt x="37" y="120"/>
                  </a:lnTo>
                  <a:lnTo>
                    <a:pt x="26" y="112"/>
                  </a:lnTo>
                  <a:lnTo>
                    <a:pt x="18" y="102"/>
                  </a:lnTo>
                  <a:lnTo>
                    <a:pt x="14" y="93"/>
                  </a:lnTo>
                  <a:lnTo>
                    <a:pt x="10" y="85"/>
                  </a:lnTo>
                  <a:lnTo>
                    <a:pt x="8" y="74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8" y="52"/>
                  </a:lnTo>
                  <a:lnTo>
                    <a:pt x="12" y="40"/>
                  </a:lnTo>
                  <a:lnTo>
                    <a:pt x="18" y="29"/>
                  </a:lnTo>
                  <a:lnTo>
                    <a:pt x="26" y="19"/>
                  </a:lnTo>
                  <a:lnTo>
                    <a:pt x="37" y="12"/>
                  </a:lnTo>
                  <a:lnTo>
                    <a:pt x="49" y="6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4" y="1"/>
                  </a:lnTo>
                  <a:lnTo>
                    <a:pt x="109" y="6"/>
                  </a:lnTo>
                  <a:lnTo>
                    <a:pt x="120" y="11"/>
                  </a:lnTo>
                  <a:lnTo>
                    <a:pt x="130" y="16"/>
                  </a:lnTo>
                  <a:lnTo>
                    <a:pt x="123" y="33"/>
                  </a:lnTo>
                  <a:lnTo>
                    <a:pt x="123" y="33"/>
                  </a:lnTo>
                  <a:lnTo>
                    <a:pt x="116" y="29"/>
                  </a:lnTo>
                  <a:lnTo>
                    <a:pt x="105" y="23"/>
                  </a:lnTo>
                  <a:lnTo>
                    <a:pt x="93" y="21"/>
                  </a:lnTo>
                  <a:lnTo>
                    <a:pt x="86" y="19"/>
                  </a:lnTo>
                  <a:lnTo>
                    <a:pt x="79" y="18"/>
                  </a:lnTo>
                  <a:lnTo>
                    <a:pt x="79" y="18"/>
                  </a:lnTo>
                  <a:lnTo>
                    <a:pt x="68" y="19"/>
                  </a:lnTo>
                  <a:lnTo>
                    <a:pt x="57" y="22"/>
                  </a:lnTo>
                  <a:lnTo>
                    <a:pt x="49" y="26"/>
                  </a:lnTo>
                  <a:lnTo>
                    <a:pt x="42" y="33"/>
                  </a:lnTo>
                  <a:lnTo>
                    <a:pt x="38" y="40"/>
                  </a:lnTo>
                  <a:lnTo>
                    <a:pt x="34" y="46"/>
                  </a:lnTo>
                  <a:lnTo>
                    <a:pt x="31" y="56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31" y="75"/>
                  </a:lnTo>
                  <a:lnTo>
                    <a:pt x="34" y="83"/>
                  </a:lnTo>
                  <a:lnTo>
                    <a:pt x="38" y="90"/>
                  </a:lnTo>
                  <a:lnTo>
                    <a:pt x="44" y="97"/>
                  </a:lnTo>
                  <a:lnTo>
                    <a:pt x="51" y="102"/>
                  </a:lnTo>
                  <a:lnTo>
                    <a:pt x="59" y="107"/>
                  </a:lnTo>
                  <a:lnTo>
                    <a:pt x="76" y="115"/>
                  </a:lnTo>
                  <a:lnTo>
                    <a:pt x="76" y="115"/>
                  </a:lnTo>
                  <a:lnTo>
                    <a:pt x="94" y="122"/>
                  </a:lnTo>
                  <a:lnTo>
                    <a:pt x="108" y="130"/>
                  </a:lnTo>
                  <a:lnTo>
                    <a:pt x="117" y="138"/>
                  </a:lnTo>
                  <a:lnTo>
                    <a:pt x="126" y="147"/>
                  </a:lnTo>
                  <a:lnTo>
                    <a:pt x="132" y="157"/>
                  </a:lnTo>
                  <a:lnTo>
                    <a:pt x="135" y="168"/>
                  </a:lnTo>
                  <a:lnTo>
                    <a:pt x="138" y="177"/>
                  </a:lnTo>
                  <a:lnTo>
                    <a:pt x="138" y="188"/>
                  </a:lnTo>
                  <a:lnTo>
                    <a:pt x="138" y="188"/>
                  </a:lnTo>
                  <a:lnTo>
                    <a:pt x="136" y="202"/>
                  </a:lnTo>
                  <a:lnTo>
                    <a:pt x="132" y="214"/>
                  </a:lnTo>
                  <a:lnTo>
                    <a:pt x="126" y="227"/>
                  </a:lnTo>
                  <a:lnTo>
                    <a:pt x="116" y="238"/>
                  </a:lnTo>
                  <a:lnTo>
                    <a:pt x="105" y="246"/>
                  </a:lnTo>
                  <a:lnTo>
                    <a:pt x="91" y="253"/>
                  </a:lnTo>
                  <a:lnTo>
                    <a:pt x="76" y="258"/>
                  </a:lnTo>
                  <a:lnTo>
                    <a:pt x="68" y="259"/>
                  </a:lnTo>
                  <a:lnTo>
                    <a:pt x="60" y="259"/>
                  </a:lnTo>
                  <a:lnTo>
                    <a:pt x="60" y="2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788" y="133"/>
              <a:ext cx="174" cy="175"/>
            </a:xfrm>
            <a:custGeom>
              <a:avLst/>
              <a:gdLst>
                <a:gd name="T0" fmla="*/ 174 w 174"/>
                <a:gd name="T1" fmla="*/ 87 h 175"/>
                <a:gd name="T2" fmla="*/ 174 w 174"/>
                <a:gd name="T3" fmla="*/ 87 h 175"/>
                <a:gd name="T4" fmla="*/ 174 w 174"/>
                <a:gd name="T5" fmla="*/ 79 h 175"/>
                <a:gd name="T6" fmla="*/ 172 w 174"/>
                <a:gd name="T7" fmla="*/ 70 h 175"/>
                <a:gd name="T8" fmla="*/ 171 w 174"/>
                <a:gd name="T9" fmla="*/ 61 h 175"/>
                <a:gd name="T10" fmla="*/ 167 w 174"/>
                <a:gd name="T11" fmla="*/ 53 h 175"/>
                <a:gd name="T12" fmla="*/ 164 w 174"/>
                <a:gd name="T13" fmla="*/ 46 h 175"/>
                <a:gd name="T14" fmla="*/ 160 w 174"/>
                <a:gd name="T15" fmla="*/ 38 h 175"/>
                <a:gd name="T16" fmla="*/ 149 w 174"/>
                <a:gd name="T17" fmla="*/ 26 h 175"/>
                <a:gd name="T18" fmla="*/ 136 w 174"/>
                <a:gd name="T19" fmla="*/ 15 h 175"/>
                <a:gd name="T20" fmla="*/ 129 w 174"/>
                <a:gd name="T21" fmla="*/ 11 h 175"/>
                <a:gd name="T22" fmla="*/ 121 w 174"/>
                <a:gd name="T23" fmla="*/ 7 h 175"/>
                <a:gd name="T24" fmla="*/ 114 w 174"/>
                <a:gd name="T25" fmla="*/ 4 h 175"/>
                <a:gd name="T26" fmla="*/ 106 w 174"/>
                <a:gd name="T27" fmla="*/ 3 h 175"/>
                <a:gd name="T28" fmla="*/ 96 w 174"/>
                <a:gd name="T29" fmla="*/ 1 h 175"/>
                <a:gd name="T30" fmla="*/ 88 w 174"/>
                <a:gd name="T31" fmla="*/ 0 h 175"/>
                <a:gd name="T32" fmla="*/ 88 w 174"/>
                <a:gd name="T33" fmla="*/ 0 h 175"/>
                <a:gd name="T34" fmla="*/ 78 w 174"/>
                <a:gd name="T35" fmla="*/ 1 h 175"/>
                <a:gd name="T36" fmla="*/ 70 w 174"/>
                <a:gd name="T37" fmla="*/ 3 h 175"/>
                <a:gd name="T38" fmla="*/ 62 w 174"/>
                <a:gd name="T39" fmla="*/ 4 h 175"/>
                <a:gd name="T40" fmla="*/ 54 w 174"/>
                <a:gd name="T41" fmla="*/ 7 h 175"/>
                <a:gd name="T42" fmla="*/ 45 w 174"/>
                <a:gd name="T43" fmla="*/ 11 h 175"/>
                <a:gd name="T44" fmla="*/ 39 w 174"/>
                <a:gd name="T45" fmla="*/ 15 h 175"/>
                <a:gd name="T46" fmla="*/ 26 w 174"/>
                <a:gd name="T47" fmla="*/ 26 h 175"/>
                <a:gd name="T48" fmla="*/ 15 w 174"/>
                <a:gd name="T49" fmla="*/ 38 h 175"/>
                <a:gd name="T50" fmla="*/ 11 w 174"/>
                <a:gd name="T51" fmla="*/ 46 h 175"/>
                <a:gd name="T52" fmla="*/ 7 w 174"/>
                <a:gd name="T53" fmla="*/ 53 h 175"/>
                <a:gd name="T54" fmla="*/ 5 w 174"/>
                <a:gd name="T55" fmla="*/ 61 h 175"/>
                <a:gd name="T56" fmla="*/ 2 w 174"/>
                <a:gd name="T57" fmla="*/ 70 h 175"/>
                <a:gd name="T58" fmla="*/ 0 w 174"/>
                <a:gd name="T59" fmla="*/ 79 h 175"/>
                <a:gd name="T60" fmla="*/ 0 w 174"/>
                <a:gd name="T61" fmla="*/ 87 h 175"/>
                <a:gd name="T62" fmla="*/ 0 w 174"/>
                <a:gd name="T63" fmla="*/ 87 h 175"/>
                <a:gd name="T64" fmla="*/ 0 w 174"/>
                <a:gd name="T65" fmla="*/ 97 h 175"/>
                <a:gd name="T66" fmla="*/ 2 w 174"/>
                <a:gd name="T67" fmla="*/ 105 h 175"/>
                <a:gd name="T68" fmla="*/ 5 w 174"/>
                <a:gd name="T69" fmla="*/ 113 h 175"/>
                <a:gd name="T70" fmla="*/ 7 w 174"/>
                <a:gd name="T71" fmla="*/ 121 h 175"/>
                <a:gd name="T72" fmla="*/ 11 w 174"/>
                <a:gd name="T73" fmla="*/ 128 h 175"/>
                <a:gd name="T74" fmla="*/ 15 w 174"/>
                <a:gd name="T75" fmla="*/ 136 h 175"/>
                <a:gd name="T76" fmla="*/ 26 w 174"/>
                <a:gd name="T77" fmla="*/ 149 h 175"/>
                <a:gd name="T78" fmla="*/ 39 w 174"/>
                <a:gd name="T79" fmla="*/ 160 h 175"/>
                <a:gd name="T80" fmla="*/ 45 w 174"/>
                <a:gd name="T81" fmla="*/ 164 h 175"/>
                <a:gd name="T82" fmla="*/ 54 w 174"/>
                <a:gd name="T83" fmla="*/ 168 h 175"/>
                <a:gd name="T84" fmla="*/ 62 w 174"/>
                <a:gd name="T85" fmla="*/ 171 h 175"/>
                <a:gd name="T86" fmla="*/ 70 w 174"/>
                <a:gd name="T87" fmla="*/ 173 h 175"/>
                <a:gd name="T88" fmla="*/ 78 w 174"/>
                <a:gd name="T89" fmla="*/ 173 h 175"/>
                <a:gd name="T90" fmla="*/ 88 w 174"/>
                <a:gd name="T91" fmla="*/ 175 h 175"/>
                <a:gd name="T92" fmla="*/ 88 w 174"/>
                <a:gd name="T93" fmla="*/ 175 h 175"/>
                <a:gd name="T94" fmla="*/ 96 w 174"/>
                <a:gd name="T95" fmla="*/ 173 h 175"/>
                <a:gd name="T96" fmla="*/ 106 w 174"/>
                <a:gd name="T97" fmla="*/ 173 h 175"/>
                <a:gd name="T98" fmla="*/ 114 w 174"/>
                <a:gd name="T99" fmla="*/ 171 h 175"/>
                <a:gd name="T100" fmla="*/ 121 w 174"/>
                <a:gd name="T101" fmla="*/ 168 h 175"/>
                <a:gd name="T102" fmla="*/ 129 w 174"/>
                <a:gd name="T103" fmla="*/ 164 h 175"/>
                <a:gd name="T104" fmla="*/ 136 w 174"/>
                <a:gd name="T105" fmla="*/ 160 h 175"/>
                <a:gd name="T106" fmla="*/ 149 w 174"/>
                <a:gd name="T107" fmla="*/ 149 h 175"/>
                <a:gd name="T108" fmla="*/ 160 w 174"/>
                <a:gd name="T109" fmla="*/ 136 h 175"/>
                <a:gd name="T110" fmla="*/ 164 w 174"/>
                <a:gd name="T111" fmla="*/ 128 h 175"/>
                <a:gd name="T112" fmla="*/ 167 w 174"/>
                <a:gd name="T113" fmla="*/ 121 h 175"/>
                <a:gd name="T114" fmla="*/ 171 w 174"/>
                <a:gd name="T115" fmla="*/ 113 h 175"/>
                <a:gd name="T116" fmla="*/ 172 w 174"/>
                <a:gd name="T117" fmla="*/ 105 h 175"/>
                <a:gd name="T118" fmla="*/ 174 w 174"/>
                <a:gd name="T119" fmla="*/ 97 h 175"/>
                <a:gd name="T120" fmla="*/ 174 w 174"/>
                <a:gd name="T121" fmla="*/ 87 h 175"/>
                <a:gd name="T122" fmla="*/ 174 w 174"/>
                <a:gd name="T123" fmla="*/ 8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5">
                  <a:moveTo>
                    <a:pt x="174" y="87"/>
                  </a:moveTo>
                  <a:lnTo>
                    <a:pt x="174" y="87"/>
                  </a:lnTo>
                  <a:lnTo>
                    <a:pt x="174" y="79"/>
                  </a:lnTo>
                  <a:lnTo>
                    <a:pt x="172" y="70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6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9" y="11"/>
                  </a:lnTo>
                  <a:lnTo>
                    <a:pt x="121" y="7"/>
                  </a:lnTo>
                  <a:lnTo>
                    <a:pt x="114" y="4"/>
                  </a:lnTo>
                  <a:lnTo>
                    <a:pt x="106" y="3"/>
                  </a:lnTo>
                  <a:lnTo>
                    <a:pt x="96" y="1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1"/>
                  </a:lnTo>
                  <a:lnTo>
                    <a:pt x="70" y="3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6"/>
                  </a:lnTo>
                  <a:lnTo>
                    <a:pt x="7" y="53"/>
                  </a:lnTo>
                  <a:lnTo>
                    <a:pt x="5" y="61"/>
                  </a:lnTo>
                  <a:lnTo>
                    <a:pt x="2" y="70"/>
                  </a:lnTo>
                  <a:lnTo>
                    <a:pt x="0" y="79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2" y="105"/>
                  </a:lnTo>
                  <a:lnTo>
                    <a:pt x="5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6"/>
                  </a:lnTo>
                  <a:lnTo>
                    <a:pt x="26" y="149"/>
                  </a:lnTo>
                  <a:lnTo>
                    <a:pt x="39" y="160"/>
                  </a:lnTo>
                  <a:lnTo>
                    <a:pt x="45" y="164"/>
                  </a:lnTo>
                  <a:lnTo>
                    <a:pt x="54" y="168"/>
                  </a:lnTo>
                  <a:lnTo>
                    <a:pt x="62" y="171"/>
                  </a:lnTo>
                  <a:lnTo>
                    <a:pt x="70" y="173"/>
                  </a:lnTo>
                  <a:lnTo>
                    <a:pt x="78" y="173"/>
                  </a:lnTo>
                  <a:lnTo>
                    <a:pt x="88" y="175"/>
                  </a:lnTo>
                  <a:lnTo>
                    <a:pt x="88" y="175"/>
                  </a:lnTo>
                  <a:lnTo>
                    <a:pt x="96" y="173"/>
                  </a:lnTo>
                  <a:lnTo>
                    <a:pt x="106" y="173"/>
                  </a:lnTo>
                  <a:lnTo>
                    <a:pt x="114" y="171"/>
                  </a:lnTo>
                  <a:lnTo>
                    <a:pt x="121" y="168"/>
                  </a:lnTo>
                  <a:lnTo>
                    <a:pt x="129" y="164"/>
                  </a:lnTo>
                  <a:lnTo>
                    <a:pt x="136" y="160"/>
                  </a:lnTo>
                  <a:lnTo>
                    <a:pt x="149" y="149"/>
                  </a:lnTo>
                  <a:lnTo>
                    <a:pt x="160" y="136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7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788" y="365"/>
              <a:ext cx="174" cy="175"/>
            </a:xfrm>
            <a:custGeom>
              <a:avLst/>
              <a:gdLst>
                <a:gd name="T0" fmla="*/ 174 w 174"/>
                <a:gd name="T1" fmla="*/ 87 h 175"/>
                <a:gd name="T2" fmla="*/ 174 w 174"/>
                <a:gd name="T3" fmla="*/ 87 h 175"/>
                <a:gd name="T4" fmla="*/ 174 w 174"/>
                <a:gd name="T5" fmla="*/ 79 h 175"/>
                <a:gd name="T6" fmla="*/ 172 w 174"/>
                <a:gd name="T7" fmla="*/ 70 h 175"/>
                <a:gd name="T8" fmla="*/ 171 w 174"/>
                <a:gd name="T9" fmla="*/ 61 h 175"/>
                <a:gd name="T10" fmla="*/ 167 w 174"/>
                <a:gd name="T11" fmla="*/ 53 h 175"/>
                <a:gd name="T12" fmla="*/ 164 w 174"/>
                <a:gd name="T13" fmla="*/ 46 h 175"/>
                <a:gd name="T14" fmla="*/ 160 w 174"/>
                <a:gd name="T15" fmla="*/ 38 h 175"/>
                <a:gd name="T16" fmla="*/ 149 w 174"/>
                <a:gd name="T17" fmla="*/ 26 h 175"/>
                <a:gd name="T18" fmla="*/ 136 w 174"/>
                <a:gd name="T19" fmla="*/ 15 h 175"/>
                <a:gd name="T20" fmla="*/ 129 w 174"/>
                <a:gd name="T21" fmla="*/ 11 h 175"/>
                <a:gd name="T22" fmla="*/ 121 w 174"/>
                <a:gd name="T23" fmla="*/ 7 h 175"/>
                <a:gd name="T24" fmla="*/ 114 w 174"/>
                <a:gd name="T25" fmla="*/ 4 h 175"/>
                <a:gd name="T26" fmla="*/ 106 w 174"/>
                <a:gd name="T27" fmla="*/ 3 h 175"/>
                <a:gd name="T28" fmla="*/ 96 w 174"/>
                <a:gd name="T29" fmla="*/ 1 h 175"/>
                <a:gd name="T30" fmla="*/ 88 w 174"/>
                <a:gd name="T31" fmla="*/ 0 h 175"/>
                <a:gd name="T32" fmla="*/ 88 w 174"/>
                <a:gd name="T33" fmla="*/ 0 h 175"/>
                <a:gd name="T34" fmla="*/ 78 w 174"/>
                <a:gd name="T35" fmla="*/ 1 h 175"/>
                <a:gd name="T36" fmla="*/ 70 w 174"/>
                <a:gd name="T37" fmla="*/ 3 h 175"/>
                <a:gd name="T38" fmla="*/ 62 w 174"/>
                <a:gd name="T39" fmla="*/ 4 h 175"/>
                <a:gd name="T40" fmla="*/ 54 w 174"/>
                <a:gd name="T41" fmla="*/ 7 h 175"/>
                <a:gd name="T42" fmla="*/ 45 w 174"/>
                <a:gd name="T43" fmla="*/ 11 h 175"/>
                <a:gd name="T44" fmla="*/ 39 w 174"/>
                <a:gd name="T45" fmla="*/ 15 h 175"/>
                <a:gd name="T46" fmla="*/ 26 w 174"/>
                <a:gd name="T47" fmla="*/ 26 h 175"/>
                <a:gd name="T48" fmla="*/ 15 w 174"/>
                <a:gd name="T49" fmla="*/ 38 h 175"/>
                <a:gd name="T50" fmla="*/ 11 w 174"/>
                <a:gd name="T51" fmla="*/ 46 h 175"/>
                <a:gd name="T52" fmla="*/ 7 w 174"/>
                <a:gd name="T53" fmla="*/ 53 h 175"/>
                <a:gd name="T54" fmla="*/ 5 w 174"/>
                <a:gd name="T55" fmla="*/ 61 h 175"/>
                <a:gd name="T56" fmla="*/ 2 w 174"/>
                <a:gd name="T57" fmla="*/ 70 h 175"/>
                <a:gd name="T58" fmla="*/ 0 w 174"/>
                <a:gd name="T59" fmla="*/ 79 h 175"/>
                <a:gd name="T60" fmla="*/ 0 w 174"/>
                <a:gd name="T61" fmla="*/ 87 h 175"/>
                <a:gd name="T62" fmla="*/ 0 w 174"/>
                <a:gd name="T63" fmla="*/ 87 h 175"/>
                <a:gd name="T64" fmla="*/ 0 w 174"/>
                <a:gd name="T65" fmla="*/ 97 h 175"/>
                <a:gd name="T66" fmla="*/ 2 w 174"/>
                <a:gd name="T67" fmla="*/ 105 h 175"/>
                <a:gd name="T68" fmla="*/ 5 w 174"/>
                <a:gd name="T69" fmla="*/ 113 h 175"/>
                <a:gd name="T70" fmla="*/ 7 w 174"/>
                <a:gd name="T71" fmla="*/ 121 h 175"/>
                <a:gd name="T72" fmla="*/ 11 w 174"/>
                <a:gd name="T73" fmla="*/ 128 h 175"/>
                <a:gd name="T74" fmla="*/ 15 w 174"/>
                <a:gd name="T75" fmla="*/ 136 h 175"/>
                <a:gd name="T76" fmla="*/ 26 w 174"/>
                <a:gd name="T77" fmla="*/ 149 h 175"/>
                <a:gd name="T78" fmla="*/ 39 w 174"/>
                <a:gd name="T79" fmla="*/ 160 h 175"/>
                <a:gd name="T80" fmla="*/ 45 w 174"/>
                <a:gd name="T81" fmla="*/ 164 h 175"/>
                <a:gd name="T82" fmla="*/ 54 w 174"/>
                <a:gd name="T83" fmla="*/ 168 h 175"/>
                <a:gd name="T84" fmla="*/ 62 w 174"/>
                <a:gd name="T85" fmla="*/ 170 h 175"/>
                <a:gd name="T86" fmla="*/ 70 w 174"/>
                <a:gd name="T87" fmla="*/ 173 h 175"/>
                <a:gd name="T88" fmla="*/ 78 w 174"/>
                <a:gd name="T89" fmla="*/ 173 h 175"/>
                <a:gd name="T90" fmla="*/ 88 w 174"/>
                <a:gd name="T91" fmla="*/ 175 h 175"/>
                <a:gd name="T92" fmla="*/ 88 w 174"/>
                <a:gd name="T93" fmla="*/ 175 h 175"/>
                <a:gd name="T94" fmla="*/ 96 w 174"/>
                <a:gd name="T95" fmla="*/ 173 h 175"/>
                <a:gd name="T96" fmla="*/ 106 w 174"/>
                <a:gd name="T97" fmla="*/ 173 h 175"/>
                <a:gd name="T98" fmla="*/ 114 w 174"/>
                <a:gd name="T99" fmla="*/ 170 h 175"/>
                <a:gd name="T100" fmla="*/ 121 w 174"/>
                <a:gd name="T101" fmla="*/ 168 h 175"/>
                <a:gd name="T102" fmla="*/ 129 w 174"/>
                <a:gd name="T103" fmla="*/ 164 h 175"/>
                <a:gd name="T104" fmla="*/ 136 w 174"/>
                <a:gd name="T105" fmla="*/ 160 h 175"/>
                <a:gd name="T106" fmla="*/ 149 w 174"/>
                <a:gd name="T107" fmla="*/ 149 h 175"/>
                <a:gd name="T108" fmla="*/ 160 w 174"/>
                <a:gd name="T109" fmla="*/ 136 h 175"/>
                <a:gd name="T110" fmla="*/ 164 w 174"/>
                <a:gd name="T111" fmla="*/ 128 h 175"/>
                <a:gd name="T112" fmla="*/ 167 w 174"/>
                <a:gd name="T113" fmla="*/ 121 h 175"/>
                <a:gd name="T114" fmla="*/ 171 w 174"/>
                <a:gd name="T115" fmla="*/ 113 h 175"/>
                <a:gd name="T116" fmla="*/ 172 w 174"/>
                <a:gd name="T117" fmla="*/ 105 h 175"/>
                <a:gd name="T118" fmla="*/ 174 w 174"/>
                <a:gd name="T119" fmla="*/ 97 h 175"/>
                <a:gd name="T120" fmla="*/ 174 w 174"/>
                <a:gd name="T121" fmla="*/ 87 h 175"/>
                <a:gd name="T122" fmla="*/ 174 w 174"/>
                <a:gd name="T123" fmla="*/ 8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5">
                  <a:moveTo>
                    <a:pt x="174" y="87"/>
                  </a:moveTo>
                  <a:lnTo>
                    <a:pt x="174" y="87"/>
                  </a:lnTo>
                  <a:lnTo>
                    <a:pt x="174" y="79"/>
                  </a:lnTo>
                  <a:lnTo>
                    <a:pt x="172" y="70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6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9" y="11"/>
                  </a:lnTo>
                  <a:lnTo>
                    <a:pt x="121" y="7"/>
                  </a:lnTo>
                  <a:lnTo>
                    <a:pt x="114" y="4"/>
                  </a:lnTo>
                  <a:lnTo>
                    <a:pt x="106" y="3"/>
                  </a:lnTo>
                  <a:lnTo>
                    <a:pt x="96" y="1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1"/>
                  </a:lnTo>
                  <a:lnTo>
                    <a:pt x="70" y="3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6"/>
                  </a:lnTo>
                  <a:lnTo>
                    <a:pt x="7" y="53"/>
                  </a:lnTo>
                  <a:lnTo>
                    <a:pt x="5" y="61"/>
                  </a:lnTo>
                  <a:lnTo>
                    <a:pt x="2" y="70"/>
                  </a:lnTo>
                  <a:lnTo>
                    <a:pt x="0" y="79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2" y="105"/>
                  </a:lnTo>
                  <a:lnTo>
                    <a:pt x="5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6"/>
                  </a:lnTo>
                  <a:lnTo>
                    <a:pt x="26" y="149"/>
                  </a:lnTo>
                  <a:lnTo>
                    <a:pt x="39" y="160"/>
                  </a:lnTo>
                  <a:lnTo>
                    <a:pt x="45" y="164"/>
                  </a:lnTo>
                  <a:lnTo>
                    <a:pt x="54" y="168"/>
                  </a:lnTo>
                  <a:lnTo>
                    <a:pt x="62" y="170"/>
                  </a:lnTo>
                  <a:lnTo>
                    <a:pt x="70" y="173"/>
                  </a:lnTo>
                  <a:lnTo>
                    <a:pt x="78" y="173"/>
                  </a:lnTo>
                  <a:lnTo>
                    <a:pt x="88" y="175"/>
                  </a:lnTo>
                  <a:lnTo>
                    <a:pt x="88" y="175"/>
                  </a:lnTo>
                  <a:lnTo>
                    <a:pt x="96" y="173"/>
                  </a:lnTo>
                  <a:lnTo>
                    <a:pt x="106" y="173"/>
                  </a:lnTo>
                  <a:lnTo>
                    <a:pt x="114" y="170"/>
                  </a:lnTo>
                  <a:lnTo>
                    <a:pt x="121" y="168"/>
                  </a:lnTo>
                  <a:lnTo>
                    <a:pt x="129" y="164"/>
                  </a:lnTo>
                  <a:lnTo>
                    <a:pt x="136" y="160"/>
                  </a:lnTo>
                  <a:lnTo>
                    <a:pt x="149" y="149"/>
                  </a:lnTo>
                  <a:lnTo>
                    <a:pt x="160" y="136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7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788" y="597"/>
              <a:ext cx="174" cy="175"/>
            </a:xfrm>
            <a:custGeom>
              <a:avLst/>
              <a:gdLst>
                <a:gd name="T0" fmla="*/ 174 w 174"/>
                <a:gd name="T1" fmla="*/ 87 h 175"/>
                <a:gd name="T2" fmla="*/ 174 w 174"/>
                <a:gd name="T3" fmla="*/ 87 h 175"/>
                <a:gd name="T4" fmla="*/ 174 w 174"/>
                <a:gd name="T5" fmla="*/ 79 h 175"/>
                <a:gd name="T6" fmla="*/ 172 w 174"/>
                <a:gd name="T7" fmla="*/ 69 h 175"/>
                <a:gd name="T8" fmla="*/ 171 w 174"/>
                <a:gd name="T9" fmla="*/ 61 h 175"/>
                <a:gd name="T10" fmla="*/ 167 w 174"/>
                <a:gd name="T11" fmla="*/ 53 h 175"/>
                <a:gd name="T12" fmla="*/ 164 w 174"/>
                <a:gd name="T13" fmla="*/ 46 h 175"/>
                <a:gd name="T14" fmla="*/ 160 w 174"/>
                <a:gd name="T15" fmla="*/ 38 h 175"/>
                <a:gd name="T16" fmla="*/ 149 w 174"/>
                <a:gd name="T17" fmla="*/ 26 h 175"/>
                <a:gd name="T18" fmla="*/ 136 w 174"/>
                <a:gd name="T19" fmla="*/ 15 h 175"/>
                <a:gd name="T20" fmla="*/ 129 w 174"/>
                <a:gd name="T21" fmla="*/ 11 h 175"/>
                <a:gd name="T22" fmla="*/ 121 w 174"/>
                <a:gd name="T23" fmla="*/ 7 h 175"/>
                <a:gd name="T24" fmla="*/ 114 w 174"/>
                <a:gd name="T25" fmla="*/ 4 h 175"/>
                <a:gd name="T26" fmla="*/ 106 w 174"/>
                <a:gd name="T27" fmla="*/ 3 h 175"/>
                <a:gd name="T28" fmla="*/ 96 w 174"/>
                <a:gd name="T29" fmla="*/ 1 h 175"/>
                <a:gd name="T30" fmla="*/ 88 w 174"/>
                <a:gd name="T31" fmla="*/ 0 h 175"/>
                <a:gd name="T32" fmla="*/ 88 w 174"/>
                <a:gd name="T33" fmla="*/ 0 h 175"/>
                <a:gd name="T34" fmla="*/ 78 w 174"/>
                <a:gd name="T35" fmla="*/ 1 h 175"/>
                <a:gd name="T36" fmla="*/ 70 w 174"/>
                <a:gd name="T37" fmla="*/ 3 h 175"/>
                <a:gd name="T38" fmla="*/ 62 w 174"/>
                <a:gd name="T39" fmla="*/ 4 h 175"/>
                <a:gd name="T40" fmla="*/ 54 w 174"/>
                <a:gd name="T41" fmla="*/ 7 h 175"/>
                <a:gd name="T42" fmla="*/ 45 w 174"/>
                <a:gd name="T43" fmla="*/ 11 h 175"/>
                <a:gd name="T44" fmla="*/ 39 w 174"/>
                <a:gd name="T45" fmla="*/ 15 h 175"/>
                <a:gd name="T46" fmla="*/ 26 w 174"/>
                <a:gd name="T47" fmla="*/ 26 h 175"/>
                <a:gd name="T48" fmla="*/ 15 w 174"/>
                <a:gd name="T49" fmla="*/ 38 h 175"/>
                <a:gd name="T50" fmla="*/ 11 w 174"/>
                <a:gd name="T51" fmla="*/ 46 h 175"/>
                <a:gd name="T52" fmla="*/ 7 w 174"/>
                <a:gd name="T53" fmla="*/ 53 h 175"/>
                <a:gd name="T54" fmla="*/ 5 w 174"/>
                <a:gd name="T55" fmla="*/ 61 h 175"/>
                <a:gd name="T56" fmla="*/ 2 w 174"/>
                <a:gd name="T57" fmla="*/ 69 h 175"/>
                <a:gd name="T58" fmla="*/ 0 w 174"/>
                <a:gd name="T59" fmla="*/ 79 h 175"/>
                <a:gd name="T60" fmla="*/ 0 w 174"/>
                <a:gd name="T61" fmla="*/ 87 h 175"/>
                <a:gd name="T62" fmla="*/ 0 w 174"/>
                <a:gd name="T63" fmla="*/ 87 h 175"/>
                <a:gd name="T64" fmla="*/ 0 w 174"/>
                <a:gd name="T65" fmla="*/ 97 h 175"/>
                <a:gd name="T66" fmla="*/ 2 w 174"/>
                <a:gd name="T67" fmla="*/ 105 h 175"/>
                <a:gd name="T68" fmla="*/ 5 w 174"/>
                <a:gd name="T69" fmla="*/ 113 h 175"/>
                <a:gd name="T70" fmla="*/ 7 w 174"/>
                <a:gd name="T71" fmla="*/ 121 h 175"/>
                <a:gd name="T72" fmla="*/ 11 w 174"/>
                <a:gd name="T73" fmla="*/ 128 h 175"/>
                <a:gd name="T74" fmla="*/ 15 w 174"/>
                <a:gd name="T75" fmla="*/ 136 h 175"/>
                <a:gd name="T76" fmla="*/ 26 w 174"/>
                <a:gd name="T77" fmla="*/ 149 h 175"/>
                <a:gd name="T78" fmla="*/ 39 w 174"/>
                <a:gd name="T79" fmla="*/ 160 h 175"/>
                <a:gd name="T80" fmla="*/ 45 w 174"/>
                <a:gd name="T81" fmla="*/ 164 h 175"/>
                <a:gd name="T82" fmla="*/ 54 w 174"/>
                <a:gd name="T83" fmla="*/ 168 h 175"/>
                <a:gd name="T84" fmla="*/ 62 w 174"/>
                <a:gd name="T85" fmla="*/ 170 h 175"/>
                <a:gd name="T86" fmla="*/ 70 w 174"/>
                <a:gd name="T87" fmla="*/ 173 h 175"/>
                <a:gd name="T88" fmla="*/ 78 w 174"/>
                <a:gd name="T89" fmla="*/ 173 h 175"/>
                <a:gd name="T90" fmla="*/ 88 w 174"/>
                <a:gd name="T91" fmla="*/ 175 h 175"/>
                <a:gd name="T92" fmla="*/ 88 w 174"/>
                <a:gd name="T93" fmla="*/ 175 h 175"/>
                <a:gd name="T94" fmla="*/ 96 w 174"/>
                <a:gd name="T95" fmla="*/ 173 h 175"/>
                <a:gd name="T96" fmla="*/ 106 w 174"/>
                <a:gd name="T97" fmla="*/ 173 h 175"/>
                <a:gd name="T98" fmla="*/ 114 w 174"/>
                <a:gd name="T99" fmla="*/ 170 h 175"/>
                <a:gd name="T100" fmla="*/ 121 w 174"/>
                <a:gd name="T101" fmla="*/ 168 h 175"/>
                <a:gd name="T102" fmla="*/ 129 w 174"/>
                <a:gd name="T103" fmla="*/ 164 h 175"/>
                <a:gd name="T104" fmla="*/ 136 w 174"/>
                <a:gd name="T105" fmla="*/ 160 h 175"/>
                <a:gd name="T106" fmla="*/ 149 w 174"/>
                <a:gd name="T107" fmla="*/ 149 h 175"/>
                <a:gd name="T108" fmla="*/ 160 w 174"/>
                <a:gd name="T109" fmla="*/ 136 h 175"/>
                <a:gd name="T110" fmla="*/ 164 w 174"/>
                <a:gd name="T111" fmla="*/ 128 h 175"/>
                <a:gd name="T112" fmla="*/ 167 w 174"/>
                <a:gd name="T113" fmla="*/ 121 h 175"/>
                <a:gd name="T114" fmla="*/ 171 w 174"/>
                <a:gd name="T115" fmla="*/ 113 h 175"/>
                <a:gd name="T116" fmla="*/ 172 w 174"/>
                <a:gd name="T117" fmla="*/ 105 h 175"/>
                <a:gd name="T118" fmla="*/ 174 w 174"/>
                <a:gd name="T119" fmla="*/ 97 h 175"/>
                <a:gd name="T120" fmla="*/ 174 w 174"/>
                <a:gd name="T121" fmla="*/ 87 h 175"/>
                <a:gd name="T122" fmla="*/ 174 w 174"/>
                <a:gd name="T123" fmla="*/ 8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5">
                  <a:moveTo>
                    <a:pt x="174" y="87"/>
                  </a:moveTo>
                  <a:lnTo>
                    <a:pt x="174" y="87"/>
                  </a:lnTo>
                  <a:lnTo>
                    <a:pt x="174" y="79"/>
                  </a:lnTo>
                  <a:lnTo>
                    <a:pt x="172" y="69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6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9" y="11"/>
                  </a:lnTo>
                  <a:lnTo>
                    <a:pt x="121" y="7"/>
                  </a:lnTo>
                  <a:lnTo>
                    <a:pt x="114" y="4"/>
                  </a:lnTo>
                  <a:lnTo>
                    <a:pt x="106" y="3"/>
                  </a:lnTo>
                  <a:lnTo>
                    <a:pt x="96" y="1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1"/>
                  </a:lnTo>
                  <a:lnTo>
                    <a:pt x="70" y="3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6"/>
                  </a:lnTo>
                  <a:lnTo>
                    <a:pt x="7" y="53"/>
                  </a:lnTo>
                  <a:lnTo>
                    <a:pt x="5" y="61"/>
                  </a:lnTo>
                  <a:lnTo>
                    <a:pt x="2" y="69"/>
                  </a:lnTo>
                  <a:lnTo>
                    <a:pt x="0" y="79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2" y="105"/>
                  </a:lnTo>
                  <a:lnTo>
                    <a:pt x="5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6"/>
                  </a:lnTo>
                  <a:lnTo>
                    <a:pt x="26" y="149"/>
                  </a:lnTo>
                  <a:lnTo>
                    <a:pt x="39" y="160"/>
                  </a:lnTo>
                  <a:lnTo>
                    <a:pt x="45" y="164"/>
                  </a:lnTo>
                  <a:lnTo>
                    <a:pt x="54" y="168"/>
                  </a:lnTo>
                  <a:lnTo>
                    <a:pt x="62" y="170"/>
                  </a:lnTo>
                  <a:lnTo>
                    <a:pt x="70" y="173"/>
                  </a:lnTo>
                  <a:lnTo>
                    <a:pt x="78" y="173"/>
                  </a:lnTo>
                  <a:lnTo>
                    <a:pt x="88" y="175"/>
                  </a:lnTo>
                  <a:lnTo>
                    <a:pt x="88" y="175"/>
                  </a:lnTo>
                  <a:lnTo>
                    <a:pt x="96" y="173"/>
                  </a:lnTo>
                  <a:lnTo>
                    <a:pt x="106" y="173"/>
                  </a:lnTo>
                  <a:lnTo>
                    <a:pt x="114" y="170"/>
                  </a:lnTo>
                  <a:lnTo>
                    <a:pt x="121" y="168"/>
                  </a:lnTo>
                  <a:lnTo>
                    <a:pt x="129" y="164"/>
                  </a:lnTo>
                  <a:lnTo>
                    <a:pt x="136" y="160"/>
                  </a:lnTo>
                  <a:lnTo>
                    <a:pt x="149" y="149"/>
                  </a:lnTo>
                  <a:lnTo>
                    <a:pt x="160" y="136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7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788" y="829"/>
              <a:ext cx="174" cy="174"/>
            </a:xfrm>
            <a:custGeom>
              <a:avLst/>
              <a:gdLst>
                <a:gd name="T0" fmla="*/ 174 w 174"/>
                <a:gd name="T1" fmla="*/ 87 h 174"/>
                <a:gd name="T2" fmla="*/ 174 w 174"/>
                <a:gd name="T3" fmla="*/ 87 h 174"/>
                <a:gd name="T4" fmla="*/ 174 w 174"/>
                <a:gd name="T5" fmla="*/ 79 h 174"/>
                <a:gd name="T6" fmla="*/ 172 w 174"/>
                <a:gd name="T7" fmla="*/ 69 h 174"/>
                <a:gd name="T8" fmla="*/ 171 w 174"/>
                <a:gd name="T9" fmla="*/ 61 h 174"/>
                <a:gd name="T10" fmla="*/ 167 w 174"/>
                <a:gd name="T11" fmla="*/ 53 h 174"/>
                <a:gd name="T12" fmla="*/ 164 w 174"/>
                <a:gd name="T13" fmla="*/ 46 h 174"/>
                <a:gd name="T14" fmla="*/ 160 w 174"/>
                <a:gd name="T15" fmla="*/ 38 h 174"/>
                <a:gd name="T16" fmla="*/ 149 w 174"/>
                <a:gd name="T17" fmla="*/ 26 h 174"/>
                <a:gd name="T18" fmla="*/ 136 w 174"/>
                <a:gd name="T19" fmla="*/ 15 h 174"/>
                <a:gd name="T20" fmla="*/ 129 w 174"/>
                <a:gd name="T21" fmla="*/ 11 h 174"/>
                <a:gd name="T22" fmla="*/ 121 w 174"/>
                <a:gd name="T23" fmla="*/ 7 h 174"/>
                <a:gd name="T24" fmla="*/ 114 w 174"/>
                <a:gd name="T25" fmla="*/ 4 h 174"/>
                <a:gd name="T26" fmla="*/ 106 w 174"/>
                <a:gd name="T27" fmla="*/ 3 h 174"/>
                <a:gd name="T28" fmla="*/ 96 w 174"/>
                <a:gd name="T29" fmla="*/ 1 h 174"/>
                <a:gd name="T30" fmla="*/ 88 w 174"/>
                <a:gd name="T31" fmla="*/ 0 h 174"/>
                <a:gd name="T32" fmla="*/ 88 w 174"/>
                <a:gd name="T33" fmla="*/ 0 h 174"/>
                <a:gd name="T34" fmla="*/ 78 w 174"/>
                <a:gd name="T35" fmla="*/ 1 h 174"/>
                <a:gd name="T36" fmla="*/ 70 w 174"/>
                <a:gd name="T37" fmla="*/ 3 h 174"/>
                <a:gd name="T38" fmla="*/ 62 w 174"/>
                <a:gd name="T39" fmla="*/ 4 h 174"/>
                <a:gd name="T40" fmla="*/ 54 w 174"/>
                <a:gd name="T41" fmla="*/ 7 h 174"/>
                <a:gd name="T42" fmla="*/ 45 w 174"/>
                <a:gd name="T43" fmla="*/ 11 h 174"/>
                <a:gd name="T44" fmla="*/ 39 w 174"/>
                <a:gd name="T45" fmla="*/ 15 h 174"/>
                <a:gd name="T46" fmla="*/ 26 w 174"/>
                <a:gd name="T47" fmla="*/ 26 h 174"/>
                <a:gd name="T48" fmla="*/ 15 w 174"/>
                <a:gd name="T49" fmla="*/ 38 h 174"/>
                <a:gd name="T50" fmla="*/ 11 w 174"/>
                <a:gd name="T51" fmla="*/ 46 h 174"/>
                <a:gd name="T52" fmla="*/ 7 w 174"/>
                <a:gd name="T53" fmla="*/ 53 h 174"/>
                <a:gd name="T54" fmla="*/ 5 w 174"/>
                <a:gd name="T55" fmla="*/ 61 h 174"/>
                <a:gd name="T56" fmla="*/ 2 w 174"/>
                <a:gd name="T57" fmla="*/ 69 h 174"/>
                <a:gd name="T58" fmla="*/ 0 w 174"/>
                <a:gd name="T59" fmla="*/ 79 h 174"/>
                <a:gd name="T60" fmla="*/ 0 w 174"/>
                <a:gd name="T61" fmla="*/ 87 h 174"/>
                <a:gd name="T62" fmla="*/ 0 w 174"/>
                <a:gd name="T63" fmla="*/ 87 h 174"/>
                <a:gd name="T64" fmla="*/ 0 w 174"/>
                <a:gd name="T65" fmla="*/ 97 h 174"/>
                <a:gd name="T66" fmla="*/ 2 w 174"/>
                <a:gd name="T67" fmla="*/ 105 h 174"/>
                <a:gd name="T68" fmla="*/ 5 w 174"/>
                <a:gd name="T69" fmla="*/ 113 h 174"/>
                <a:gd name="T70" fmla="*/ 7 w 174"/>
                <a:gd name="T71" fmla="*/ 121 h 174"/>
                <a:gd name="T72" fmla="*/ 11 w 174"/>
                <a:gd name="T73" fmla="*/ 128 h 174"/>
                <a:gd name="T74" fmla="*/ 15 w 174"/>
                <a:gd name="T75" fmla="*/ 136 h 174"/>
                <a:gd name="T76" fmla="*/ 26 w 174"/>
                <a:gd name="T77" fmla="*/ 149 h 174"/>
                <a:gd name="T78" fmla="*/ 39 w 174"/>
                <a:gd name="T79" fmla="*/ 159 h 174"/>
                <a:gd name="T80" fmla="*/ 45 w 174"/>
                <a:gd name="T81" fmla="*/ 164 h 174"/>
                <a:gd name="T82" fmla="*/ 54 w 174"/>
                <a:gd name="T83" fmla="*/ 168 h 174"/>
                <a:gd name="T84" fmla="*/ 62 w 174"/>
                <a:gd name="T85" fmla="*/ 170 h 174"/>
                <a:gd name="T86" fmla="*/ 70 w 174"/>
                <a:gd name="T87" fmla="*/ 173 h 174"/>
                <a:gd name="T88" fmla="*/ 78 w 174"/>
                <a:gd name="T89" fmla="*/ 173 h 174"/>
                <a:gd name="T90" fmla="*/ 88 w 174"/>
                <a:gd name="T91" fmla="*/ 174 h 174"/>
                <a:gd name="T92" fmla="*/ 88 w 174"/>
                <a:gd name="T93" fmla="*/ 174 h 174"/>
                <a:gd name="T94" fmla="*/ 96 w 174"/>
                <a:gd name="T95" fmla="*/ 173 h 174"/>
                <a:gd name="T96" fmla="*/ 106 w 174"/>
                <a:gd name="T97" fmla="*/ 173 h 174"/>
                <a:gd name="T98" fmla="*/ 114 w 174"/>
                <a:gd name="T99" fmla="*/ 170 h 174"/>
                <a:gd name="T100" fmla="*/ 121 w 174"/>
                <a:gd name="T101" fmla="*/ 168 h 174"/>
                <a:gd name="T102" fmla="*/ 129 w 174"/>
                <a:gd name="T103" fmla="*/ 164 h 174"/>
                <a:gd name="T104" fmla="*/ 136 w 174"/>
                <a:gd name="T105" fmla="*/ 159 h 174"/>
                <a:gd name="T106" fmla="*/ 149 w 174"/>
                <a:gd name="T107" fmla="*/ 149 h 174"/>
                <a:gd name="T108" fmla="*/ 160 w 174"/>
                <a:gd name="T109" fmla="*/ 136 h 174"/>
                <a:gd name="T110" fmla="*/ 164 w 174"/>
                <a:gd name="T111" fmla="*/ 128 h 174"/>
                <a:gd name="T112" fmla="*/ 167 w 174"/>
                <a:gd name="T113" fmla="*/ 121 h 174"/>
                <a:gd name="T114" fmla="*/ 171 w 174"/>
                <a:gd name="T115" fmla="*/ 113 h 174"/>
                <a:gd name="T116" fmla="*/ 172 w 174"/>
                <a:gd name="T117" fmla="*/ 105 h 174"/>
                <a:gd name="T118" fmla="*/ 174 w 174"/>
                <a:gd name="T119" fmla="*/ 97 h 174"/>
                <a:gd name="T120" fmla="*/ 174 w 174"/>
                <a:gd name="T121" fmla="*/ 87 h 174"/>
                <a:gd name="T122" fmla="*/ 174 w 174"/>
                <a:gd name="T123" fmla="*/ 8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4">
                  <a:moveTo>
                    <a:pt x="174" y="87"/>
                  </a:moveTo>
                  <a:lnTo>
                    <a:pt x="174" y="87"/>
                  </a:lnTo>
                  <a:lnTo>
                    <a:pt x="174" y="79"/>
                  </a:lnTo>
                  <a:lnTo>
                    <a:pt x="172" y="69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6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9" y="11"/>
                  </a:lnTo>
                  <a:lnTo>
                    <a:pt x="121" y="7"/>
                  </a:lnTo>
                  <a:lnTo>
                    <a:pt x="114" y="4"/>
                  </a:lnTo>
                  <a:lnTo>
                    <a:pt x="106" y="3"/>
                  </a:lnTo>
                  <a:lnTo>
                    <a:pt x="96" y="1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1"/>
                  </a:lnTo>
                  <a:lnTo>
                    <a:pt x="70" y="3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6"/>
                  </a:lnTo>
                  <a:lnTo>
                    <a:pt x="7" y="53"/>
                  </a:lnTo>
                  <a:lnTo>
                    <a:pt x="5" y="61"/>
                  </a:lnTo>
                  <a:lnTo>
                    <a:pt x="2" y="69"/>
                  </a:lnTo>
                  <a:lnTo>
                    <a:pt x="0" y="79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2" y="105"/>
                  </a:lnTo>
                  <a:lnTo>
                    <a:pt x="5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6"/>
                  </a:lnTo>
                  <a:lnTo>
                    <a:pt x="26" y="149"/>
                  </a:lnTo>
                  <a:lnTo>
                    <a:pt x="39" y="159"/>
                  </a:lnTo>
                  <a:lnTo>
                    <a:pt x="45" y="164"/>
                  </a:lnTo>
                  <a:lnTo>
                    <a:pt x="54" y="168"/>
                  </a:lnTo>
                  <a:lnTo>
                    <a:pt x="62" y="170"/>
                  </a:lnTo>
                  <a:lnTo>
                    <a:pt x="70" y="173"/>
                  </a:lnTo>
                  <a:lnTo>
                    <a:pt x="78" y="173"/>
                  </a:lnTo>
                  <a:lnTo>
                    <a:pt x="88" y="174"/>
                  </a:lnTo>
                  <a:lnTo>
                    <a:pt x="88" y="174"/>
                  </a:lnTo>
                  <a:lnTo>
                    <a:pt x="96" y="173"/>
                  </a:lnTo>
                  <a:lnTo>
                    <a:pt x="106" y="173"/>
                  </a:lnTo>
                  <a:lnTo>
                    <a:pt x="114" y="170"/>
                  </a:lnTo>
                  <a:lnTo>
                    <a:pt x="121" y="168"/>
                  </a:lnTo>
                  <a:lnTo>
                    <a:pt x="129" y="164"/>
                  </a:lnTo>
                  <a:lnTo>
                    <a:pt x="136" y="159"/>
                  </a:lnTo>
                  <a:lnTo>
                    <a:pt x="149" y="149"/>
                  </a:lnTo>
                  <a:lnTo>
                    <a:pt x="160" y="136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7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788" y="1061"/>
              <a:ext cx="174" cy="174"/>
            </a:xfrm>
            <a:custGeom>
              <a:avLst/>
              <a:gdLst>
                <a:gd name="T0" fmla="*/ 174 w 174"/>
                <a:gd name="T1" fmla="*/ 87 h 174"/>
                <a:gd name="T2" fmla="*/ 174 w 174"/>
                <a:gd name="T3" fmla="*/ 87 h 174"/>
                <a:gd name="T4" fmla="*/ 174 w 174"/>
                <a:gd name="T5" fmla="*/ 79 h 174"/>
                <a:gd name="T6" fmla="*/ 172 w 174"/>
                <a:gd name="T7" fmla="*/ 69 h 174"/>
                <a:gd name="T8" fmla="*/ 171 w 174"/>
                <a:gd name="T9" fmla="*/ 61 h 174"/>
                <a:gd name="T10" fmla="*/ 167 w 174"/>
                <a:gd name="T11" fmla="*/ 53 h 174"/>
                <a:gd name="T12" fmla="*/ 164 w 174"/>
                <a:gd name="T13" fmla="*/ 46 h 174"/>
                <a:gd name="T14" fmla="*/ 160 w 174"/>
                <a:gd name="T15" fmla="*/ 38 h 174"/>
                <a:gd name="T16" fmla="*/ 149 w 174"/>
                <a:gd name="T17" fmla="*/ 26 h 174"/>
                <a:gd name="T18" fmla="*/ 136 w 174"/>
                <a:gd name="T19" fmla="*/ 15 h 174"/>
                <a:gd name="T20" fmla="*/ 129 w 174"/>
                <a:gd name="T21" fmla="*/ 11 h 174"/>
                <a:gd name="T22" fmla="*/ 121 w 174"/>
                <a:gd name="T23" fmla="*/ 7 h 174"/>
                <a:gd name="T24" fmla="*/ 114 w 174"/>
                <a:gd name="T25" fmla="*/ 4 h 174"/>
                <a:gd name="T26" fmla="*/ 106 w 174"/>
                <a:gd name="T27" fmla="*/ 3 h 174"/>
                <a:gd name="T28" fmla="*/ 96 w 174"/>
                <a:gd name="T29" fmla="*/ 1 h 174"/>
                <a:gd name="T30" fmla="*/ 88 w 174"/>
                <a:gd name="T31" fmla="*/ 0 h 174"/>
                <a:gd name="T32" fmla="*/ 88 w 174"/>
                <a:gd name="T33" fmla="*/ 0 h 174"/>
                <a:gd name="T34" fmla="*/ 78 w 174"/>
                <a:gd name="T35" fmla="*/ 1 h 174"/>
                <a:gd name="T36" fmla="*/ 70 w 174"/>
                <a:gd name="T37" fmla="*/ 3 h 174"/>
                <a:gd name="T38" fmla="*/ 62 w 174"/>
                <a:gd name="T39" fmla="*/ 4 h 174"/>
                <a:gd name="T40" fmla="*/ 54 w 174"/>
                <a:gd name="T41" fmla="*/ 7 h 174"/>
                <a:gd name="T42" fmla="*/ 45 w 174"/>
                <a:gd name="T43" fmla="*/ 11 h 174"/>
                <a:gd name="T44" fmla="*/ 39 w 174"/>
                <a:gd name="T45" fmla="*/ 15 h 174"/>
                <a:gd name="T46" fmla="*/ 26 w 174"/>
                <a:gd name="T47" fmla="*/ 26 h 174"/>
                <a:gd name="T48" fmla="*/ 15 w 174"/>
                <a:gd name="T49" fmla="*/ 38 h 174"/>
                <a:gd name="T50" fmla="*/ 11 w 174"/>
                <a:gd name="T51" fmla="*/ 46 h 174"/>
                <a:gd name="T52" fmla="*/ 7 w 174"/>
                <a:gd name="T53" fmla="*/ 53 h 174"/>
                <a:gd name="T54" fmla="*/ 5 w 174"/>
                <a:gd name="T55" fmla="*/ 61 h 174"/>
                <a:gd name="T56" fmla="*/ 2 w 174"/>
                <a:gd name="T57" fmla="*/ 69 h 174"/>
                <a:gd name="T58" fmla="*/ 0 w 174"/>
                <a:gd name="T59" fmla="*/ 79 h 174"/>
                <a:gd name="T60" fmla="*/ 0 w 174"/>
                <a:gd name="T61" fmla="*/ 87 h 174"/>
                <a:gd name="T62" fmla="*/ 0 w 174"/>
                <a:gd name="T63" fmla="*/ 87 h 174"/>
                <a:gd name="T64" fmla="*/ 0 w 174"/>
                <a:gd name="T65" fmla="*/ 97 h 174"/>
                <a:gd name="T66" fmla="*/ 2 w 174"/>
                <a:gd name="T67" fmla="*/ 105 h 174"/>
                <a:gd name="T68" fmla="*/ 5 w 174"/>
                <a:gd name="T69" fmla="*/ 113 h 174"/>
                <a:gd name="T70" fmla="*/ 7 w 174"/>
                <a:gd name="T71" fmla="*/ 121 h 174"/>
                <a:gd name="T72" fmla="*/ 11 w 174"/>
                <a:gd name="T73" fmla="*/ 128 h 174"/>
                <a:gd name="T74" fmla="*/ 15 w 174"/>
                <a:gd name="T75" fmla="*/ 136 h 174"/>
                <a:gd name="T76" fmla="*/ 26 w 174"/>
                <a:gd name="T77" fmla="*/ 148 h 174"/>
                <a:gd name="T78" fmla="*/ 39 w 174"/>
                <a:gd name="T79" fmla="*/ 159 h 174"/>
                <a:gd name="T80" fmla="*/ 45 w 174"/>
                <a:gd name="T81" fmla="*/ 164 h 174"/>
                <a:gd name="T82" fmla="*/ 54 w 174"/>
                <a:gd name="T83" fmla="*/ 168 h 174"/>
                <a:gd name="T84" fmla="*/ 62 w 174"/>
                <a:gd name="T85" fmla="*/ 170 h 174"/>
                <a:gd name="T86" fmla="*/ 70 w 174"/>
                <a:gd name="T87" fmla="*/ 173 h 174"/>
                <a:gd name="T88" fmla="*/ 78 w 174"/>
                <a:gd name="T89" fmla="*/ 173 h 174"/>
                <a:gd name="T90" fmla="*/ 88 w 174"/>
                <a:gd name="T91" fmla="*/ 174 h 174"/>
                <a:gd name="T92" fmla="*/ 88 w 174"/>
                <a:gd name="T93" fmla="*/ 174 h 174"/>
                <a:gd name="T94" fmla="*/ 96 w 174"/>
                <a:gd name="T95" fmla="*/ 173 h 174"/>
                <a:gd name="T96" fmla="*/ 106 w 174"/>
                <a:gd name="T97" fmla="*/ 173 h 174"/>
                <a:gd name="T98" fmla="*/ 114 w 174"/>
                <a:gd name="T99" fmla="*/ 170 h 174"/>
                <a:gd name="T100" fmla="*/ 121 w 174"/>
                <a:gd name="T101" fmla="*/ 168 h 174"/>
                <a:gd name="T102" fmla="*/ 129 w 174"/>
                <a:gd name="T103" fmla="*/ 164 h 174"/>
                <a:gd name="T104" fmla="*/ 136 w 174"/>
                <a:gd name="T105" fmla="*/ 159 h 174"/>
                <a:gd name="T106" fmla="*/ 149 w 174"/>
                <a:gd name="T107" fmla="*/ 148 h 174"/>
                <a:gd name="T108" fmla="*/ 160 w 174"/>
                <a:gd name="T109" fmla="*/ 136 h 174"/>
                <a:gd name="T110" fmla="*/ 164 w 174"/>
                <a:gd name="T111" fmla="*/ 128 h 174"/>
                <a:gd name="T112" fmla="*/ 167 w 174"/>
                <a:gd name="T113" fmla="*/ 121 h 174"/>
                <a:gd name="T114" fmla="*/ 171 w 174"/>
                <a:gd name="T115" fmla="*/ 113 h 174"/>
                <a:gd name="T116" fmla="*/ 172 w 174"/>
                <a:gd name="T117" fmla="*/ 105 h 174"/>
                <a:gd name="T118" fmla="*/ 174 w 174"/>
                <a:gd name="T119" fmla="*/ 97 h 174"/>
                <a:gd name="T120" fmla="*/ 174 w 174"/>
                <a:gd name="T121" fmla="*/ 87 h 174"/>
                <a:gd name="T122" fmla="*/ 174 w 174"/>
                <a:gd name="T123" fmla="*/ 8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4">
                  <a:moveTo>
                    <a:pt x="174" y="87"/>
                  </a:moveTo>
                  <a:lnTo>
                    <a:pt x="174" y="87"/>
                  </a:lnTo>
                  <a:lnTo>
                    <a:pt x="174" y="79"/>
                  </a:lnTo>
                  <a:lnTo>
                    <a:pt x="172" y="69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6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9" y="11"/>
                  </a:lnTo>
                  <a:lnTo>
                    <a:pt x="121" y="7"/>
                  </a:lnTo>
                  <a:lnTo>
                    <a:pt x="114" y="4"/>
                  </a:lnTo>
                  <a:lnTo>
                    <a:pt x="106" y="3"/>
                  </a:lnTo>
                  <a:lnTo>
                    <a:pt x="96" y="1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1"/>
                  </a:lnTo>
                  <a:lnTo>
                    <a:pt x="70" y="3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6"/>
                  </a:lnTo>
                  <a:lnTo>
                    <a:pt x="7" y="53"/>
                  </a:lnTo>
                  <a:lnTo>
                    <a:pt x="5" y="61"/>
                  </a:lnTo>
                  <a:lnTo>
                    <a:pt x="2" y="69"/>
                  </a:lnTo>
                  <a:lnTo>
                    <a:pt x="0" y="79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2" y="105"/>
                  </a:lnTo>
                  <a:lnTo>
                    <a:pt x="5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6"/>
                  </a:lnTo>
                  <a:lnTo>
                    <a:pt x="26" y="148"/>
                  </a:lnTo>
                  <a:lnTo>
                    <a:pt x="39" y="159"/>
                  </a:lnTo>
                  <a:lnTo>
                    <a:pt x="45" y="164"/>
                  </a:lnTo>
                  <a:lnTo>
                    <a:pt x="54" y="168"/>
                  </a:lnTo>
                  <a:lnTo>
                    <a:pt x="62" y="170"/>
                  </a:lnTo>
                  <a:lnTo>
                    <a:pt x="70" y="173"/>
                  </a:lnTo>
                  <a:lnTo>
                    <a:pt x="78" y="173"/>
                  </a:lnTo>
                  <a:lnTo>
                    <a:pt x="88" y="174"/>
                  </a:lnTo>
                  <a:lnTo>
                    <a:pt x="88" y="174"/>
                  </a:lnTo>
                  <a:lnTo>
                    <a:pt x="96" y="173"/>
                  </a:lnTo>
                  <a:lnTo>
                    <a:pt x="106" y="173"/>
                  </a:lnTo>
                  <a:lnTo>
                    <a:pt x="114" y="170"/>
                  </a:lnTo>
                  <a:lnTo>
                    <a:pt x="121" y="168"/>
                  </a:lnTo>
                  <a:lnTo>
                    <a:pt x="129" y="164"/>
                  </a:lnTo>
                  <a:lnTo>
                    <a:pt x="136" y="159"/>
                  </a:lnTo>
                  <a:lnTo>
                    <a:pt x="149" y="148"/>
                  </a:lnTo>
                  <a:lnTo>
                    <a:pt x="160" y="136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7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1019" y="1061"/>
              <a:ext cx="175" cy="174"/>
            </a:xfrm>
            <a:custGeom>
              <a:avLst/>
              <a:gdLst>
                <a:gd name="T0" fmla="*/ 175 w 175"/>
                <a:gd name="T1" fmla="*/ 87 h 174"/>
                <a:gd name="T2" fmla="*/ 175 w 175"/>
                <a:gd name="T3" fmla="*/ 87 h 174"/>
                <a:gd name="T4" fmla="*/ 173 w 175"/>
                <a:gd name="T5" fmla="*/ 79 h 174"/>
                <a:gd name="T6" fmla="*/ 173 w 175"/>
                <a:gd name="T7" fmla="*/ 69 h 174"/>
                <a:gd name="T8" fmla="*/ 171 w 175"/>
                <a:gd name="T9" fmla="*/ 61 h 174"/>
                <a:gd name="T10" fmla="*/ 168 w 175"/>
                <a:gd name="T11" fmla="*/ 53 h 174"/>
                <a:gd name="T12" fmla="*/ 164 w 175"/>
                <a:gd name="T13" fmla="*/ 46 h 174"/>
                <a:gd name="T14" fmla="*/ 160 w 175"/>
                <a:gd name="T15" fmla="*/ 38 h 174"/>
                <a:gd name="T16" fmla="*/ 149 w 175"/>
                <a:gd name="T17" fmla="*/ 26 h 174"/>
                <a:gd name="T18" fmla="*/ 136 w 175"/>
                <a:gd name="T19" fmla="*/ 15 h 174"/>
                <a:gd name="T20" fmla="*/ 128 w 175"/>
                <a:gd name="T21" fmla="*/ 11 h 174"/>
                <a:gd name="T22" fmla="*/ 121 w 175"/>
                <a:gd name="T23" fmla="*/ 7 h 174"/>
                <a:gd name="T24" fmla="*/ 113 w 175"/>
                <a:gd name="T25" fmla="*/ 4 h 174"/>
                <a:gd name="T26" fmla="*/ 105 w 175"/>
                <a:gd name="T27" fmla="*/ 3 h 174"/>
                <a:gd name="T28" fmla="*/ 97 w 175"/>
                <a:gd name="T29" fmla="*/ 1 h 174"/>
                <a:gd name="T30" fmla="*/ 87 w 175"/>
                <a:gd name="T31" fmla="*/ 0 h 174"/>
                <a:gd name="T32" fmla="*/ 87 w 175"/>
                <a:gd name="T33" fmla="*/ 0 h 174"/>
                <a:gd name="T34" fmla="*/ 79 w 175"/>
                <a:gd name="T35" fmla="*/ 1 h 174"/>
                <a:gd name="T36" fmla="*/ 70 w 175"/>
                <a:gd name="T37" fmla="*/ 3 h 174"/>
                <a:gd name="T38" fmla="*/ 61 w 175"/>
                <a:gd name="T39" fmla="*/ 4 h 174"/>
                <a:gd name="T40" fmla="*/ 53 w 175"/>
                <a:gd name="T41" fmla="*/ 7 h 174"/>
                <a:gd name="T42" fmla="*/ 46 w 175"/>
                <a:gd name="T43" fmla="*/ 11 h 174"/>
                <a:gd name="T44" fmla="*/ 38 w 175"/>
                <a:gd name="T45" fmla="*/ 15 h 174"/>
                <a:gd name="T46" fmla="*/ 26 w 175"/>
                <a:gd name="T47" fmla="*/ 26 h 174"/>
                <a:gd name="T48" fmla="*/ 15 w 175"/>
                <a:gd name="T49" fmla="*/ 38 h 174"/>
                <a:gd name="T50" fmla="*/ 11 w 175"/>
                <a:gd name="T51" fmla="*/ 46 h 174"/>
                <a:gd name="T52" fmla="*/ 7 w 175"/>
                <a:gd name="T53" fmla="*/ 53 h 174"/>
                <a:gd name="T54" fmla="*/ 4 w 175"/>
                <a:gd name="T55" fmla="*/ 61 h 174"/>
                <a:gd name="T56" fmla="*/ 3 w 175"/>
                <a:gd name="T57" fmla="*/ 69 h 174"/>
                <a:gd name="T58" fmla="*/ 1 w 175"/>
                <a:gd name="T59" fmla="*/ 79 h 174"/>
                <a:gd name="T60" fmla="*/ 0 w 175"/>
                <a:gd name="T61" fmla="*/ 87 h 174"/>
                <a:gd name="T62" fmla="*/ 0 w 175"/>
                <a:gd name="T63" fmla="*/ 87 h 174"/>
                <a:gd name="T64" fmla="*/ 1 w 175"/>
                <a:gd name="T65" fmla="*/ 97 h 174"/>
                <a:gd name="T66" fmla="*/ 3 w 175"/>
                <a:gd name="T67" fmla="*/ 105 h 174"/>
                <a:gd name="T68" fmla="*/ 4 w 175"/>
                <a:gd name="T69" fmla="*/ 113 h 174"/>
                <a:gd name="T70" fmla="*/ 7 w 175"/>
                <a:gd name="T71" fmla="*/ 121 h 174"/>
                <a:gd name="T72" fmla="*/ 11 w 175"/>
                <a:gd name="T73" fmla="*/ 128 h 174"/>
                <a:gd name="T74" fmla="*/ 15 w 175"/>
                <a:gd name="T75" fmla="*/ 136 h 174"/>
                <a:gd name="T76" fmla="*/ 26 w 175"/>
                <a:gd name="T77" fmla="*/ 148 h 174"/>
                <a:gd name="T78" fmla="*/ 38 w 175"/>
                <a:gd name="T79" fmla="*/ 159 h 174"/>
                <a:gd name="T80" fmla="*/ 46 w 175"/>
                <a:gd name="T81" fmla="*/ 164 h 174"/>
                <a:gd name="T82" fmla="*/ 53 w 175"/>
                <a:gd name="T83" fmla="*/ 168 h 174"/>
                <a:gd name="T84" fmla="*/ 61 w 175"/>
                <a:gd name="T85" fmla="*/ 170 h 174"/>
                <a:gd name="T86" fmla="*/ 70 w 175"/>
                <a:gd name="T87" fmla="*/ 173 h 174"/>
                <a:gd name="T88" fmla="*/ 79 w 175"/>
                <a:gd name="T89" fmla="*/ 173 h 174"/>
                <a:gd name="T90" fmla="*/ 87 w 175"/>
                <a:gd name="T91" fmla="*/ 174 h 174"/>
                <a:gd name="T92" fmla="*/ 87 w 175"/>
                <a:gd name="T93" fmla="*/ 174 h 174"/>
                <a:gd name="T94" fmla="*/ 97 w 175"/>
                <a:gd name="T95" fmla="*/ 173 h 174"/>
                <a:gd name="T96" fmla="*/ 105 w 175"/>
                <a:gd name="T97" fmla="*/ 173 h 174"/>
                <a:gd name="T98" fmla="*/ 113 w 175"/>
                <a:gd name="T99" fmla="*/ 170 h 174"/>
                <a:gd name="T100" fmla="*/ 121 w 175"/>
                <a:gd name="T101" fmla="*/ 168 h 174"/>
                <a:gd name="T102" fmla="*/ 128 w 175"/>
                <a:gd name="T103" fmla="*/ 164 h 174"/>
                <a:gd name="T104" fmla="*/ 136 w 175"/>
                <a:gd name="T105" fmla="*/ 159 h 174"/>
                <a:gd name="T106" fmla="*/ 149 w 175"/>
                <a:gd name="T107" fmla="*/ 148 h 174"/>
                <a:gd name="T108" fmla="*/ 160 w 175"/>
                <a:gd name="T109" fmla="*/ 136 h 174"/>
                <a:gd name="T110" fmla="*/ 164 w 175"/>
                <a:gd name="T111" fmla="*/ 128 h 174"/>
                <a:gd name="T112" fmla="*/ 168 w 175"/>
                <a:gd name="T113" fmla="*/ 121 h 174"/>
                <a:gd name="T114" fmla="*/ 171 w 175"/>
                <a:gd name="T115" fmla="*/ 113 h 174"/>
                <a:gd name="T116" fmla="*/ 173 w 175"/>
                <a:gd name="T117" fmla="*/ 105 h 174"/>
                <a:gd name="T118" fmla="*/ 173 w 175"/>
                <a:gd name="T119" fmla="*/ 97 h 174"/>
                <a:gd name="T120" fmla="*/ 175 w 175"/>
                <a:gd name="T121" fmla="*/ 87 h 174"/>
                <a:gd name="T122" fmla="*/ 175 w 175"/>
                <a:gd name="T123" fmla="*/ 8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" h="174">
                  <a:moveTo>
                    <a:pt x="175" y="87"/>
                  </a:moveTo>
                  <a:lnTo>
                    <a:pt x="175" y="87"/>
                  </a:lnTo>
                  <a:lnTo>
                    <a:pt x="173" y="79"/>
                  </a:lnTo>
                  <a:lnTo>
                    <a:pt x="173" y="69"/>
                  </a:lnTo>
                  <a:lnTo>
                    <a:pt x="171" y="61"/>
                  </a:lnTo>
                  <a:lnTo>
                    <a:pt x="168" y="53"/>
                  </a:lnTo>
                  <a:lnTo>
                    <a:pt x="164" y="46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8" y="11"/>
                  </a:lnTo>
                  <a:lnTo>
                    <a:pt x="121" y="7"/>
                  </a:lnTo>
                  <a:lnTo>
                    <a:pt x="113" y="4"/>
                  </a:lnTo>
                  <a:lnTo>
                    <a:pt x="105" y="3"/>
                  </a:lnTo>
                  <a:lnTo>
                    <a:pt x="97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9" y="1"/>
                  </a:lnTo>
                  <a:lnTo>
                    <a:pt x="70" y="3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6" y="11"/>
                  </a:lnTo>
                  <a:lnTo>
                    <a:pt x="38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6"/>
                  </a:lnTo>
                  <a:lnTo>
                    <a:pt x="7" y="53"/>
                  </a:lnTo>
                  <a:lnTo>
                    <a:pt x="4" y="61"/>
                  </a:lnTo>
                  <a:lnTo>
                    <a:pt x="3" y="69"/>
                  </a:lnTo>
                  <a:lnTo>
                    <a:pt x="1" y="79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1" y="97"/>
                  </a:lnTo>
                  <a:lnTo>
                    <a:pt x="3" y="105"/>
                  </a:lnTo>
                  <a:lnTo>
                    <a:pt x="4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6"/>
                  </a:lnTo>
                  <a:lnTo>
                    <a:pt x="26" y="148"/>
                  </a:lnTo>
                  <a:lnTo>
                    <a:pt x="38" y="159"/>
                  </a:lnTo>
                  <a:lnTo>
                    <a:pt x="46" y="164"/>
                  </a:lnTo>
                  <a:lnTo>
                    <a:pt x="53" y="168"/>
                  </a:lnTo>
                  <a:lnTo>
                    <a:pt x="61" y="170"/>
                  </a:lnTo>
                  <a:lnTo>
                    <a:pt x="70" y="173"/>
                  </a:lnTo>
                  <a:lnTo>
                    <a:pt x="79" y="173"/>
                  </a:lnTo>
                  <a:lnTo>
                    <a:pt x="87" y="174"/>
                  </a:lnTo>
                  <a:lnTo>
                    <a:pt x="87" y="174"/>
                  </a:lnTo>
                  <a:lnTo>
                    <a:pt x="97" y="173"/>
                  </a:lnTo>
                  <a:lnTo>
                    <a:pt x="105" y="173"/>
                  </a:lnTo>
                  <a:lnTo>
                    <a:pt x="113" y="170"/>
                  </a:lnTo>
                  <a:lnTo>
                    <a:pt x="121" y="168"/>
                  </a:lnTo>
                  <a:lnTo>
                    <a:pt x="128" y="164"/>
                  </a:lnTo>
                  <a:lnTo>
                    <a:pt x="136" y="159"/>
                  </a:lnTo>
                  <a:lnTo>
                    <a:pt x="149" y="148"/>
                  </a:lnTo>
                  <a:lnTo>
                    <a:pt x="160" y="136"/>
                  </a:lnTo>
                  <a:lnTo>
                    <a:pt x="164" y="128"/>
                  </a:lnTo>
                  <a:lnTo>
                    <a:pt x="168" y="121"/>
                  </a:lnTo>
                  <a:lnTo>
                    <a:pt x="171" y="113"/>
                  </a:lnTo>
                  <a:lnTo>
                    <a:pt x="173" y="105"/>
                  </a:lnTo>
                  <a:lnTo>
                    <a:pt x="173" y="97"/>
                  </a:lnTo>
                  <a:lnTo>
                    <a:pt x="175" y="87"/>
                  </a:lnTo>
                  <a:lnTo>
                    <a:pt x="175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auto">
            <a:xfrm>
              <a:off x="1252" y="1061"/>
              <a:ext cx="174" cy="174"/>
            </a:xfrm>
            <a:custGeom>
              <a:avLst/>
              <a:gdLst>
                <a:gd name="T0" fmla="*/ 174 w 174"/>
                <a:gd name="T1" fmla="*/ 87 h 174"/>
                <a:gd name="T2" fmla="*/ 174 w 174"/>
                <a:gd name="T3" fmla="*/ 87 h 174"/>
                <a:gd name="T4" fmla="*/ 174 w 174"/>
                <a:gd name="T5" fmla="*/ 79 h 174"/>
                <a:gd name="T6" fmla="*/ 172 w 174"/>
                <a:gd name="T7" fmla="*/ 69 h 174"/>
                <a:gd name="T8" fmla="*/ 171 w 174"/>
                <a:gd name="T9" fmla="*/ 61 h 174"/>
                <a:gd name="T10" fmla="*/ 167 w 174"/>
                <a:gd name="T11" fmla="*/ 53 h 174"/>
                <a:gd name="T12" fmla="*/ 164 w 174"/>
                <a:gd name="T13" fmla="*/ 46 h 174"/>
                <a:gd name="T14" fmla="*/ 160 w 174"/>
                <a:gd name="T15" fmla="*/ 38 h 174"/>
                <a:gd name="T16" fmla="*/ 149 w 174"/>
                <a:gd name="T17" fmla="*/ 26 h 174"/>
                <a:gd name="T18" fmla="*/ 135 w 174"/>
                <a:gd name="T19" fmla="*/ 15 h 174"/>
                <a:gd name="T20" fmla="*/ 129 w 174"/>
                <a:gd name="T21" fmla="*/ 11 h 174"/>
                <a:gd name="T22" fmla="*/ 120 w 174"/>
                <a:gd name="T23" fmla="*/ 7 h 174"/>
                <a:gd name="T24" fmla="*/ 114 w 174"/>
                <a:gd name="T25" fmla="*/ 4 h 174"/>
                <a:gd name="T26" fmla="*/ 105 w 174"/>
                <a:gd name="T27" fmla="*/ 3 h 174"/>
                <a:gd name="T28" fmla="*/ 96 w 174"/>
                <a:gd name="T29" fmla="*/ 1 h 174"/>
                <a:gd name="T30" fmla="*/ 88 w 174"/>
                <a:gd name="T31" fmla="*/ 0 h 174"/>
                <a:gd name="T32" fmla="*/ 88 w 174"/>
                <a:gd name="T33" fmla="*/ 0 h 174"/>
                <a:gd name="T34" fmla="*/ 78 w 174"/>
                <a:gd name="T35" fmla="*/ 1 h 174"/>
                <a:gd name="T36" fmla="*/ 70 w 174"/>
                <a:gd name="T37" fmla="*/ 3 h 174"/>
                <a:gd name="T38" fmla="*/ 62 w 174"/>
                <a:gd name="T39" fmla="*/ 4 h 174"/>
                <a:gd name="T40" fmla="*/ 54 w 174"/>
                <a:gd name="T41" fmla="*/ 7 h 174"/>
                <a:gd name="T42" fmla="*/ 45 w 174"/>
                <a:gd name="T43" fmla="*/ 11 h 174"/>
                <a:gd name="T44" fmla="*/ 39 w 174"/>
                <a:gd name="T45" fmla="*/ 15 h 174"/>
                <a:gd name="T46" fmla="*/ 26 w 174"/>
                <a:gd name="T47" fmla="*/ 26 h 174"/>
                <a:gd name="T48" fmla="*/ 15 w 174"/>
                <a:gd name="T49" fmla="*/ 38 h 174"/>
                <a:gd name="T50" fmla="*/ 11 w 174"/>
                <a:gd name="T51" fmla="*/ 46 h 174"/>
                <a:gd name="T52" fmla="*/ 7 w 174"/>
                <a:gd name="T53" fmla="*/ 53 h 174"/>
                <a:gd name="T54" fmla="*/ 4 w 174"/>
                <a:gd name="T55" fmla="*/ 61 h 174"/>
                <a:gd name="T56" fmla="*/ 2 w 174"/>
                <a:gd name="T57" fmla="*/ 69 h 174"/>
                <a:gd name="T58" fmla="*/ 0 w 174"/>
                <a:gd name="T59" fmla="*/ 79 h 174"/>
                <a:gd name="T60" fmla="*/ 0 w 174"/>
                <a:gd name="T61" fmla="*/ 87 h 174"/>
                <a:gd name="T62" fmla="*/ 0 w 174"/>
                <a:gd name="T63" fmla="*/ 87 h 174"/>
                <a:gd name="T64" fmla="*/ 0 w 174"/>
                <a:gd name="T65" fmla="*/ 97 h 174"/>
                <a:gd name="T66" fmla="*/ 2 w 174"/>
                <a:gd name="T67" fmla="*/ 105 h 174"/>
                <a:gd name="T68" fmla="*/ 4 w 174"/>
                <a:gd name="T69" fmla="*/ 113 h 174"/>
                <a:gd name="T70" fmla="*/ 7 w 174"/>
                <a:gd name="T71" fmla="*/ 121 h 174"/>
                <a:gd name="T72" fmla="*/ 11 w 174"/>
                <a:gd name="T73" fmla="*/ 128 h 174"/>
                <a:gd name="T74" fmla="*/ 15 w 174"/>
                <a:gd name="T75" fmla="*/ 136 h 174"/>
                <a:gd name="T76" fmla="*/ 26 w 174"/>
                <a:gd name="T77" fmla="*/ 148 h 174"/>
                <a:gd name="T78" fmla="*/ 39 w 174"/>
                <a:gd name="T79" fmla="*/ 159 h 174"/>
                <a:gd name="T80" fmla="*/ 45 w 174"/>
                <a:gd name="T81" fmla="*/ 164 h 174"/>
                <a:gd name="T82" fmla="*/ 54 w 174"/>
                <a:gd name="T83" fmla="*/ 168 h 174"/>
                <a:gd name="T84" fmla="*/ 62 w 174"/>
                <a:gd name="T85" fmla="*/ 170 h 174"/>
                <a:gd name="T86" fmla="*/ 70 w 174"/>
                <a:gd name="T87" fmla="*/ 173 h 174"/>
                <a:gd name="T88" fmla="*/ 78 w 174"/>
                <a:gd name="T89" fmla="*/ 173 h 174"/>
                <a:gd name="T90" fmla="*/ 88 w 174"/>
                <a:gd name="T91" fmla="*/ 174 h 174"/>
                <a:gd name="T92" fmla="*/ 88 w 174"/>
                <a:gd name="T93" fmla="*/ 174 h 174"/>
                <a:gd name="T94" fmla="*/ 96 w 174"/>
                <a:gd name="T95" fmla="*/ 173 h 174"/>
                <a:gd name="T96" fmla="*/ 105 w 174"/>
                <a:gd name="T97" fmla="*/ 173 h 174"/>
                <a:gd name="T98" fmla="*/ 114 w 174"/>
                <a:gd name="T99" fmla="*/ 170 h 174"/>
                <a:gd name="T100" fmla="*/ 120 w 174"/>
                <a:gd name="T101" fmla="*/ 168 h 174"/>
                <a:gd name="T102" fmla="*/ 129 w 174"/>
                <a:gd name="T103" fmla="*/ 164 h 174"/>
                <a:gd name="T104" fmla="*/ 135 w 174"/>
                <a:gd name="T105" fmla="*/ 159 h 174"/>
                <a:gd name="T106" fmla="*/ 149 w 174"/>
                <a:gd name="T107" fmla="*/ 148 h 174"/>
                <a:gd name="T108" fmla="*/ 160 w 174"/>
                <a:gd name="T109" fmla="*/ 136 h 174"/>
                <a:gd name="T110" fmla="*/ 164 w 174"/>
                <a:gd name="T111" fmla="*/ 128 h 174"/>
                <a:gd name="T112" fmla="*/ 167 w 174"/>
                <a:gd name="T113" fmla="*/ 121 h 174"/>
                <a:gd name="T114" fmla="*/ 171 w 174"/>
                <a:gd name="T115" fmla="*/ 113 h 174"/>
                <a:gd name="T116" fmla="*/ 172 w 174"/>
                <a:gd name="T117" fmla="*/ 105 h 174"/>
                <a:gd name="T118" fmla="*/ 174 w 174"/>
                <a:gd name="T119" fmla="*/ 97 h 174"/>
                <a:gd name="T120" fmla="*/ 174 w 174"/>
                <a:gd name="T121" fmla="*/ 87 h 174"/>
                <a:gd name="T122" fmla="*/ 174 w 174"/>
                <a:gd name="T123" fmla="*/ 8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4">
                  <a:moveTo>
                    <a:pt x="174" y="87"/>
                  </a:moveTo>
                  <a:lnTo>
                    <a:pt x="174" y="87"/>
                  </a:lnTo>
                  <a:lnTo>
                    <a:pt x="174" y="79"/>
                  </a:lnTo>
                  <a:lnTo>
                    <a:pt x="172" y="69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6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5" y="15"/>
                  </a:lnTo>
                  <a:lnTo>
                    <a:pt x="129" y="11"/>
                  </a:lnTo>
                  <a:lnTo>
                    <a:pt x="120" y="7"/>
                  </a:lnTo>
                  <a:lnTo>
                    <a:pt x="114" y="4"/>
                  </a:lnTo>
                  <a:lnTo>
                    <a:pt x="105" y="3"/>
                  </a:lnTo>
                  <a:lnTo>
                    <a:pt x="96" y="1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1"/>
                  </a:lnTo>
                  <a:lnTo>
                    <a:pt x="70" y="3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6"/>
                  </a:lnTo>
                  <a:lnTo>
                    <a:pt x="7" y="53"/>
                  </a:lnTo>
                  <a:lnTo>
                    <a:pt x="4" y="61"/>
                  </a:lnTo>
                  <a:lnTo>
                    <a:pt x="2" y="69"/>
                  </a:lnTo>
                  <a:lnTo>
                    <a:pt x="0" y="79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2" y="105"/>
                  </a:lnTo>
                  <a:lnTo>
                    <a:pt x="4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6"/>
                  </a:lnTo>
                  <a:lnTo>
                    <a:pt x="26" y="148"/>
                  </a:lnTo>
                  <a:lnTo>
                    <a:pt x="39" y="159"/>
                  </a:lnTo>
                  <a:lnTo>
                    <a:pt x="45" y="164"/>
                  </a:lnTo>
                  <a:lnTo>
                    <a:pt x="54" y="168"/>
                  </a:lnTo>
                  <a:lnTo>
                    <a:pt x="62" y="170"/>
                  </a:lnTo>
                  <a:lnTo>
                    <a:pt x="70" y="173"/>
                  </a:lnTo>
                  <a:lnTo>
                    <a:pt x="78" y="173"/>
                  </a:lnTo>
                  <a:lnTo>
                    <a:pt x="88" y="174"/>
                  </a:lnTo>
                  <a:lnTo>
                    <a:pt x="88" y="174"/>
                  </a:lnTo>
                  <a:lnTo>
                    <a:pt x="96" y="173"/>
                  </a:lnTo>
                  <a:lnTo>
                    <a:pt x="105" y="173"/>
                  </a:lnTo>
                  <a:lnTo>
                    <a:pt x="114" y="170"/>
                  </a:lnTo>
                  <a:lnTo>
                    <a:pt x="120" y="168"/>
                  </a:lnTo>
                  <a:lnTo>
                    <a:pt x="129" y="164"/>
                  </a:lnTo>
                  <a:lnTo>
                    <a:pt x="135" y="159"/>
                  </a:lnTo>
                  <a:lnTo>
                    <a:pt x="149" y="148"/>
                  </a:lnTo>
                  <a:lnTo>
                    <a:pt x="160" y="136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7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7" name="Freeform 47"/>
            <p:cNvSpPr>
              <a:spLocks/>
            </p:cNvSpPr>
            <p:nvPr/>
          </p:nvSpPr>
          <p:spPr bwMode="auto">
            <a:xfrm>
              <a:off x="788" y="1293"/>
              <a:ext cx="174" cy="174"/>
            </a:xfrm>
            <a:custGeom>
              <a:avLst/>
              <a:gdLst>
                <a:gd name="T0" fmla="*/ 174 w 174"/>
                <a:gd name="T1" fmla="*/ 87 h 174"/>
                <a:gd name="T2" fmla="*/ 174 w 174"/>
                <a:gd name="T3" fmla="*/ 87 h 174"/>
                <a:gd name="T4" fmla="*/ 174 w 174"/>
                <a:gd name="T5" fmla="*/ 79 h 174"/>
                <a:gd name="T6" fmla="*/ 172 w 174"/>
                <a:gd name="T7" fmla="*/ 69 h 174"/>
                <a:gd name="T8" fmla="*/ 171 w 174"/>
                <a:gd name="T9" fmla="*/ 61 h 174"/>
                <a:gd name="T10" fmla="*/ 167 w 174"/>
                <a:gd name="T11" fmla="*/ 53 h 174"/>
                <a:gd name="T12" fmla="*/ 164 w 174"/>
                <a:gd name="T13" fmla="*/ 46 h 174"/>
                <a:gd name="T14" fmla="*/ 160 w 174"/>
                <a:gd name="T15" fmla="*/ 38 h 174"/>
                <a:gd name="T16" fmla="*/ 149 w 174"/>
                <a:gd name="T17" fmla="*/ 26 h 174"/>
                <a:gd name="T18" fmla="*/ 136 w 174"/>
                <a:gd name="T19" fmla="*/ 15 h 174"/>
                <a:gd name="T20" fmla="*/ 129 w 174"/>
                <a:gd name="T21" fmla="*/ 11 h 174"/>
                <a:gd name="T22" fmla="*/ 121 w 174"/>
                <a:gd name="T23" fmla="*/ 7 h 174"/>
                <a:gd name="T24" fmla="*/ 114 w 174"/>
                <a:gd name="T25" fmla="*/ 4 h 174"/>
                <a:gd name="T26" fmla="*/ 106 w 174"/>
                <a:gd name="T27" fmla="*/ 2 h 174"/>
                <a:gd name="T28" fmla="*/ 96 w 174"/>
                <a:gd name="T29" fmla="*/ 1 h 174"/>
                <a:gd name="T30" fmla="*/ 88 w 174"/>
                <a:gd name="T31" fmla="*/ 0 h 174"/>
                <a:gd name="T32" fmla="*/ 88 w 174"/>
                <a:gd name="T33" fmla="*/ 0 h 174"/>
                <a:gd name="T34" fmla="*/ 78 w 174"/>
                <a:gd name="T35" fmla="*/ 1 h 174"/>
                <a:gd name="T36" fmla="*/ 70 w 174"/>
                <a:gd name="T37" fmla="*/ 2 h 174"/>
                <a:gd name="T38" fmla="*/ 62 w 174"/>
                <a:gd name="T39" fmla="*/ 4 h 174"/>
                <a:gd name="T40" fmla="*/ 54 w 174"/>
                <a:gd name="T41" fmla="*/ 7 h 174"/>
                <a:gd name="T42" fmla="*/ 45 w 174"/>
                <a:gd name="T43" fmla="*/ 11 h 174"/>
                <a:gd name="T44" fmla="*/ 39 w 174"/>
                <a:gd name="T45" fmla="*/ 15 h 174"/>
                <a:gd name="T46" fmla="*/ 26 w 174"/>
                <a:gd name="T47" fmla="*/ 26 h 174"/>
                <a:gd name="T48" fmla="*/ 15 w 174"/>
                <a:gd name="T49" fmla="*/ 38 h 174"/>
                <a:gd name="T50" fmla="*/ 11 w 174"/>
                <a:gd name="T51" fmla="*/ 46 h 174"/>
                <a:gd name="T52" fmla="*/ 7 w 174"/>
                <a:gd name="T53" fmla="*/ 53 h 174"/>
                <a:gd name="T54" fmla="*/ 5 w 174"/>
                <a:gd name="T55" fmla="*/ 61 h 174"/>
                <a:gd name="T56" fmla="*/ 2 w 174"/>
                <a:gd name="T57" fmla="*/ 69 h 174"/>
                <a:gd name="T58" fmla="*/ 0 w 174"/>
                <a:gd name="T59" fmla="*/ 79 h 174"/>
                <a:gd name="T60" fmla="*/ 0 w 174"/>
                <a:gd name="T61" fmla="*/ 87 h 174"/>
                <a:gd name="T62" fmla="*/ 0 w 174"/>
                <a:gd name="T63" fmla="*/ 87 h 174"/>
                <a:gd name="T64" fmla="*/ 0 w 174"/>
                <a:gd name="T65" fmla="*/ 97 h 174"/>
                <a:gd name="T66" fmla="*/ 2 w 174"/>
                <a:gd name="T67" fmla="*/ 105 h 174"/>
                <a:gd name="T68" fmla="*/ 5 w 174"/>
                <a:gd name="T69" fmla="*/ 113 h 174"/>
                <a:gd name="T70" fmla="*/ 7 w 174"/>
                <a:gd name="T71" fmla="*/ 121 h 174"/>
                <a:gd name="T72" fmla="*/ 11 w 174"/>
                <a:gd name="T73" fmla="*/ 128 h 174"/>
                <a:gd name="T74" fmla="*/ 15 w 174"/>
                <a:gd name="T75" fmla="*/ 136 h 174"/>
                <a:gd name="T76" fmla="*/ 26 w 174"/>
                <a:gd name="T77" fmla="*/ 148 h 174"/>
                <a:gd name="T78" fmla="*/ 39 w 174"/>
                <a:gd name="T79" fmla="*/ 159 h 174"/>
                <a:gd name="T80" fmla="*/ 45 w 174"/>
                <a:gd name="T81" fmla="*/ 163 h 174"/>
                <a:gd name="T82" fmla="*/ 54 w 174"/>
                <a:gd name="T83" fmla="*/ 168 h 174"/>
                <a:gd name="T84" fmla="*/ 62 w 174"/>
                <a:gd name="T85" fmla="*/ 170 h 174"/>
                <a:gd name="T86" fmla="*/ 70 w 174"/>
                <a:gd name="T87" fmla="*/ 173 h 174"/>
                <a:gd name="T88" fmla="*/ 78 w 174"/>
                <a:gd name="T89" fmla="*/ 173 h 174"/>
                <a:gd name="T90" fmla="*/ 88 w 174"/>
                <a:gd name="T91" fmla="*/ 174 h 174"/>
                <a:gd name="T92" fmla="*/ 88 w 174"/>
                <a:gd name="T93" fmla="*/ 174 h 174"/>
                <a:gd name="T94" fmla="*/ 96 w 174"/>
                <a:gd name="T95" fmla="*/ 173 h 174"/>
                <a:gd name="T96" fmla="*/ 106 w 174"/>
                <a:gd name="T97" fmla="*/ 173 h 174"/>
                <a:gd name="T98" fmla="*/ 114 w 174"/>
                <a:gd name="T99" fmla="*/ 170 h 174"/>
                <a:gd name="T100" fmla="*/ 121 w 174"/>
                <a:gd name="T101" fmla="*/ 168 h 174"/>
                <a:gd name="T102" fmla="*/ 129 w 174"/>
                <a:gd name="T103" fmla="*/ 163 h 174"/>
                <a:gd name="T104" fmla="*/ 136 w 174"/>
                <a:gd name="T105" fmla="*/ 159 h 174"/>
                <a:gd name="T106" fmla="*/ 149 w 174"/>
                <a:gd name="T107" fmla="*/ 148 h 174"/>
                <a:gd name="T108" fmla="*/ 160 w 174"/>
                <a:gd name="T109" fmla="*/ 136 h 174"/>
                <a:gd name="T110" fmla="*/ 164 w 174"/>
                <a:gd name="T111" fmla="*/ 128 h 174"/>
                <a:gd name="T112" fmla="*/ 167 w 174"/>
                <a:gd name="T113" fmla="*/ 121 h 174"/>
                <a:gd name="T114" fmla="*/ 171 w 174"/>
                <a:gd name="T115" fmla="*/ 113 h 174"/>
                <a:gd name="T116" fmla="*/ 172 w 174"/>
                <a:gd name="T117" fmla="*/ 105 h 174"/>
                <a:gd name="T118" fmla="*/ 174 w 174"/>
                <a:gd name="T119" fmla="*/ 97 h 174"/>
                <a:gd name="T120" fmla="*/ 174 w 174"/>
                <a:gd name="T121" fmla="*/ 87 h 174"/>
                <a:gd name="T122" fmla="*/ 174 w 174"/>
                <a:gd name="T123" fmla="*/ 8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4">
                  <a:moveTo>
                    <a:pt x="174" y="87"/>
                  </a:moveTo>
                  <a:lnTo>
                    <a:pt x="174" y="87"/>
                  </a:lnTo>
                  <a:lnTo>
                    <a:pt x="174" y="79"/>
                  </a:lnTo>
                  <a:lnTo>
                    <a:pt x="172" y="69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6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9" y="11"/>
                  </a:lnTo>
                  <a:lnTo>
                    <a:pt x="121" y="7"/>
                  </a:lnTo>
                  <a:lnTo>
                    <a:pt x="114" y="4"/>
                  </a:lnTo>
                  <a:lnTo>
                    <a:pt x="106" y="2"/>
                  </a:lnTo>
                  <a:lnTo>
                    <a:pt x="96" y="1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1"/>
                  </a:lnTo>
                  <a:lnTo>
                    <a:pt x="70" y="2"/>
                  </a:lnTo>
                  <a:lnTo>
                    <a:pt x="62" y="4"/>
                  </a:lnTo>
                  <a:lnTo>
                    <a:pt x="54" y="7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6"/>
                  </a:lnTo>
                  <a:lnTo>
                    <a:pt x="7" y="53"/>
                  </a:lnTo>
                  <a:lnTo>
                    <a:pt x="5" y="61"/>
                  </a:lnTo>
                  <a:lnTo>
                    <a:pt x="2" y="69"/>
                  </a:lnTo>
                  <a:lnTo>
                    <a:pt x="0" y="79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2" y="105"/>
                  </a:lnTo>
                  <a:lnTo>
                    <a:pt x="5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6"/>
                  </a:lnTo>
                  <a:lnTo>
                    <a:pt x="26" y="148"/>
                  </a:lnTo>
                  <a:lnTo>
                    <a:pt x="39" y="159"/>
                  </a:lnTo>
                  <a:lnTo>
                    <a:pt x="45" y="163"/>
                  </a:lnTo>
                  <a:lnTo>
                    <a:pt x="54" y="168"/>
                  </a:lnTo>
                  <a:lnTo>
                    <a:pt x="62" y="170"/>
                  </a:lnTo>
                  <a:lnTo>
                    <a:pt x="70" y="173"/>
                  </a:lnTo>
                  <a:lnTo>
                    <a:pt x="78" y="173"/>
                  </a:lnTo>
                  <a:lnTo>
                    <a:pt x="88" y="174"/>
                  </a:lnTo>
                  <a:lnTo>
                    <a:pt x="88" y="174"/>
                  </a:lnTo>
                  <a:lnTo>
                    <a:pt x="96" y="173"/>
                  </a:lnTo>
                  <a:lnTo>
                    <a:pt x="106" y="173"/>
                  </a:lnTo>
                  <a:lnTo>
                    <a:pt x="114" y="170"/>
                  </a:lnTo>
                  <a:lnTo>
                    <a:pt x="121" y="168"/>
                  </a:lnTo>
                  <a:lnTo>
                    <a:pt x="129" y="163"/>
                  </a:lnTo>
                  <a:lnTo>
                    <a:pt x="136" y="159"/>
                  </a:lnTo>
                  <a:lnTo>
                    <a:pt x="149" y="148"/>
                  </a:lnTo>
                  <a:lnTo>
                    <a:pt x="160" y="136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7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8" name="Freeform 48"/>
            <p:cNvSpPr>
              <a:spLocks/>
            </p:cNvSpPr>
            <p:nvPr/>
          </p:nvSpPr>
          <p:spPr bwMode="auto">
            <a:xfrm>
              <a:off x="1039" y="1315"/>
              <a:ext cx="131" cy="131"/>
            </a:xfrm>
            <a:custGeom>
              <a:avLst/>
              <a:gdLst>
                <a:gd name="T0" fmla="*/ 131 w 131"/>
                <a:gd name="T1" fmla="*/ 65 h 131"/>
                <a:gd name="T2" fmla="*/ 131 w 131"/>
                <a:gd name="T3" fmla="*/ 65 h 131"/>
                <a:gd name="T4" fmla="*/ 130 w 131"/>
                <a:gd name="T5" fmla="*/ 51 h 131"/>
                <a:gd name="T6" fmla="*/ 126 w 131"/>
                <a:gd name="T7" fmla="*/ 39 h 131"/>
                <a:gd name="T8" fmla="*/ 119 w 131"/>
                <a:gd name="T9" fmla="*/ 28 h 131"/>
                <a:gd name="T10" fmla="*/ 112 w 131"/>
                <a:gd name="T11" fmla="*/ 19 h 131"/>
                <a:gd name="T12" fmla="*/ 103 w 131"/>
                <a:gd name="T13" fmla="*/ 10 h 131"/>
                <a:gd name="T14" fmla="*/ 91 w 131"/>
                <a:gd name="T15" fmla="*/ 5 h 131"/>
                <a:gd name="T16" fmla="*/ 78 w 131"/>
                <a:gd name="T17" fmla="*/ 1 h 131"/>
                <a:gd name="T18" fmla="*/ 66 w 131"/>
                <a:gd name="T19" fmla="*/ 0 h 131"/>
                <a:gd name="T20" fmla="*/ 66 w 131"/>
                <a:gd name="T21" fmla="*/ 0 h 131"/>
                <a:gd name="T22" fmla="*/ 52 w 131"/>
                <a:gd name="T23" fmla="*/ 1 h 131"/>
                <a:gd name="T24" fmla="*/ 40 w 131"/>
                <a:gd name="T25" fmla="*/ 5 h 131"/>
                <a:gd name="T26" fmla="*/ 29 w 131"/>
                <a:gd name="T27" fmla="*/ 10 h 131"/>
                <a:gd name="T28" fmla="*/ 20 w 131"/>
                <a:gd name="T29" fmla="*/ 19 h 131"/>
                <a:gd name="T30" fmla="*/ 11 w 131"/>
                <a:gd name="T31" fmla="*/ 28 h 131"/>
                <a:gd name="T32" fmla="*/ 6 w 131"/>
                <a:gd name="T33" fmla="*/ 39 h 131"/>
                <a:gd name="T34" fmla="*/ 2 w 131"/>
                <a:gd name="T35" fmla="*/ 51 h 131"/>
                <a:gd name="T36" fmla="*/ 0 w 131"/>
                <a:gd name="T37" fmla="*/ 65 h 131"/>
                <a:gd name="T38" fmla="*/ 0 w 131"/>
                <a:gd name="T39" fmla="*/ 65 h 131"/>
                <a:gd name="T40" fmla="*/ 2 w 131"/>
                <a:gd name="T41" fmla="*/ 79 h 131"/>
                <a:gd name="T42" fmla="*/ 6 w 131"/>
                <a:gd name="T43" fmla="*/ 91 h 131"/>
                <a:gd name="T44" fmla="*/ 11 w 131"/>
                <a:gd name="T45" fmla="*/ 102 h 131"/>
                <a:gd name="T46" fmla="*/ 20 w 131"/>
                <a:gd name="T47" fmla="*/ 111 h 131"/>
                <a:gd name="T48" fmla="*/ 29 w 131"/>
                <a:gd name="T49" fmla="*/ 120 h 131"/>
                <a:gd name="T50" fmla="*/ 40 w 131"/>
                <a:gd name="T51" fmla="*/ 125 h 131"/>
                <a:gd name="T52" fmla="*/ 52 w 131"/>
                <a:gd name="T53" fmla="*/ 129 h 131"/>
                <a:gd name="T54" fmla="*/ 66 w 131"/>
                <a:gd name="T55" fmla="*/ 131 h 131"/>
                <a:gd name="T56" fmla="*/ 66 w 131"/>
                <a:gd name="T57" fmla="*/ 131 h 131"/>
                <a:gd name="T58" fmla="*/ 78 w 131"/>
                <a:gd name="T59" fmla="*/ 129 h 131"/>
                <a:gd name="T60" fmla="*/ 91 w 131"/>
                <a:gd name="T61" fmla="*/ 125 h 131"/>
                <a:gd name="T62" fmla="*/ 103 w 131"/>
                <a:gd name="T63" fmla="*/ 120 h 131"/>
                <a:gd name="T64" fmla="*/ 112 w 131"/>
                <a:gd name="T65" fmla="*/ 111 h 131"/>
                <a:gd name="T66" fmla="*/ 119 w 131"/>
                <a:gd name="T67" fmla="*/ 102 h 131"/>
                <a:gd name="T68" fmla="*/ 126 w 131"/>
                <a:gd name="T69" fmla="*/ 91 h 131"/>
                <a:gd name="T70" fmla="*/ 130 w 131"/>
                <a:gd name="T71" fmla="*/ 79 h 131"/>
                <a:gd name="T72" fmla="*/ 131 w 131"/>
                <a:gd name="T73" fmla="*/ 65 h 131"/>
                <a:gd name="T74" fmla="*/ 131 w 131"/>
                <a:gd name="T75" fmla="*/ 6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1" h="131">
                  <a:moveTo>
                    <a:pt x="131" y="65"/>
                  </a:moveTo>
                  <a:lnTo>
                    <a:pt x="131" y="65"/>
                  </a:lnTo>
                  <a:lnTo>
                    <a:pt x="130" y="51"/>
                  </a:lnTo>
                  <a:lnTo>
                    <a:pt x="126" y="39"/>
                  </a:lnTo>
                  <a:lnTo>
                    <a:pt x="119" y="28"/>
                  </a:lnTo>
                  <a:lnTo>
                    <a:pt x="112" y="19"/>
                  </a:lnTo>
                  <a:lnTo>
                    <a:pt x="103" y="10"/>
                  </a:lnTo>
                  <a:lnTo>
                    <a:pt x="91" y="5"/>
                  </a:lnTo>
                  <a:lnTo>
                    <a:pt x="78" y="1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2" y="1"/>
                  </a:lnTo>
                  <a:lnTo>
                    <a:pt x="40" y="5"/>
                  </a:lnTo>
                  <a:lnTo>
                    <a:pt x="29" y="10"/>
                  </a:lnTo>
                  <a:lnTo>
                    <a:pt x="20" y="19"/>
                  </a:lnTo>
                  <a:lnTo>
                    <a:pt x="11" y="28"/>
                  </a:lnTo>
                  <a:lnTo>
                    <a:pt x="6" y="39"/>
                  </a:lnTo>
                  <a:lnTo>
                    <a:pt x="2" y="51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2" y="79"/>
                  </a:lnTo>
                  <a:lnTo>
                    <a:pt x="6" y="91"/>
                  </a:lnTo>
                  <a:lnTo>
                    <a:pt x="11" y="102"/>
                  </a:lnTo>
                  <a:lnTo>
                    <a:pt x="20" y="111"/>
                  </a:lnTo>
                  <a:lnTo>
                    <a:pt x="29" y="120"/>
                  </a:lnTo>
                  <a:lnTo>
                    <a:pt x="40" y="125"/>
                  </a:lnTo>
                  <a:lnTo>
                    <a:pt x="52" y="129"/>
                  </a:lnTo>
                  <a:lnTo>
                    <a:pt x="66" y="131"/>
                  </a:lnTo>
                  <a:lnTo>
                    <a:pt x="66" y="131"/>
                  </a:lnTo>
                  <a:lnTo>
                    <a:pt x="78" y="129"/>
                  </a:lnTo>
                  <a:lnTo>
                    <a:pt x="91" y="125"/>
                  </a:lnTo>
                  <a:lnTo>
                    <a:pt x="103" y="120"/>
                  </a:lnTo>
                  <a:lnTo>
                    <a:pt x="112" y="111"/>
                  </a:lnTo>
                  <a:lnTo>
                    <a:pt x="119" y="102"/>
                  </a:lnTo>
                  <a:lnTo>
                    <a:pt x="126" y="91"/>
                  </a:lnTo>
                  <a:lnTo>
                    <a:pt x="130" y="79"/>
                  </a:lnTo>
                  <a:lnTo>
                    <a:pt x="131" y="65"/>
                  </a:lnTo>
                  <a:lnTo>
                    <a:pt x="131" y="6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9" name="Freeform 49"/>
            <p:cNvSpPr>
              <a:spLocks/>
            </p:cNvSpPr>
            <p:nvPr/>
          </p:nvSpPr>
          <p:spPr bwMode="auto">
            <a:xfrm>
              <a:off x="1293" y="1336"/>
              <a:ext cx="88" cy="88"/>
            </a:xfrm>
            <a:custGeom>
              <a:avLst/>
              <a:gdLst>
                <a:gd name="T0" fmla="*/ 88 w 88"/>
                <a:gd name="T1" fmla="*/ 44 h 88"/>
                <a:gd name="T2" fmla="*/ 88 w 88"/>
                <a:gd name="T3" fmla="*/ 44 h 88"/>
                <a:gd name="T4" fmla="*/ 86 w 88"/>
                <a:gd name="T5" fmla="*/ 36 h 88"/>
                <a:gd name="T6" fmla="*/ 83 w 88"/>
                <a:gd name="T7" fmla="*/ 28 h 88"/>
                <a:gd name="T8" fmla="*/ 79 w 88"/>
                <a:gd name="T9" fmla="*/ 19 h 88"/>
                <a:gd name="T10" fmla="*/ 74 w 88"/>
                <a:gd name="T11" fmla="*/ 13 h 88"/>
                <a:gd name="T12" fmla="*/ 68 w 88"/>
                <a:gd name="T13" fmla="*/ 9 h 88"/>
                <a:gd name="T14" fmla="*/ 60 w 88"/>
                <a:gd name="T15" fmla="*/ 4 h 88"/>
                <a:gd name="T16" fmla="*/ 52 w 88"/>
                <a:gd name="T17" fmla="*/ 2 h 88"/>
                <a:gd name="T18" fmla="*/ 44 w 88"/>
                <a:gd name="T19" fmla="*/ 0 h 88"/>
                <a:gd name="T20" fmla="*/ 44 w 88"/>
                <a:gd name="T21" fmla="*/ 0 h 88"/>
                <a:gd name="T22" fmla="*/ 34 w 88"/>
                <a:gd name="T23" fmla="*/ 2 h 88"/>
                <a:gd name="T24" fmla="*/ 26 w 88"/>
                <a:gd name="T25" fmla="*/ 4 h 88"/>
                <a:gd name="T26" fmla="*/ 19 w 88"/>
                <a:gd name="T27" fmla="*/ 9 h 88"/>
                <a:gd name="T28" fmla="*/ 13 w 88"/>
                <a:gd name="T29" fmla="*/ 13 h 88"/>
                <a:gd name="T30" fmla="*/ 7 w 88"/>
                <a:gd name="T31" fmla="*/ 19 h 88"/>
                <a:gd name="T32" fmla="*/ 3 w 88"/>
                <a:gd name="T33" fmla="*/ 28 h 88"/>
                <a:gd name="T34" fmla="*/ 2 w 88"/>
                <a:gd name="T35" fmla="*/ 36 h 88"/>
                <a:gd name="T36" fmla="*/ 0 w 88"/>
                <a:gd name="T37" fmla="*/ 44 h 88"/>
                <a:gd name="T38" fmla="*/ 0 w 88"/>
                <a:gd name="T39" fmla="*/ 44 h 88"/>
                <a:gd name="T40" fmla="*/ 2 w 88"/>
                <a:gd name="T41" fmla="*/ 52 h 88"/>
                <a:gd name="T42" fmla="*/ 3 w 88"/>
                <a:gd name="T43" fmla="*/ 60 h 88"/>
                <a:gd name="T44" fmla="*/ 7 w 88"/>
                <a:gd name="T45" fmla="*/ 69 h 88"/>
                <a:gd name="T46" fmla="*/ 13 w 88"/>
                <a:gd name="T47" fmla="*/ 75 h 88"/>
                <a:gd name="T48" fmla="*/ 19 w 88"/>
                <a:gd name="T49" fmla="*/ 80 h 88"/>
                <a:gd name="T50" fmla="*/ 26 w 88"/>
                <a:gd name="T51" fmla="*/ 84 h 88"/>
                <a:gd name="T52" fmla="*/ 34 w 88"/>
                <a:gd name="T53" fmla="*/ 86 h 88"/>
                <a:gd name="T54" fmla="*/ 44 w 88"/>
                <a:gd name="T55" fmla="*/ 88 h 88"/>
                <a:gd name="T56" fmla="*/ 44 w 88"/>
                <a:gd name="T57" fmla="*/ 88 h 88"/>
                <a:gd name="T58" fmla="*/ 52 w 88"/>
                <a:gd name="T59" fmla="*/ 86 h 88"/>
                <a:gd name="T60" fmla="*/ 60 w 88"/>
                <a:gd name="T61" fmla="*/ 84 h 88"/>
                <a:gd name="T62" fmla="*/ 68 w 88"/>
                <a:gd name="T63" fmla="*/ 80 h 88"/>
                <a:gd name="T64" fmla="*/ 74 w 88"/>
                <a:gd name="T65" fmla="*/ 75 h 88"/>
                <a:gd name="T66" fmla="*/ 79 w 88"/>
                <a:gd name="T67" fmla="*/ 69 h 88"/>
                <a:gd name="T68" fmla="*/ 83 w 88"/>
                <a:gd name="T69" fmla="*/ 60 h 88"/>
                <a:gd name="T70" fmla="*/ 86 w 88"/>
                <a:gd name="T71" fmla="*/ 52 h 88"/>
                <a:gd name="T72" fmla="*/ 88 w 88"/>
                <a:gd name="T73" fmla="*/ 44 h 88"/>
                <a:gd name="T74" fmla="*/ 88 w 88"/>
                <a:gd name="T75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88">
                  <a:moveTo>
                    <a:pt x="88" y="44"/>
                  </a:moveTo>
                  <a:lnTo>
                    <a:pt x="88" y="44"/>
                  </a:lnTo>
                  <a:lnTo>
                    <a:pt x="86" y="36"/>
                  </a:lnTo>
                  <a:lnTo>
                    <a:pt x="83" y="28"/>
                  </a:lnTo>
                  <a:lnTo>
                    <a:pt x="79" y="19"/>
                  </a:lnTo>
                  <a:lnTo>
                    <a:pt x="74" y="13"/>
                  </a:lnTo>
                  <a:lnTo>
                    <a:pt x="68" y="9"/>
                  </a:lnTo>
                  <a:lnTo>
                    <a:pt x="60" y="4"/>
                  </a:lnTo>
                  <a:lnTo>
                    <a:pt x="52" y="2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4" y="2"/>
                  </a:lnTo>
                  <a:lnTo>
                    <a:pt x="26" y="4"/>
                  </a:lnTo>
                  <a:lnTo>
                    <a:pt x="19" y="9"/>
                  </a:lnTo>
                  <a:lnTo>
                    <a:pt x="13" y="13"/>
                  </a:lnTo>
                  <a:lnTo>
                    <a:pt x="7" y="19"/>
                  </a:lnTo>
                  <a:lnTo>
                    <a:pt x="3" y="28"/>
                  </a:lnTo>
                  <a:lnTo>
                    <a:pt x="2" y="36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2" y="52"/>
                  </a:lnTo>
                  <a:lnTo>
                    <a:pt x="3" y="60"/>
                  </a:lnTo>
                  <a:lnTo>
                    <a:pt x="7" y="69"/>
                  </a:lnTo>
                  <a:lnTo>
                    <a:pt x="13" y="75"/>
                  </a:lnTo>
                  <a:lnTo>
                    <a:pt x="19" y="80"/>
                  </a:lnTo>
                  <a:lnTo>
                    <a:pt x="26" y="84"/>
                  </a:lnTo>
                  <a:lnTo>
                    <a:pt x="34" y="86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52" y="86"/>
                  </a:lnTo>
                  <a:lnTo>
                    <a:pt x="60" y="84"/>
                  </a:lnTo>
                  <a:lnTo>
                    <a:pt x="68" y="80"/>
                  </a:lnTo>
                  <a:lnTo>
                    <a:pt x="74" y="75"/>
                  </a:lnTo>
                  <a:lnTo>
                    <a:pt x="79" y="69"/>
                  </a:lnTo>
                  <a:lnTo>
                    <a:pt x="83" y="60"/>
                  </a:lnTo>
                  <a:lnTo>
                    <a:pt x="86" y="52"/>
                  </a:lnTo>
                  <a:lnTo>
                    <a:pt x="88" y="44"/>
                  </a:lnTo>
                  <a:lnTo>
                    <a:pt x="88" y="4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0" name="Freeform 50"/>
            <p:cNvSpPr>
              <a:spLocks/>
            </p:cNvSpPr>
            <p:nvPr/>
          </p:nvSpPr>
          <p:spPr bwMode="auto">
            <a:xfrm>
              <a:off x="788" y="1525"/>
              <a:ext cx="174" cy="174"/>
            </a:xfrm>
            <a:custGeom>
              <a:avLst/>
              <a:gdLst>
                <a:gd name="T0" fmla="*/ 174 w 174"/>
                <a:gd name="T1" fmla="*/ 87 h 174"/>
                <a:gd name="T2" fmla="*/ 174 w 174"/>
                <a:gd name="T3" fmla="*/ 87 h 174"/>
                <a:gd name="T4" fmla="*/ 174 w 174"/>
                <a:gd name="T5" fmla="*/ 79 h 174"/>
                <a:gd name="T6" fmla="*/ 172 w 174"/>
                <a:gd name="T7" fmla="*/ 69 h 174"/>
                <a:gd name="T8" fmla="*/ 171 w 174"/>
                <a:gd name="T9" fmla="*/ 61 h 174"/>
                <a:gd name="T10" fmla="*/ 167 w 174"/>
                <a:gd name="T11" fmla="*/ 53 h 174"/>
                <a:gd name="T12" fmla="*/ 164 w 174"/>
                <a:gd name="T13" fmla="*/ 46 h 174"/>
                <a:gd name="T14" fmla="*/ 160 w 174"/>
                <a:gd name="T15" fmla="*/ 38 h 174"/>
                <a:gd name="T16" fmla="*/ 149 w 174"/>
                <a:gd name="T17" fmla="*/ 26 h 174"/>
                <a:gd name="T18" fmla="*/ 136 w 174"/>
                <a:gd name="T19" fmla="*/ 15 h 174"/>
                <a:gd name="T20" fmla="*/ 129 w 174"/>
                <a:gd name="T21" fmla="*/ 11 h 174"/>
                <a:gd name="T22" fmla="*/ 121 w 174"/>
                <a:gd name="T23" fmla="*/ 6 h 174"/>
                <a:gd name="T24" fmla="*/ 114 w 174"/>
                <a:gd name="T25" fmla="*/ 4 h 174"/>
                <a:gd name="T26" fmla="*/ 106 w 174"/>
                <a:gd name="T27" fmla="*/ 2 h 174"/>
                <a:gd name="T28" fmla="*/ 96 w 174"/>
                <a:gd name="T29" fmla="*/ 1 h 174"/>
                <a:gd name="T30" fmla="*/ 88 w 174"/>
                <a:gd name="T31" fmla="*/ 0 h 174"/>
                <a:gd name="T32" fmla="*/ 88 w 174"/>
                <a:gd name="T33" fmla="*/ 0 h 174"/>
                <a:gd name="T34" fmla="*/ 78 w 174"/>
                <a:gd name="T35" fmla="*/ 1 h 174"/>
                <a:gd name="T36" fmla="*/ 70 w 174"/>
                <a:gd name="T37" fmla="*/ 2 h 174"/>
                <a:gd name="T38" fmla="*/ 62 w 174"/>
                <a:gd name="T39" fmla="*/ 4 h 174"/>
                <a:gd name="T40" fmla="*/ 54 w 174"/>
                <a:gd name="T41" fmla="*/ 6 h 174"/>
                <a:gd name="T42" fmla="*/ 45 w 174"/>
                <a:gd name="T43" fmla="*/ 11 h 174"/>
                <a:gd name="T44" fmla="*/ 39 w 174"/>
                <a:gd name="T45" fmla="*/ 15 h 174"/>
                <a:gd name="T46" fmla="*/ 26 w 174"/>
                <a:gd name="T47" fmla="*/ 26 h 174"/>
                <a:gd name="T48" fmla="*/ 15 w 174"/>
                <a:gd name="T49" fmla="*/ 38 h 174"/>
                <a:gd name="T50" fmla="*/ 11 w 174"/>
                <a:gd name="T51" fmla="*/ 46 h 174"/>
                <a:gd name="T52" fmla="*/ 7 w 174"/>
                <a:gd name="T53" fmla="*/ 53 h 174"/>
                <a:gd name="T54" fmla="*/ 5 w 174"/>
                <a:gd name="T55" fmla="*/ 61 h 174"/>
                <a:gd name="T56" fmla="*/ 2 w 174"/>
                <a:gd name="T57" fmla="*/ 69 h 174"/>
                <a:gd name="T58" fmla="*/ 0 w 174"/>
                <a:gd name="T59" fmla="*/ 79 h 174"/>
                <a:gd name="T60" fmla="*/ 0 w 174"/>
                <a:gd name="T61" fmla="*/ 87 h 174"/>
                <a:gd name="T62" fmla="*/ 0 w 174"/>
                <a:gd name="T63" fmla="*/ 87 h 174"/>
                <a:gd name="T64" fmla="*/ 0 w 174"/>
                <a:gd name="T65" fmla="*/ 97 h 174"/>
                <a:gd name="T66" fmla="*/ 2 w 174"/>
                <a:gd name="T67" fmla="*/ 105 h 174"/>
                <a:gd name="T68" fmla="*/ 5 w 174"/>
                <a:gd name="T69" fmla="*/ 113 h 174"/>
                <a:gd name="T70" fmla="*/ 7 w 174"/>
                <a:gd name="T71" fmla="*/ 121 h 174"/>
                <a:gd name="T72" fmla="*/ 11 w 174"/>
                <a:gd name="T73" fmla="*/ 128 h 174"/>
                <a:gd name="T74" fmla="*/ 15 w 174"/>
                <a:gd name="T75" fmla="*/ 136 h 174"/>
                <a:gd name="T76" fmla="*/ 26 w 174"/>
                <a:gd name="T77" fmla="*/ 148 h 174"/>
                <a:gd name="T78" fmla="*/ 39 w 174"/>
                <a:gd name="T79" fmla="*/ 159 h 174"/>
                <a:gd name="T80" fmla="*/ 45 w 174"/>
                <a:gd name="T81" fmla="*/ 163 h 174"/>
                <a:gd name="T82" fmla="*/ 54 w 174"/>
                <a:gd name="T83" fmla="*/ 167 h 174"/>
                <a:gd name="T84" fmla="*/ 62 w 174"/>
                <a:gd name="T85" fmla="*/ 170 h 174"/>
                <a:gd name="T86" fmla="*/ 70 w 174"/>
                <a:gd name="T87" fmla="*/ 173 h 174"/>
                <a:gd name="T88" fmla="*/ 78 w 174"/>
                <a:gd name="T89" fmla="*/ 173 h 174"/>
                <a:gd name="T90" fmla="*/ 88 w 174"/>
                <a:gd name="T91" fmla="*/ 174 h 174"/>
                <a:gd name="T92" fmla="*/ 88 w 174"/>
                <a:gd name="T93" fmla="*/ 174 h 174"/>
                <a:gd name="T94" fmla="*/ 96 w 174"/>
                <a:gd name="T95" fmla="*/ 173 h 174"/>
                <a:gd name="T96" fmla="*/ 106 w 174"/>
                <a:gd name="T97" fmla="*/ 173 h 174"/>
                <a:gd name="T98" fmla="*/ 114 w 174"/>
                <a:gd name="T99" fmla="*/ 170 h 174"/>
                <a:gd name="T100" fmla="*/ 121 w 174"/>
                <a:gd name="T101" fmla="*/ 167 h 174"/>
                <a:gd name="T102" fmla="*/ 129 w 174"/>
                <a:gd name="T103" fmla="*/ 163 h 174"/>
                <a:gd name="T104" fmla="*/ 136 w 174"/>
                <a:gd name="T105" fmla="*/ 159 h 174"/>
                <a:gd name="T106" fmla="*/ 149 w 174"/>
                <a:gd name="T107" fmla="*/ 148 h 174"/>
                <a:gd name="T108" fmla="*/ 160 w 174"/>
                <a:gd name="T109" fmla="*/ 136 h 174"/>
                <a:gd name="T110" fmla="*/ 164 w 174"/>
                <a:gd name="T111" fmla="*/ 128 h 174"/>
                <a:gd name="T112" fmla="*/ 167 w 174"/>
                <a:gd name="T113" fmla="*/ 121 h 174"/>
                <a:gd name="T114" fmla="*/ 171 w 174"/>
                <a:gd name="T115" fmla="*/ 113 h 174"/>
                <a:gd name="T116" fmla="*/ 172 w 174"/>
                <a:gd name="T117" fmla="*/ 105 h 174"/>
                <a:gd name="T118" fmla="*/ 174 w 174"/>
                <a:gd name="T119" fmla="*/ 97 h 174"/>
                <a:gd name="T120" fmla="*/ 174 w 174"/>
                <a:gd name="T121" fmla="*/ 87 h 174"/>
                <a:gd name="T122" fmla="*/ 174 w 174"/>
                <a:gd name="T123" fmla="*/ 8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174">
                  <a:moveTo>
                    <a:pt x="174" y="87"/>
                  </a:moveTo>
                  <a:lnTo>
                    <a:pt x="174" y="87"/>
                  </a:lnTo>
                  <a:lnTo>
                    <a:pt x="174" y="79"/>
                  </a:lnTo>
                  <a:lnTo>
                    <a:pt x="172" y="69"/>
                  </a:lnTo>
                  <a:lnTo>
                    <a:pt x="171" y="61"/>
                  </a:lnTo>
                  <a:lnTo>
                    <a:pt x="167" y="53"/>
                  </a:lnTo>
                  <a:lnTo>
                    <a:pt x="164" y="46"/>
                  </a:lnTo>
                  <a:lnTo>
                    <a:pt x="160" y="38"/>
                  </a:lnTo>
                  <a:lnTo>
                    <a:pt x="149" y="26"/>
                  </a:lnTo>
                  <a:lnTo>
                    <a:pt x="136" y="15"/>
                  </a:lnTo>
                  <a:lnTo>
                    <a:pt x="129" y="11"/>
                  </a:lnTo>
                  <a:lnTo>
                    <a:pt x="121" y="6"/>
                  </a:lnTo>
                  <a:lnTo>
                    <a:pt x="114" y="4"/>
                  </a:lnTo>
                  <a:lnTo>
                    <a:pt x="106" y="2"/>
                  </a:lnTo>
                  <a:lnTo>
                    <a:pt x="96" y="1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1"/>
                  </a:lnTo>
                  <a:lnTo>
                    <a:pt x="70" y="2"/>
                  </a:lnTo>
                  <a:lnTo>
                    <a:pt x="62" y="4"/>
                  </a:lnTo>
                  <a:lnTo>
                    <a:pt x="54" y="6"/>
                  </a:lnTo>
                  <a:lnTo>
                    <a:pt x="45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8"/>
                  </a:lnTo>
                  <a:lnTo>
                    <a:pt x="11" y="46"/>
                  </a:lnTo>
                  <a:lnTo>
                    <a:pt x="7" y="53"/>
                  </a:lnTo>
                  <a:lnTo>
                    <a:pt x="5" y="61"/>
                  </a:lnTo>
                  <a:lnTo>
                    <a:pt x="2" y="69"/>
                  </a:lnTo>
                  <a:lnTo>
                    <a:pt x="0" y="79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2" y="105"/>
                  </a:lnTo>
                  <a:lnTo>
                    <a:pt x="5" y="113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5" y="136"/>
                  </a:lnTo>
                  <a:lnTo>
                    <a:pt x="26" y="148"/>
                  </a:lnTo>
                  <a:lnTo>
                    <a:pt x="39" y="159"/>
                  </a:lnTo>
                  <a:lnTo>
                    <a:pt x="45" y="163"/>
                  </a:lnTo>
                  <a:lnTo>
                    <a:pt x="54" y="167"/>
                  </a:lnTo>
                  <a:lnTo>
                    <a:pt x="62" y="170"/>
                  </a:lnTo>
                  <a:lnTo>
                    <a:pt x="70" y="173"/>
                  </a:lnTo>
                  <a:lnTo>
                    <a:pt x="78" y="173"/>
                  </a:lnTo>
                  <a:lnTo>
                    <a:pt x="88" y="174"/>
                  </a:lnTo>
                  <a:lnTo>
                    <a:pt x="88" y="174"/>
                  </a:lnTo>
                  <a:lnTo>
                    <a:pt x="96" y="173"/>
                  </a:lnTo>
                  <a:lnTo>
                    <a:pt x="106" y="173"/>
                  </a:lnTo>
                  <a:lnTo>
                    <a:pt x="114" y="170"/>
                  </a:lnTo>
                  <a:lnTo>
                    <a:pt x="121" y="167"/>
                  </a:lnTo>
                  <a:lnTo>
                    <a:pt x="129" y="163"/>
                  </a:lnTo>
                  <a:lnTo>
                    <a:pt x="136" y="159"/>
                  </a:lnTo>
                  <a:lnTo>
                    <a:pt x="149" y="148"/>
                  </a:lnTo>
                  <a:lnTo>
                    <a:pt x="160" y="136"/>
                  </a:lnTo>
                  <a:lnTo>
                    <a:pt x="164" y="128"/>
                  </a:lnTo>
                  <a:lnTo>
                    <a:pt x="167" y="121"/>
                  </a:lnTo>
                  <a:lnTo>
                    <a:pt x="171" y="113"/>
                  </a:lnTo>
                  <a:lnTo>
                    <a:pt x="172" y="105"/>
                  </a:lnTo>
                  <a:lnTo>
                    <a:pt x="174" y="97"/>
                  </a:lnTo>
                  <a:lnTo>
                    <a:pt x="174" y="87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810" y="1780"/>
              <a:ext cx="131" cy="131"/>
            </a:xfrm>
            <a:custGeom>
              <a:avLst/>
              <a:gdLst>
                <a:gd name="T0" fmla="*/ 131 w 131"/>
                <a:gd name="T1" fmla="*/ 65 h 131"/>
                <a:gd name="T2" fmla="*/ 131 w 131"/>
                <a:gd name="T3" fmla="*/ 65 h 131"/>
                <a:gd name="T4" fmla="*/ 130 w 131"/>
                <a:gd name="T5" fmla="*/ 52 h 131"/>
                <a:gd name="T6" fmla="*/ 126 w 131"/>
                <a:gd name="T7" fmla="*/ 39 h 131"/>
                <a:gd name="T8" fmla="*/ 119 w 131"/>
                <a:gd name="T9" fmla="*/ 28 h 131"/>
                <a:gd name="T10" fmla="*/ 111 w 131"/>
                <a:gd name="T11" fmla="*/ 19 h 131"/>
                <a:gd name="T12" fmla="*/ 101 w 131"/>
                <a:gd name="T13" fmla="*/ 11 h 131"/>
                <a:gd name="T14" fmla="*/ 90 w 131"/>
                <a:gd name="T15" fmla="*/ 5 h 131"/>
                <a:gd name="T16" fmla="*/ 78 w 131"/>
                <a:gd name="T17" fmla="*/ 1 h 131"/>
                <a:gd name="T18" fmla="*/ 66 w 131"/>
                <a:gd name="T19" fmla="*/ 0 h 131"/>
                <a:gd name="T20" fmla="*/ 66 w 131"/>
                <a:gd name="T21" fmla="*/ 0 h 131"/>
                <a:gd name="T22" fmla="*/ 52 w 131"/>
                <a:gd name="T23" fmla="*/ 1 h 131"/>
                <a:gd name="T24" fmla="*/ 40 w 131"/>
                <a:gd name="T25" fmla="*/ 5 h 131"/>
                <a:gd name="T26" fmla="*/ 29 w 131"/>
                <a:gd name="T27" fmla="*/ 11 h 131"/>
                <a:gd name="T28" fmla="*/ 19 w 131"/>
                <a:gd name="T29" fmla="*/ 19 h 131"/>
                <a:gd name="T30" fmla="*/ 11 w 131"/>
                <a:gd name="T31" fmla="*/ 28 h 131"/>
                <a:gd name="T32" fmla="*/ 6 w 131"/>
                <a:gd name="T33" fmla="*/ 39 h 131"/>
                <a:gd name="T34" fmla="*/ 2 w 131"/>
                <a:gd name="T35" fmla="*/ 52 h 131"/>
                <a:gd name="T36" fmla="*/ 0 w 131"/>
                <a:gd name="T37" fmla="*/ 65 h 131"/>
                <a:gd name="T38" fmla="*/ 0 w 131"/>
                <a:gd name="T39" fmla="*/ 65 h 131"/>
                <a:gd name="T40" fmla="*/ 2 w 131"/>
                <a:gd name="T41" fmla="*/ 78 h 131"/>
                <a:gd name="T42" fmla="*/ 6 w 131"/>
                <a:gd name="T43" fmla="*/ 90 h 131"/>
                <a:gd name="T44" fmla="*/ 11 w 131"/>
                <a:gd name="T45" fmla="*/ 102 h 131"/>
                <a:gd name="T46" fmla="*/ 19 w 131"/>
                <a:gd name="T47" fmla="*/ 112 h 131"/>
                <a:gd name="T48" fmla="*/ 29 w 131"/>
                <a:gd name="T49" fmla="*/ 120 h 131"/>
                <a:gd name="T50" fmla="*/ 40 w 131"/>
                <a:gd name="T51" fmla="*/ 125 h 131"/>
                <a:gd name="T52" fmla="*/ 52 w 131"/>
                <a:gd name="T53" fmla="*/ 129 h 131"/>
                <a:gd name="T54" fmla="*/ 66 w 131"/>
                <a:gd name="T55" fmla="*/ 131 h 131"/>
                <a:gd name="T56" fmla="*/ 66 w 131"/>
                <a:gd name="T57" fmla="*/ 131 h 131"/>
                <a:gd name="T58" fmla="*/ 78 w 131"/>
                <a:gd name="T59" fmla="*/ 129 h 131"/>
                <a:gd name="T60" fmla="*/ 90 w 131"/>
                <a:gd name="T61" fmla="*/ 125 h 131"/>
                <a:gd name="T62" fmla="*/ 101 w 131"/>
                <a:gd name="T63" fmla="*/ 120 h 131"/>
                <a:gd name="T64" fmla="*/ 111 w 131"/>
                <a:gd name="T65" fmla="*/ 112 h 131"/>
                <a:gd name="T66" fmla="*/ 119 w 131"/>
                <a:gd name="T67" fmla="*/ 102 h 131"/>
                <a:gd name="T68" fmla="*/ 126 w 131"/>
                <a:gd name="T69" fmla="*/ 90 h 131"/>
                <a:gd name="T70" fmla="*/ 130 w 131"/>
                <a:gd name="T71" fmla="*/ 78 h 131"/>
                <a:gd name="T72" fmla="*/ 131 w 131"/>
                <a:gd name="T73" fmla="*/ 65 h 131"/>
                <a:gd name="T74" fmla="*/ 131 w 131"/>
                <a:gd name="T75" fmla="*/ 6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1" h="131">
                  <a:moveTo>
                    <a:pt x="131" y="65"/>
                  </a:moveTo>
                  <a:lnTo>
                    <a:pt x="131" y="65"/>
                  </a:lnTo>
                  <a:lnTo>
                    <a:pt x="130" y="52"/>
                  </a:lnTo>
                  <a:lnTo>
                    <a:pt x="126" y="39"/>
                  </a:lnTo>
                  <a:lnTo>
                    <a:pt x="119" y="28"/>
                  </a:lnTo>
                  <a:lnTo>
                    <a:pt x="111" y="19"/>
                  </a:lnTo>
                  <a:lnTo>
                    <a:pt x="101" y="11"/>
                  </a:lnTo>
                  <a:lnTo>
                    <a:pt x="90" y="5"/>
                  </a:lnTo>
                  <a:lnTo>
                    <a:pt x="78" y="1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2" y="1"/>
                  </a:lnTo>
                  <a:lnTo>
                    <a:pt x="40" y="5"/>
                  </a:lnTo>
                  <a:lnTo>
                    <a:pt x="29" y="11"/>
                  </a:lnTo>
                  <a:lnTo>
                    <a:pt x="19" y="19"/>
                  </a:lnTo>
                  <a:lnTo>
                    <a:pt x="11" y="28"/>
                  </a:lnTo>
                  <a:lnTo>
                    <a:pt x="6" y="39"/>
                  </a:lnTo>
                  <a:lnTo>
                    <a:pt x="2" y="52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1" y="102"/>
                  </a:lnTo>
                  <a:lnTo>
                    <a:pt x="19" y="112"/>
                  </a:lnTo>
                  <a:lnTo>
                    <a:pt x="29" y="120"/>
                  </a:lnTo>
                  <a:lnTo>
                    <a:pt x="40" y="125"/>
                  </a:lnTo>
                  <a:lnTo>
                    <a:pt x="52" y="129"/>
                  </a:lnTo>
                  <a:lnTo>
                    <a:pt x="66" y="131"/>
                  </a:lnTo>
                  <a:lnTo>
                    <a:pt x="66" y="131"/>
                  </a:lnTo>
                  <a:lnTo>
                    <a:pt x="78" y="129"/>
                  </a:lnTo>
                  <a:lnTo>
                    <a:pt x="90" y="125"/>
                  </a:lnTo>
                  <a:lnTo>
                    <a:pt x="101" y="120"/>
                  </a:lnTo>
                  <a:lnTo>
                    <a:pt x="111" y="112"/>
                  </a:lnTo>
                  <a:lnTo>
                    <a:pt x="119" y="102"/>
                  </a:lnTo>
                  <a:lnTo>
                    <a:pt x="126" y="90"/>
                  </a:lnTo>
                  <a:lnTo>
                    <a:pt x="130" y="78"/>
                  </a:lnTo>
                  <a:lnTo>
                    <a:pt x="131" y="65"/>
                  </a:lnTo>
                  <a:lnTo>
                    <a:pt x="131" y="6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auto">
            <a:xfrm>
              <a:off x="832" y="2032"/>
              <a:ext cx="87" cy="88"/>
            </a:xfrm>
            <a:custGeom>
              <a:avLst/>
              <a:gdLst>
                <a:gd name="T0" fmla="*/ 87 w 87"/>
                <a:gd name="T1" fmla="*/ 44 h 88"/>
                <a:gd name="T2" fmla="*/ 87 w 87"/>
                <a:gd name="T3" fmla="*/ 44 h 88"/>
                <a:gd name="T4" fmla="*/ 86 w 87"/>
                <a:gd name="T5" fmla="*/ 36 h 88"/>
                <a:gd name="T6" fmla="*/ 83 w 87"/>
                <a:gd name="T7" fmla="*/ 28 h 88"/>
                <a:gd name="T8" fmla="*/ 79 w 87"/>
                <a:gd name="T9" fmla="*/ 19 h 88"/>
                <a:gd name="T10" fmla="*/ 74 w 87"/>
                <a:gd name="T11" fmla="*/ 12 h 88"/>
                <a:gd name="T12" fmla="*/ 67 w 87"/>
                <a:gd name="T13" fmla="*/ 8 h 88"/>
                <a:gd name="T14" fmla="*/ 60 w 87"/>
                <a:gd name="T15" fmla="*/ 4 h 88"/>
                <a:gd name="T16" fmla="*/ 52 w 87"/>
                <a:gd name="T17" fmla="*/ 2 h 88"/>
                <a:gd name="T18" fmla="*/ 44 w 87"/>
                <a:gd name="T19" fmla="*/ 0 h 88"/>
                <a:gd name="T20" fmla="*/ 44 w 87"/>
                <a:gd name="T21" fmla="*/ 0 h 88"/>
                <a:gd name="T22" fmla="*/ 34 w 87"/>
                <a:gd name="T23" fmla="*/ 2 h 88"/>
                <a:gd name="T24" fmla="*/ 26 w 87"/>
                <a:gd name="T25" fmla="*/ 4 h 88"/>
                <a:gd name="T26" fmla="*/ 19 w 87"/>
                <a:gd name="T27" fmla="*/ 8 h 88"/>
                <a:gd name="T28" fmla="*/ 12 w 87"/>
                <a:gd name="T29" fmla="*/ 12 h 88"/>
                <a:gd name="T30" fmla="*/ 7 w 87"/>
                <a:gd name="T31" fmla="*/ 19 h 88"/>
                <a:gd name="T32" fmla="*/ 3 w 87"/>
                <a:gd name="T33" fmla="*/ 28 h 88"/>
                <a:gd name="T34" fmla="*/ 0 w 87"/>
                <a:gd name="T35" fmla="*/ 36 h 88"/>
                <a:gd name="T36" fmla="*/ 0 w 87"/>
                <a:gd name="T37" fmla="*/ 44 h 88"/>
                <a:gd name="T38" fmla="*/ 0 w 87"/>
                <a:gd name="T39" fmla="*/ 44 h 88"/>
                <a:gd name="T40" fmla="*/ 0 w 87"/>
                <a:gd name="T41" fmla="*/ 52 h 88"/>
                <a:gd name="T42" fmla="*/ 3 w 87"/>
                <a:gd name="T43" fmla="*/ 60 h 88"/>
                <a:gd name="T44" fmla="*/ 7 w 87"/>
                <a:gd name="T45" fmla="*/ 68 h 88"/>
                <a:gd name="T46" fmla="*/ 12 w 87"/>
                <a:gd name="T47" fmla="*/ 75 h 88"/>
                <a:gd name="T48" fmla="*/ 19 w 87"/>
                <a:gd name="T49" fmla="*/ 79 h 88"/>
                <a:gd name="T50" fmla="*/ 26 w 87"/>
                <a:gd name="T51" fmla="*/ 83 h 88"/>
                <a:gd name="T52" fmla="*/ 34 w 87"/>
                <a:gd name="T53" fmla="*/ 86 h 88"/>
                <a:gd name="T54" fmla="*/ 44 w 87"/>
                <a:gd name="T55" fmla="*/ 88 h 88"/>
                <a:gd name="T56" fmla="*/ 44 w 87"/>
                <a:gd name="T57" fmla="*/ 88 h 88"/>
                <a:gd name="T58" fmla="*/ 52 w 87"/>
                <a:gd name="T59" fmla="*/ 86 h 88"/>
                <a:gd name="T60" fmla="*/ 60 w 87"/>
                <a:gd name="T61" fmla="*/ 83 h 88"/>
                <a:gd name="T62" fmla="*/ 67 w 87"/>
                <a:gd name="T63" fmla="*/ 79 h 88"/>
                <a:gd name="T64" fmla="*/ 74 w 87"/>
                <a:gd name="T65" fmla="*/ 75 h 88"/>
                <a:gd name="T66" fmla="*/ 79 w 87"/>
                <a:gd name="T67" fmla="*/ 68 h 88"/>
                <a:gd name="T68" fmla="*/ 83 w 87"/>
                <a:gd name="T69" fmla="*/ 60 h 88"/>
                <a:gd name="T70" fmla="*/ 86 w 87"/>
                <a:gd name="T71" fmla="*/ 52 h 88"/>
                <a:gd name="T72" fmla="*/ 87 w 87"/>
                <a:gd name="T73" fmla="*/ 44 h 88"/>
                <a:gd name="T74" fmla="*/ 87 w 87"/>
                <a:gd name="T75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88">
                  <a:moveTo>
                    <a:pt x="87" y="44"/>
                  </a:moveTo>
                  <a:lnTo>
                    <a:pt x="87" y="44"/>
                  </a:lnTo>
                  <a:lnTo>
                    <a:pt x="86" y="36"/>
                  </a:lnTo>
                  <a:lnTo>
                    <a:pt x="83" y="28"/>
                  </a:lnTo>
                  <a:lnTo>
                    <a:pt x="79" y="19"/>
                  </a:lnTo>
                  <a:lnTo>
                    <a:pt x="74" y="12"/>
                  </a:lnTo>
                  <a:lnTo>
                    <a:pt x="67" y="8"/>
                  </a:lnTo>
                  <a:lnTo>
                    <a:pt x="60" y="4"/>
                  </a:lnTo>
                  <a:lnTo>
                    <a:pt x="52" y="2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4" y="2"/>
                  </a:lnTo>
                  <a:lnTo>
                    <a:pt x="26" y="4"/>
                  </a:lnTo>
                  <a:lnTo>
                    <a:pt x="19" y="8"/>
                  </a:lnTo>
                  <a:lnTo>
                    <a:pt x="12" y="12"/>
                  </a:lnTo>
                  <a:lnTo>
                    <a:pt x="7" y="19"/>
                  </a:lnTo>
                  <a:lnTo>
                    <a:pt x="3" y="28"/>
                  </a:lnTo>
                  <a:lnTo>
                    <a:pt x="0" y="36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52"/>
                  </a:lnTo>
                  <a:lnTo>
                    <a:pt x="3" y="60"/>
                  </a:lnTo>
                  <a:lnTo>
                    <a:pt x="7" y="68"/>
                  </a:lnTo>
                  <a:lnTo>
                    <a:pt x="12" y="75"/>
                  </a:lnTo>
                  <a:lnTo>
                    <a:pt x="19" y="79"/>
                  </a:lnTo>
                  <a:lnTo>
                    <a:pt x="26" y="83"/>
                  </a:lnTo>
                  <a:lnTo>
                    <a:pt x="34" y="86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52" y="86"/>
                  </a:lnTo>
                  <a:lnTo>
                    <a:pt x="60" y="83"/>
                  </a:lnTo>
                  <a:lnTo>
                    <a:pt x="67" y="79"/>
                  </a:lnTo>
                  <a:lnTo>
                    <a:pt x="74" y="75"/>
                  </a:lnTo>
                  <a:lnTo>
                    <a:pt x="79" y="68"/>
                  </a:lnTo>
                  <a:lnTo>
                    <a:pt x="83" y="60"/>
                  </a:lnTo>
                  <a:lnTo>
                    <a:pt x="86" y="52"/>
                  </a:lnTo>
                  <a:lnTo>
                    <a:pt x="87" y="44"/>
                  </a:lnTo>
                  <a:lnTo>
                    <a:pt x="87" y="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557" y="2222"/>
              <a:ext cx="173" cy="175"/>
            </a:xfrm>
            <a:custGeom>
              <a:avLst/>
              <a:gdLst>
                <a:gd name="T0" fmla="*/ 173 w 173"/>
                <a:gd name="T1" fmla="*/ 87 h 175"/>
                <a:gd name="T2" fmla="*/ 173 w 173"/>
                <a:gd name="T3" fmla="*/ 87 h 175"/>
                <a:gd name="T4" fmla="*/ 173 w 173"/>
                <a:gd name="T5" fmla="*/ 78 h 175"/>
                <a:gd name="T6" fmla="*/ 171 w 173"/>
                <a:gd name="T7" fmla="*/ 69 h 175"/>
                <a:gd name="T8" fmla="*/ 170 w 173"/>
                <a:gd name="T9" fmla="*/ 61 h 175"/>
                <a:gd name="T10" fmla="*/ 166 w 173"/>
                <a:gd name="T11" fmla="*/ 53 h 175"/>
                <a:gd name="T12" fmla="*/ 163 w 173"/>
                <a:gd name="T13" fmla="*/ 46 h 175"/>
                <a:gd name="T14" fmla="*/ 159 w 173"/>
                <a:gd name="T15" fmla="*/ 38 h 175"/>
                <a:gd name="T16" fmla="*/ 148 w 173"/>
                <a:gd name="T17" fmla="*/ 26 h 175"/>
                <a:gd name="T18" fmla="*/ 135 w 173"/>
                <a:gd name="T19" fmla="*/ 15 h 175"/>
                <a:gd name="T20" fmla="*/ 128 w 173"/>
                <a:gd name="T21" fmla="*/ 11 h 175"/>
                <a:gd name="T22" fmla="*/ 120 w 173"/>
                <a:gd name="T23" fmla="*/ 7 h 175"/>
                <a:gd name="T24" fmla="*/ 113 w 173"/>
                <a:gd name="T25" fmla="*/ 4 h 175"/>
                <a:gd name="T26" fmla="*/ 105 w 173"/>
                <a:gd name="T27" fmla="*/ 1 h 175"/>
                <a:gd name="T28" fmla="*/ 95 w 173"/>
                <a:gd name="T29" fmla="*/ 1 h 175"/>
                <a:gd name="T30" fmla="*/ 87 w 173"/>
                <a:gd name="T31" fmla="*/ 0 h 175"/>
                <a:gd name="T32" fmla="*/ 87 w 173"/>
                <a:gd name="T33" fmla="*/ 0 h 175"/>
                <a:gd name="T34" fmla="*/ 77 w 173"/>
                <a:gd name="T35" fmla="*/ 1 h 175"/>
                <a:gd name="T36" fmla="*/ 69 w 173"/>
                <a:gd name="T37" fmla="*/ 1 h 175"/>
                <a:gd name="T38" fmla="*/ 61 w 173"/>
                <a:gd name="T39" fmla="*/ 4 h 175"/>
                <a:gd name="T40" fmla="*/ 53 w 173"/>
                <a:gd name="T41" fmla="*/ 7 h 175"/>
                <a:gd name="T42" fmla="*/ 45 w 173"/>
                <a:gd name="T43" fmla="*/ 11 h 175"/>
                <a:gd name="T44" fmla="*/ 38 w 173"/>
                <a:gd name="T45" fmla="*/ 15 h 175"/>
                <a:gd name="T46" fmla="*/ 25 w 173"/>
                <a:gd name="T47" fmla="*/ 26 h 175"/>
                <a:gd name="T48" fmla="*/ 15 w 173"/>
                <a:gd name="T49" fmla="*/ 38 h 175"/>
                <a:gd name="T50" fmla="*/ 10 w 173"/>
                <a:gd name="T51" fmla="*/ 46 h 175"/>
                <a:gd name="T52" fmla="*/ 6 w 173"/>
                <a:gd name="T53" fmla="*/ 53 h 175"/>
                <a:gd name="T54" fmla="*/ 4 w 173"/>
                <a:gd name="T55" fmla="*/ 61 h 175"/>
                <a:gd name="T56" fmla="*/ 1 w 173"/>
                <a:gd name="T57" fmla="*/ 69 h 175"/>
                <a:gd name="T58" fmla="*/ 0 w 173"/>
                <a:gd name="T59" fmla="*/ 78 h 175"/>
                <a:gd name="T60" fmla="*/ 0 w 173"/>
                <a:gd name="T61" fmla="*/ 87 h 175"/>
                <a:gd name="T62" fmla="*/ 0 w 173"/>
                <a:gd name="T63" fmla="*/ 87 h 175"/>
                <a:gd name="T64" fmla="*/ 0 w 173"/>
                <a:gd name="T65" fmla="*/ 95 h 175"/>
                <a:gd name="T66" fmla="*/ 1 w 173"/>
                <a:gd name="T67" fmla="*/ 105 h 175"/>
                <a:gd name="T68" fmla="*/ 4 w 173"/>
                <a:gd name="T69" fmla="*/ 113 h 175"/>
                <a:gd name="T70" fmla="*/ 6 w 173"/>
                <a:gd name="T71" fmla="*/ 121 h 175"/>
                <a:gd name="T72" fmla="*/ 10 w 173"/>
                <a:gd name="T73" fmla="*/ 128 h 175"/>
                <a:gd name="T74" fmla="*/ 15 w 173"/>
                <a:gd name="T75" fmla="*/ 136 h 175"/>
                <a:gd name="T76" fmla="*/ 25 w 173"/>
                <a:gd name="T77" fmla="*/ 149 h 175"/>
                <a:gd name="T78" fmla="*/ 38 w 173"/>
                <a:gd name="T79" fmla="*/ 159 h 175"/>
                <a:gd name="T80" fmla="*/ 45 w 173"/>
                <a:gd name="T81" fmla="*/ 164 h 175"/>
                <a:gd name="T82" fmla="*/ 53 w 173"/>
                <a:gd name="T83" fmla="*/ 168 h 175"/>
                <a:gd name="T84" fmla="*/ 61 w 173"/>
                <a:gd name="T85" fmla="*/ 170 h 175"/>
                <a:gd name="T86" fmla="*/ 69 w 173"/>
                <a:gd name="T87" fmla="*/ 172 h 175"/>
                <a:gd name="T88" fmla="*/ 77 w 173"/>
                <a:gd name="T89" fmla="*/ 173 h 175"/>
                <a:gd name="T90" fmla="*/ 87 w 173"/>
                <a:gd name="T91" fmla="*/ 175 h 175"/>
                <a:gd name="T92" fmla="*/ 87 w 173"/>
                <a:gd name="T93" fmla="*/ 175 h 175"/>
                <a:gd name="T94" fmla="*/ 95 w 173"/>
                <a:gd name="T95" fmla="*/ 173 h 175"/>
                <a:gd name="T96" fmla="*/ 105 w 173"/>
                <a:gd name="T97" fmla="*/ 172 h 175"/>
                <a:gd name="T98" fmla="*/ 113 w 173"/>
                <a:gd name="T99" fmla="*/ 170 h 175"/>
                <a:gd name="T100" fmla="*/ 120 w 173"/>
                <a:gd name="T101" fmla="*/ 168 h 175"/>
                <a:gd name="T102" fmla="*/ 128 w 173"/>
                <a:gd name="T103" fmla="*/ 164 h 175"/>
                <a:gd name="T104" fmla="*/ 135 w 173"/>
                <a:gd name="T105" fmla="*/ 159 h 175"/>
                <a:gd name="T106" fmla="*/ 148 w 173"/>
                <a:gd name="T107" fmla="*/ 149 h 175"/>
                <a:gd name="T108" fmla="*/ 159 w 173"/>
                <a:gd name="T109" fmla="*/ 136 h 175"/>
                <a:gd name="T110" fmla="*/ 163 w 173"/>
                <a:gd name="T111" fmla="*/ 128 h 175"/>
                <a:gd name="T112" fmla="*/ 166 w 173"/>
                <a:gd name="T113" fmla="*/ 121 h 175"/>
                <a:gd name="T114" fmla="*/ 170 w 173"/>
                <a:gd name="T115" fmla="*/ 113 h 175"/>
                <a:gd name="T116" fmla="*/ 171 w 173"/>
                <a:gd name="T117" fmla="*/ 105 h 175"/>
                <a:gd name="T118" fmla="*/ 173 w 173"/>
                <a:gd name="T119" fmla="*/ 95 h 175"/>
                <a:gd name="T120" fmla="*/ 173 w 173"/>
                <a:gd name="T121" fmla="*/ 87 h 175"/>
                <a:gd name="T122" fmla="*/ 173 w 173"/>
                <a:gd name="T123" fmla="*/ 8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5">
                  <a:moveTo>
                    <a:pt x="173" y="87"/>
                  </a:moveTo>
                  <a:lnTo>
                    <a:pt x="173" y="87"/>
                  </a:lnTo>
                  <a:lnTo>
                    <a:pt x="173" y="78"/>
                  </a:lnTo>
                  <a:lnTo>
                    <a:pt x="171" y="69"/>
                  </a:lnTo>
                  <a:lnTo>
                    <a:pt x="170" y="61"/>
                  </a:lnTo>
                  <a:lnTo>
                    <a:pt x="166" y="53"/>
                  </a:lnTo>
                  <a:lnTo>
                    <a:pt x="163" y="46"/>
                  </a:lnTo>
                  <a:lnTo>
                    <a:pt x="159" y="38"/>
                  </a:lnTo>
                  <a:lnTo>
                    <a:pt x="148" y="26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3" y="4"/>
                  </a:lnTo>
                  <a:lnTo>
                    <a:pt x="105" y="1"/>
                  </a:lnTo>
                  <a:lnTo>
                    <a:pt x="95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7" y="1"/>
                  </a:lnTo>
                  <a:lnTo>
                    <a:pt x="69" y="1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5" y="26"/>
                  </a:lnTo>
                  <a:lnTo>
                    <a:pt x="15" y="38"/>
                  </a:lnTo>
                  <a:lnTo>
                    <a:pt x="10" y="46"/>
                  </a:lnTo>
                  <a:lnTo>
                    <a:pt x="6" y="53"/>
                  </a:lnTo>
                  <a:lnTo>
                    <a:pt x="4" y="61"/>
                  </a:lnTo>
                  <a:lnTo>
                    <a:pt x="1" y="69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5"/>
                  </a:lnTo>
                  <a:lnTo>
                    <a:pt x="1" y="105"/>
                  </a:lnTo>
                  <a:lnTo>
                    <a:pt x="4" y="113"/>
                  </a:lnTo>
                  <a:lnTo>
                    <a:pt x="6" y="121"/>
                  </a:lnTo>
                  <a:lnTo>
                    <a:pt x="10" y="128"/>
                  </a:lnTo>
                  <a:lnTo>
                    <a:pt x="15" y="136"/>
                  </a:lnTo>
                  <a:lnTo>
                    <a:pt x="25" y="149"/>
                  </a:lnTo>
                  <a:lnTo>
                    <a:pt x="38" y="159"/>
                  </a:lnTo>
                  <a:lnTo>
                    <a:pt x="45" y="164"/>
                  </a:lnTo>
                  <a:lnTo>
                    <a:pt x="53" y="168"/>
                  </a:lnTo>
                  <a:lnTo>
                    <a:pt x="61" y="170"/>
                  </a:lnTo>
                  <a:lnTo>
                    <a:pt x="69" y="172"/>
                  </a:lnTo>
                  <a:lnTo>
                    <a:pt x="77" y="173"/>
                  </a:lnTo>
                  <a:lnTo>
                    <a:pt x="87" y="175"/>
                  </a:lnTo>
                  <a:lnTo>
                    <a:pt x="87" y="175"/>
                  </a:lnTo>
                  <a:lnTo>
                    <a:pt x="95" y="173"/>
                  </a:lnTo>
                  <a:lnTo>
                    <a:pt x="105" y="172"/>
                  </a:lnTo>
                  <a:lnTo>
                    <a:pt x="113" y="170"/>
                  </a:lnTo>
                  <a:lnTo>
                    <a:pt x="120" y="168"/>
                  </a:lnTo>
                  <a:lnTo>
                    <a:pt x="128" y="164"/>
                  </a:lnTo>
                  <a:lnTo>
                    <a:pt x="135" y="159"/>
                  </a:lnTo>
                  <a:lnTo>
                    <a:pt x="148" y="149"/>
                  </a:lnTo>
                  <a:lnTo>
                    <a:pt x="159" y="136"/>
                  </a:lnTo>
                  <a:lnTo>
                    <a:pt x="163" y="128"/>
                  </a:lnTo>
                  <a:lnTo>
                    <a:pt x="166" y="121"/>
                  </a:lnTo>
                  <a:lnTo>
                    <a:pt x="170" y="113"/>
                  </a:lnTo>
                  <a:lnTo>
                    <a:pt x="171" y="105"/>
                  </a:lnTo>
                  <a:lnTo>
                    <a:pt x="173" y="95"/>
                  </a:lnTo>
                  <a:lnTo>
                    <a:pt x="173" y="87"/>
                  </a:lnTo>
                  <a:lnTo>
                    <a:pt x="173" y="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557" y="1991"/>
              <a:ext cx="173" cy="174"/>
            </a:xfrm>
            <a:custGeom>
              <a:avLst/>
              <a:gdLst>
                <a:gd name="T0" fmla="*/ 173 w 173"/>
                <a:gd name="T1" fmla="*/ 88 h 174"/>
                <a:gd name="T2" fmla="*/ 173 w 173"/>
                <a:gd name="T3" fmla="*/ 88 h 174"/>
                <a:gd name="T4" fmla="*/ 173 w 173"/>
                <a:gd name="T5" fmla="*/ 78 h 174"/>
                <a:gd name="T6" fmla="*/ 171 w 173"/>
                <a:gd name="T7" fmla="*/ 70 h 174"/>
                <a:gd name="T8" fmla="*/ 170 w 173"/>
                <a:gd name="T9" fmla="*/ 62 h 174"/>
                <a:gd name="T10" fmla="*/ 166 w 173"/>
                <a:gd name="T11" fmla="*/ 53 h 174"/>
                <a:gd name="T12" fmla="*/ 163 w 173"/>
                <a:gd name="T13" fmla="*/ 45 h 174"/>
                <a:gd name="T14" fmla="*/ 159 w 173"/>
                <a:gd name="T15" fmla="*/ 38 h 174"/>
                <a:gd name="T16" fmla="*/ 148 w 173"/>
                <a:gd name="T17" fmla="*/ 25 h 174"/>
                <a:gd name="T18" fmla="*/ 135 w 173"/>
                <a:gd name="T19" fmla="*/ 15 h 174"/>
                <a:gd name="T20" fmla="*/ 128 w 173"/>
                <a:gd name="T21" fmla="*/ 11 h 174"/>
                <a:gd name="T22" fmla="*/ 120 w 173"/>
                <a:gd name="T23" fmla="*/ 7 h 174"/>
                <a:gd name="T24" fmla="*/ 113 w 173"/>
                <a:gd name="T25" fmla="*/ 4 h 174"/>
                <a:gd name="T26" fmla="*/ 105 w 173"/>
                <a:gd name="T27" fmla="*/ 2 h 174"/>
                <a:gd name="T28" fmla="*/ 95 w 173"/>
                <a:gd name="T29" fmla="*/ 0 h 174"/>
                <a:gd name="T30" fmla="*/ 87 w 173"/>
                <a:gd name="T31" fmla="*/ 0 h 174"/>
                <a:gd name="T32" fmla="*/ 87 w 173"/>
                <a:gd name="T33" fmla="*/ 0 h 174"/>
                <a:gd name="T34" fmla="*/ 77 w 173"/>
                <a:gd name="T35" fmla="*/ 0 h 174"/>
                <a:gd name="T36" fmla="*/ 69 w 173"/>
                <a:gd name="T37" fmla="*/ 2 h 174"/>
                <a:gd name="T38" fmla="*/ 61 w 173"/>
                <a:gd name="T39" fmla="*/ 4 h 174"/>
                <a:gd name="T40" fmla="*/ 53 w 173"/>
                <a:gd name="T41" fmla="*/ 7 h 174"/>
                <a:gd name="T42" fmla="*/ 45 w 173"/>
                <a:gd name="T43" fmla="*/ 11 h 174"/>
                <a:gd name="T44" fmla="*/ 38 w 173"/>
                <a:gd name="T45" fmla="*/ 15 h 174"/>
                <a:gd name="T46" fmla="*/ 25 w 173"/>
                <a:gd name="T47" fmla="*/ 25 h 174"/>
                <a:gd name="T48" fmla="*/ 15 w 173"/>
                <a:gd name="T49" fmla="*/ 38 h 174"/>
                <a:gd name="T50" fmla="*/ 10 w 173"/>
                <a:gd name="T51" fmla="*/ 45 h 174"/>
                <a:gd name="T52" fmla="*/ 6 w 173"/>
                <a:gd name="T53" fmla="*/ 53 h 174"/>
                <a:gd name="T54" fmla="*/ 4 w 173"/>
                <a:gd name="T55" fmla="*/ 62 h 174"/>
                <a:gd name="T56" fmla="*/ 1 w 173"/>
                <a:gd name="T57" fmla="*/ 70 h 174"/>
                <a:gd name="T58" fmla="*/ 0 w 173"/>
                <a:gd name="T59" fmla="*/ 78 h 174"/>
                <a:gd name="T60" fmla="*/ 0 w 173"/>
                <a:gd name="T61" fmla="*/ 88 h 174"/>
                <a:gd name="T62" fmla="*/ 0 w 173"/>
                <a:gd name="T63" fmla="*/ 88 h 174"/>
                <a:gd name="T64" fmla="*/ 0 w 173"/>
                <a:gd name="T65" fmla="*/ 96 h 174"/>
                <a:gd name="T66" fmla="*/ 1 w 173"/>
                <a:gd name="T67" fmla="*/ 104 h 174"/>
                <a:gd name="T68" fmla="*/ 4 w 173"/>
                <a:gd name="T69" fmla="*/ 114 h 174"/>
                <a:gd name="T70" fmla="*/ 6 w 173"/>
                <a:gd name="T71" fmla="*/ 120 h 174"/>
                <a:gd name="T72" fmla="*/ 10 w 173"/>
                <a:gd name="T73" fmla="*/ 129 h 174"/>
                <a:gd name="T74" fmla="*/ 15 w 173"/>
                <a:gd name="T75" fmla="*/ 135 h 174"/>
                <a:gd name="T76" fmla="*/ 25 w 173"/>
                <a:gd name="T77" fmla="*/ 149 h 174"/>
                <a:gd name="T78" fmla="*/ 38 w 173"/>
                <a:gd name="T79" fmla="*/ 159 h 174"/>
                <a:gd name="T80" fmla="*/ 45 w 173"/>
                <a:gd name="T81" fmla="*/ 164 h 174"/>
                <a:gd name="T82" fmla="*/ 53 w 173"/>
                <a:gd name="T83" fmla="*/ 167 h 174"/>
                <a:gd name="T84" fmla="*/ 61 w 173"/>
                <a:gd name="T85" fmla="*/ 171 h 174"/>
                <a:gd name="T86" fmla="*/ 69 w 173"/>
                <a:gd name="T87" fmla="*/ 172 h 174"/>
                <a:gd name="T88" fmla="*/ 77 w 173"/>
                <a:gd name="T89" fmla="*/ 174 h 174"/>
                <a:gd name="T90" fmla="*/ 87 w 173"/>
                <a:gd name="T91" fmla="*/ 174 h 174"/>
                <a:gd name="T92" fmla="*/ 87 w 173"/>
                <a:gd name="T93" fmla="*/ 174 h 174"/>
                <a:gd name="T94" fmla="*/ 95 w 173"/>
                <a:gd name="T95" fmla="*/ 174 h 174"/>
                <a:gd name="T96" fmla="*/ 105 w 173"/>
                <a:gd name="T97" fmla="*/ 172 h 174"/>
                <a:gd name="T98" fmla="*/ 113 w 173"/>
                <a:gd name="T99" fmla="*/ 171 h 174"/>
                <a:gd name="T100" fmla="*/ 120 w 173"/>
                <a:gd name="T101" fmla="*/ 167 h 174"/>
                <a:gd name="T102" fmla="*/ 128 w 173"/>
                <a:gd name="T103" fmla="*/ 164 h 174"/>
                <a:gd name="T104" fmla="*/ 135 w 173"/>
                <a:gd name="T105" fmla="*/ 159 h 174"/>
                <a:gd name="T106" fmla="*/ 148 w 173"/>
                <a:gd name="T107" fmla="*/ 149 h 174"/>
                <a:gd name="T108" fmla="*/ 159 w 173"/>
                <a:gd name="T109" fmla="*/ 135 h 174"/>
                <a:gd name="T110" fmla="*/ 163 w 173"/>
                <a:gd name="T111" fmla="*/ 129 h 174"/>
                <a:gd name="T112" fmla="*/ 166 w 173"/>
                <a:gd name="T113" fmla="*/ 120 h 174"/>
                <a:gd name="T114" fmla="*/ 170 w 173"/>
                <a:gd name="T115" fmla="*/ 114 h 174"/>
                <a:gd name="T116" fmla="*/ 171 w 173"/>
                <a:gd name="T117" fmla="*/ 104 h 174"/>
                <a:gd name="T118" fmla="*/ 173 w 173"/>
                <a:gd name="T119" fmla="*/ 96 h 174"/>
                <a:gd name="T120" fmla="*/ 173 w 173"/>
                <a:gd name="T121" fmla="*/ 88 h 174"/>
                <a:gd name="T122" fmla="*/ 173 w 173"/>
                <a:gd name="T123" fmla="*/ 8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4">
                  <a:moveTo>
                    <a:pt x="173" y="88"/>
                  </a:moveTo>
                  <a:lnTo>
                    <a:pt x="173" y="88"/>
                  </a:lnTo>
                  <a:lnTo>
                    <a:pt x="173" y="78"/>
                  </a:lnTo>
                  <a:lnTo>
                    <a:pt x="171" y="70"/>
                  </a:lnTo>
                  <a:lnTo>
                    <a:pt x="170" y="62"/>
                  </a:lnTo>
                  <a:lnTo>
                    <a:pt x="166" y="53"/>
                  </a:lnTo>
                  <a:lnTo>
                    <a:pt x="163" y="45"/>
                  </a:lnTo>
                  <a:lnTo>
                    <a:pt x="159" y="38"/>
                  </a:lnTo>
                  <a:lnTo>
                    <a:pt x="148" y="25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3" y="4"/>
                  </a:lnTo>
                  <a:lnTo>
                    <a:pt x="105" y="2"/>
                  </a:lnTo>
                  <a:lnTo>
                    <a:pt x="95" y="0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7" y="0"/>
                  </a:lnTo>
                  <a:lnTo>
                    <a:pt x="69" y="2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5" y="25"/>
                  </a:lnTo>
                  <a:lnTo>
                    <a:pt x="15" y="38"/>
                  </a:lnTo>
                  <a:lnTo>
                    <a:pt x="10" y="45"/>
                  </a:lnTo>
                  <a:lnTo>
                    <a:pt x="6" y="53"/>
                  </a:lnTo>
                  <a:lnTo>
                    <a:pt x="4" y="62"/>
                  </a:lnTo>
                  <a:lnTo>
                    <a:pt x="1" y="70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6"/>
                  </a:lnTo>
                  <a:lnTo>
                    <a:pt x="1" y="104"/>
                  </a:lnTo>
                  <a:lnTo>
                    <a:pt x="4" y="114"/>
                  </a:lnTo>
                  <a:lnTo>
                    <a:pt x="6" y="120"/>
                  </a:lnTo>
                  <a:lnTo>
                    <a:pt x="10" y="129"/>
                  </a:lnTo>
                  <a:lnTo>
                    <a:pt x="15" y="135"/>
                  </a:lnTo>
                  <a:lnTo>
                    <a:pt x="25" y="149"/>
                  </a:lnTo>
                  <a:lnTo>
                    <a:pt x="38" y="159"/>
                  </a:lnTo>
                  <a:lnTo>
                    <a:pt x="45" y="164"/>
                  </a:lnTo>
                  <a:lnTo>
                    <a:pt x="53" y="167"/>
                  </a:lnTo>
                  <a:lnTo>
                    <a:pt x="61" y="171"/>
                  </a:lnTo>
                  <a:lnTo>
                    <a:pt x="69" y="172"/>
                  </a:lnTo>
                  <a:lnTo>
                    <a:pt x="77" y="174"/>
                  </a:lnTo>
                  <a:lnTo>
                    <a:pt x="87" y="174"/>
                  </a:lnTo>
                  <a:lnTo>
                    <a:pt x="87" y="174"/>
                  </a:lnTo>
                  <a:lnTo>
                    <a:pt x="95" y="174"/>
                  </a:lnTo>
                  <a:lnTo>
                    <a:pt x="105" y="172"/>
                  </a:lnTo>
                  <a:lnTo>
                    <a:pt x="113" y="171"/>
                  </a:lnTo>
                  <a:lnTo>
                    <a:pt x="120" y="167"/>
                  </a:lnTo>
                  <a:lnTo>
                    <a:pt x="128" y="164"/>
                  </a:lnTo>
                  <a:lnTo>
                    <a:pt x="135" y="159"/>
                  </a:lnTo>
                  <a:lnTo>
                    <a:pt x="148" y="149"/>
                  </a:lnTo>
                  <a:lnTo>
                    <a:pt x="159" y="135"/>
                  </a:lnTo>
                  <a:lnTo>
                    <a:pt x="163" y="129"/>
                  </a:lnTo>
                  <a:lnTo>
                    <a:pt x="166" y="120"/>
                  </a:lnTo>
                  <a:lnTo>
                    <a:pt x="170" y="114"/>
                  </a:lnTo>
                  <a:lnTo>
                    <a:pt x="171" y="104"/>
                  </a:lnTo>
                  <a:lnTo>
                    <a:pt x="173" y="96"/>
                  </a:lnTo>
                  <a:lnTo>
                    <a:pt x="173" y="88"/>
                  </a:lnTo>
                  <a:lnTo>
                    <a:pt x="173" y="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557" y="1759"/>
              <a:ext cx="173" cy="174"/>
            </a:xfrm>
            <a:custGeom>
              <a:avLst/>
              <a:gdLst>
                <a:gd name="T0" fmla="*/ 173 w 173"/>
                <a:gd name="T1" fmla="*/ 88 h 174"/>
                <a:gd name="T2" fmla="*/ 173 w 173"/>
                <a:gd name="T3" fmla="*/ 88 h 174"/>
                <a:gd name="T4" fmla="*/ 173 w 173"/>
                <a:gd name="T5" fmla="*/ 78 h 174"/>
                <a:gd name="T6" fmla="*/ 171 w 173"/>
                <a:gd name="T7" fmla="*/ 70 h 174"/>
                <a:gd name="T8" fmla="*/ 170 w 173"/>
                <a:gd name="T9" fmla="*/ 62 h 174"/>
                <a:gd name="T10" fmla="*/ 166 w 173"/>
                <a:gd name="T11" fmla="*/ 54 h 174"/>
                <a:gd name="T12" fmla="*/ 163 w 173"/>
                <a:gd name="T13" fmla="*/ 45 h 174"/>
                <a:gd name="T14" fmla="*/ 159 w 173"/>
                <a:gd name="T15" fmla="*/ 39 h 174"/>
                <a:gd name="T16" fmla="*/ 148 w 173"/>
                <a:gd name="T17" fmla="*/ 25 h 174"/>
                <a:gd name="T18" fmla="*/ 135 w 173"/>
                <a:gd name="T19" fmla="*/ 15 h 174"/>
                <a:gd name="T20" fmla="*/ 128 w 173"/>
                <a:gd name="T21" fmla="*/ 11 h 174"/>
                <a:gd name="T22" fmla="*/ 120 w 173"/>
                <a:gd name="T23" fmla="*/ 7 h 174"/>
                <a:gd name="T24" fmla="*/ 113 w 173"/>
                <a:gd name="T25" fmla="*/ 4 h 174"/>
                <a:gd name="T26" fmla="*/ 105 w 173"/>
                <a:gd name="T27" fmla="*/ 2 h 174"/>
                <a:gd name="T28" fmla="*/ 95 w 173"/>
                <a:gd name="T29" fmla="*/ 0 h 174"/>
                <a:gd name="T30" fmla="*/ 87 w 173"/>
                <a:gd name="T31" fmla="*/ 0 h 174"/>
                <a:gd name="T32" fmla="*/ 87 w 173"/>
                <a:gd name="T33" fmla="*/ 0 h 174"/>
                <a:gd name="T34" fmla="*/ 77 w 173"/>
                <a:gd name="T35" fmla="*/ 0 h 174"/>
                <a:gd name="T36" fmla="*/ 69 w 173"/>
                <a:gd name="T37" fmla="*/ 2 h 174"/>
                <a:gd name="T38" fmla="*/ 61 w 173"/>
                <a:gd name="T39" fmla="*/ 4 h 174"/>
                <a:gd name="T40" fmla="*/ 53 w 173"/>
                <a:gd name="T41" fmla="*/ 7 h 174"/>
                <a:gd name="T42" fmla="*/ 45 w 173"/>
                <a:gd name="T43" fmla="*/ 11 h 174"/>
                <a:gd name="T44" fmla="*/ 38 w 173"/>
                <a:gd name="T45" fmla="*/ 15 h 174"/>
                <a:gd name="T46" fmla="*/ 25 w 173"/>
                <a:gd name="T47" fmla="*/ 25 h 174"/>
                <a:gd name="T48" fmla="*/ 15 w 173"/>
                <a:gd name="T49" fmla="*/ 39 h 174"/>
                <a:gd name="T50" fmla="*/ 10 w 173"/>
                <a:gd name="T51" fmla="*/ 45 h 174"/>
                <a:gd name="T52" fmla="*/ 6 w 173"/>
                <a:gd name="T53" fmla="*/ 54 h 174"/>
                <a:gd name="T54" fmla="*/ 4 w 173"/>
                <a:gd name="T55" fmla="*/ 62 h 174"/>
                <a:gd name="T56" fmla="*/ 1 w 173"/>
                <a:gd name="T57" fmla="*/ 70 h 174"/>
                <a:gd name="T58" fmla="*/ 0 w 173"/>
                <a:gd name="T59" fmla="*/ 78 h 174"/>
                <a:gd name="T60" fmla="*/ 0 w 173"/>
                <a:gd name="T61" fmla="*/ 88 h 174"/>
                <a:gd name="T62" fmla="*/ 0 w 173"/>
                <a:gd name="T63" fmla="*/ 88 h 174"/>
                <a:gd name="T64" fmla="*/ 0 w 173"/>
                <a:gd name="T65" fmla="*/ 96 h 174"/>
                <a:gd name="T66" fmla="*/ 1 w 173"/>
                <a:gd name="T67" fmla="*/ 104 h 174"/>
                <a:gd name="T68" fmla="*/ 4 w 173"/>
                <a:gd name="T69" fmla="*/ 114 h 174"/>
                <a:gd name="T70" fmla="*/ 6 w 173"/>
                <a:gd name="T71" fmla="*/ 120 h 174"/>
                <a:gd name="T72" fmla="*/ 10 w 173"/>
                <a:gd name="T73" fmla="*/ 129 h 174"/>
                <a:gd name="T74" fmla="*/ 15 w 173"/>
                <a:gd name="T75" fmla="*/ 135 h 174"/>
                <a:gd name="T76" fmla="*/ 25 w 173"/>
                <a:gd name="T77" fmla="*/ 149 h 174"/>
                <a:gd name="T78" fmla="*/ 38 w 173"/>
                <a:gd name="T79" fmla="*/ 159 h 174"/>
                <a:gd name="T80" fmla="*/ 45 w 173"/>
                <a:gd name="T81" fmla="*/ 164 h 174"/>
                <a:gd name="T82" fmla="*/ 53 w 173"/>
                <a:gd name="T83" fmla="*/ 167 h 174"/>
                <a:gd name="T84" fmla="*/ 61 w 173"/>
                <a:gd name="T85" fmla="*/ 171 h 174"/>
                <a:gd name="T86" fmla="*/ 69 w 173"/>
                <a:gd name="T87" fmla="*/ 172 h 174"/>
                <a:gd name="T88" fmla="*/ 77 w 173"/>
                <a:gd name="T89" fmla="*/ 174 h 174"/>
                <a:gd name="T90" fmla="*/ 87 w 173"/>
                <a:gd name="T91" fmla="*/ 174 h 174"/>
                <a:gd name="T92" fmla="*/ 87 w 173"/>
                <a:gd name="T93" fmla="*/ 174 h 174"/>
                <a:gd name="T94" fmla="*/ 95 w 173"/>
                <a:gd name="T95" fmla="*/ 174 h 174"/>
                <a:gd name="T96" fmla="*/ 105 w 173"/>
                <a:gd name="T97" fmla="*/ 172 h 174"/>
                <a:gd name="T98" fmla="*/ 113 w 173"/>
                <a:gd name="T99" fmla="*/ 171 h 174"/>
                <a:gd name="T100" fmla="*/ 120 w 173"/>
                <a:gd name="T101" fmla="*/ 167 h 174"/>
                <a:gd name="T102" fmla="*/ 128 w 173"/>
                <a:gd name="T103" fmla="*/ 164 h 174"/>
                <a:gd name="T104" fmla="*/ 135 w 173"/>
                <a:gd name="T105" fmla="*/ 159 h 174"/>
                <a:gd name="T106" fmla="*/ 148 w 173"/>
                <a:gd name="T107" fmla="*/ 149 h 174"/>
                <a:gd name="T108" fmla="*/ 159 w 173"/>
                <a:gd name="T109" fmla="*/ 135 h 174"/>
                <a:gd name="T110" fmla="*/ 163 w 173"/>
                <a:gd name="T111" fmla="*/ 129 h 174"/>
                <a:gd name="T112" fmla="*/ 166 w 173"/>
                <a:gd name="T113" fmla="*/ 120 h 174"/>
                <a:gd name="T114" fmla="*/ 170 w 173"/>
                <a:gd name="T115" fmla="*/ 114 h 174"/>
                <a:gd name="T116" fmla="*/ 171 w 173"/>
                <a:gd name="T117" fmla="*/ 104 h 174"/>
                <a:gd name="T118" fmla="*/ 173 w 173"/>
                <a:gd name="T119" fmla="*/ 96 h 174"/>
                <a:gd name="T120" fmla="*/ 173 w 173"/>
                <a:gd name="T121" fmla="*/ 88 h 174"/>
                <a:gd name="T122" fmla="*/ 173 w 173"/>
                <a:gd name="T123" fmla="*/ 8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4">
                  <a:moveTo>
                    <a:pt x="173" y="88"/>
                  </a:moveTo>
                  <a:lnTo>
                    <a:pt x="173" y="88"/>
                  </a:lnTo>
                  <a:lnTo>
                    <a:pt x="173" y="78"/>
                  </a:lnTo>
                  <a:lnTo>
                    <a:pt x="171" y="70"/>
                  </a:lnTo>
                  <a:lnTo>
                    <a:pt x="170" y="62"/>
                  </a:lnTo>
                  <a:lnTo>
                    <a:pt x="166" y="54"/>
                  </a:lnTo>
                  <a:lnTo>
                    <a:pt x="163" y="45"/>
                  </a:lnTo>
                  <a:lnTo>
                    <a:pt x="159" y="39"/>
                  </a:lnTo>
                  <a:lnTo>
                    <a:pt x="148" y="25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3" y="4"/>
                  </a:lnTo>
                  <a:lnTo>
                    <a:pt x="105" y="2"/>
                  </a:lnTo>
                  <a:lnTo>
                    <a:pt x="95" y="0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7" y="0"/>
                  </a:lnTo>
                  <a:lnTo>
                    <a:pt x="69" y="2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5" y="25"/>
                  </a:lnTo>
                  <a:lnTo>
                    <a:pt x="15" y="39"/>
                  </a:lnTo>
                  <a:lnTo>
                    <a:pt x="10" y="45"/>
                  </a:lnTo>
                  <a:lnTo>
                    <a:pt x="6" y="54"/>
                  </a:lnTo>
                  <a:lnTo>
                    <a:pt x="4" y="62"/>
                  </a:lnTo>
                  <a:lnTo>
                    <a:pt x="1" y="70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6"/>
                  </a:lnTo>
                  <a:lnTo>
                    <a:pt x="1" y="104"/>
                  </a:lnTo>
                  <a:lnTo>
                    <a:pt x="4" y="114"/>
                  </a:lnTo>
                  <a:lnTo>
                    <a:pt x="6" y="120"/>
                  </a:lnTo>
                  <a:lnTo>
                    <a:pt x="10" y="129"/>
                  </a:lnTo>
                  <a:lnTo>
                    <a:pt x="15" y="135"/>
                  </a:lnTo>
                  <a:lnTo>
                    <a:pt x="25" y="149"/>
                  </a:lnTo>
                  <a:lnTo>
                    <a:pt x="38" y="159"/>
                  </a:lnTo>
                  <a:lnTo>
                    <a:pt x="45" y="164"/>
                  </a:lnTo>
                  <a:lnTo>
                    <a:pt x="53" y="167"/>
                  </a:lnTo>
                  <a:lnTo>
                    <a:pt x="61" y="171"/>
                  </a:lnTo>
                  <a:lnTo>
                    <a:pt x="69" y="172"/>
                  </a:lnTo>
                  <a:lnTo>
                    <a:pt x="77" y="174"/>
                  </a:lnTo>
                  <a:lnTo>
                    <a:pt x="87" y="174"/>
                  </a:lnTo>
                  <a:lnTo>
                    <a:pt x="87" y="174"/>
                  </a:lnTo>
                  <a:lnTo>
                    <a:pt x="95" y="174"/>
                  </a:lnTo>
                  <a:lnTo>
                    <a:pt x="105" y="172"/>
                  </a:lnTo>
                  <a:lnTo>
                    <a:pt x="113" y="171"/>
                  </a:lnTo>
                  <a:lnTo>
                    <a:pt x="120" y="167"/>
                  </a:lnTo>
                  <a:lnTo>
                    <a:pt x="128" y="164"/>
                  </a:lnTo>
                  <a:lnTo>
                    <a:pt x="135" y="159"/>
                  </a:lnTo>
                  <a:lnTo>
                    <a:pt x="148" y="149"/>
                  </a:lnTo>
                  <a:lnTo>
                    <a:pt x="159" y="135"/>
                  </a:lnTo>
                  <a:lnTo>
                    <a:pt x="163" y="129"/>
                  </a:lnTo>
                  <a:lnTo>
                    <a:pt x="166" y="120"/>
                  </a:lnTo>
                  <a:lnTo>
                    <a:pt x="170" y="114"/>
                  </a:lnTo>
                  <a:lnTo>
                    <a:pt x="171" y="104"/>
                  </a:lnTo>
                  <a:lnTo>
                    <a:pt x="173" y="96"/>
                  </a:lnTo>
                  <a:lnTo>
                    <a:pt x="173" y="88"/>
                  </a:lnTo>
                  <a:lnTo>
                    <a:pt x="173" y="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auto">
            <a:xfrm>
              <a:off x="557" y="1526"/>
              <a:ext cx="173" cy="175"/>
            </a:xfrm>
            <a:custGeom>
              <a:avLst/>
              <a:gdLst>
                <a:gd name="T0" fmla="*/ 173 w 173"/>
                <a:gd name="T1" fmla="*/ 87 h 175"/>
                <a:gd name="T2" fmla="*/ 173 w 173"/>
                <a:gd name="T3" fmla="*/ 87 h 175"/>
                <a:gd name="T4" fmla="*/ 173 w 173"/>
                <a:gd name="T5" fmla="*/ 78 h 175"/>
                <a:gd name="T6" fmla="*/ 171 w 173"/>
                <a:gd name="T7" fmla="*/ 70 h 175"/>
                <a:gd name="T8" fmla="*/ 170 w 173"/>
                <a:gd name="T9" fmla="*/ 61 h 175"/>
                <a:gd name="T10" fmla="*/ 166 w 173"/>
                <a:gd name="T11" fmla="*/ 53 h 175"/>
                <a:gd name="T12" fmla="*/ 163 w 173"/>
                <a:gd name="T13" fmla="*/ 46 h 175"/>
                <a:gd name="T14" fmla="*/ 159 w 173"/>
                <a:gd name="T15" fmla="*/ 38 h 175"/>
                <a:gd name="T16" fmla="*/ 148 w 173"/>
                <a:gd name="T17" fmla="*/ 26 h 175"/>
                <a:gd name="T18" fmla="*/ 135 w 173"/>
                <a:gd name="T19" fmla="*/ 15 h 175"/>
                <a:gd name="T20" fmla="*/ 128 w 173"/>
                <a:gd name="T21" fmla="*/ 11 h 175"/>
                <a:gd name="T22" fmla="*/ 120 w 173"/>
                <a:gd name="T23" fmla="*/ 7 h 175"/>
                <a:gd name="T24" fmla="*/ 113 w 173"/>
                <a:gd name="T25" fmla="*/ 4 h 175"/>
                <a:gd name="T26" fmla="*/ 105 w 173"/>
                <a:gd name="T27" fmla="*/ 1 h 175"/>
                <a:gd name="T28" fmla="*/ 95 w 173"/>
                <a:gd name="T29" fmla="*/ 1 h 175"/>
                <a:gd name="T30" fmla="*/ 87 w 173"/>
                <a:gd name="T31" fmla="*/ 0 h 175"/>
                <a:gd name="T32" fmla="*/ 87 w 173"/>
                <a:gd name="T33" fmla="*/ 0 h 175"/>
                <a:gd name="T34" fmla="*/ 77 w 173"/>
                <a:gd name="T35" fmla="*/ 1 h 175"/>
                <a:gd name="T36" fmla="*/ 69 w 173"/>
                <a:gd name="T37" fmla="*/ 1 h 175"/>
                <a:gd name="T38" fmla="*/ 61 w 173"/>
                <a:gd name="T39" fmla="*/ 4 h 175"/>
                <a:gd name="T40" fmla="*/ 53 w 173"/>
                <a:gd name="T41" fmla="*/ 7 h 175"/>
                <a:gd name="T42" fmla="*/ 45 w 173"/>
                <a:gd name="T43" fmla="*/ 11 h 175"/>
                <a:gd name="T44" fmla="*/ 38 w 173"/>
                <a:gd name="T45" fmla="*/ 15 h 175"/>
                <a:gd name="T46" fmla="*/ 25 w 173"/>
                <a:gd name="T47" fmla="*/ 26 h 175"/>
                <a:gd name="T48" fmla="*/ 15 w 173"/>
                <a:gd name="T49" fmla="*/ 38 h 175"/>
                <a:gd name="T50" fmla="*/ 10 w 173"/>
                <a:gd name="T51" fmla="*/ 46 h 175"/>
                <a:gd name="T52" fmla="*/ 6 w 173"/>
                <a:gd name="T53" fmla="*/ 53 h 175"/>
                <a:gd name="T54" fmla="*/ 4 w 173"/>
                <a:gd name="T55" fmla="*/ 61 h 175"/>
                <a:gd name="T56" fmla="*/ 1 w 173"/>
                <a:gd name="T57" fmla="*/ 70 h 175"/>
                <a:gd name="T58" fmla="*/ 0 w 173"/>
                <a:gd name="T59" fmla="*/ 78 h 175"/>
                <a:gd name="T60" fmla="*/ 0 w 173"/>
                <a:gd name="T61" fmla="*/ 87 h 175"/>
                <a:gd name="T62" fmla="*/ 0 w 173"/>
                <a:gd name="T63" fmla="*/ 87 h 175"/>
                <a:gd name="T64" fmla="*/ 0 w 173"/>
                <a:gd name="T65" fmla="*/ 96 h 175"/>
                <a:gd name="T66" fmla="*/ 1 w 173"/>
                <a:gd name="T67" fmla="*/ 105 h 175"/>
                <a:gd name="T68" fmla="*/ 4 w 173"/>
                <a:gd name="T69" fmla="*/ 113 h 175"/>
                <a:gd name="T70" fmla="*/ 6 w 173"/>
                <a:gd name="T71" fmla="*/ 121 h 175"/>
                <a:gd name="T72" fmla="*/ 10 w 173"/>
                <a:gd name="T73" fmla="*/ 128 h 175"/>
                <a:gd name="T74" fmla="*/ 15 w 173"/>
                <a:gd name="T75" fmla="*/ 136 h 175"/>
                <a:gd name="T76" fmla="*/ 25 w 173"/>
                <a:gd name="T77" fmla="*/ 149 h 175"/>
                <a:gd name="T78" fmla="*/ 38 w 173"/>
                <a:gd name="T79" fmla="*/ 160 h 175"/>
                <a:gd name="T80" fmla="*/ 45 w 173"/>
                <a:gd name="T81" fmla="*/ 164 h 175"/>
                <a:gd name="T82" fmla="*/ 53 w 173"/>
                <a:gd name="T83" fmla="*/ 168 h 175"/>
                <a:gd name="T84" fmla="*/ 61 w 173"/>
                <a:gd name="T85" fmla="*/ 171 h 175"/>
                <a:gd name="T86" fmla="*/ 69 w 173"/>
                <a:gd name="T87" fmla="*/ 172 h 175"/>
                <a:gd name="T88" fmla="*/ 77 w 173"/>
                <a:gd name="T89" fmla="*/ 173 h 175"/>
                <a:gd name="T90" fmla="*/ 87 w 173"/>
                <a:gd name="T91" fmla="*/ 175 h 175"/>
                <a:gd name="T92" fmla="*/ 87 w 173"/>
                <a:gd name="T93" fmla="*/ 175 h 175"/>
                <a:gd name="T94" fmla="*/ 95 w 173"/>
                <a:gd name="T95" fmla="*/ 173 h 175"/>
                <a:gd name="T96" fmla="*/ 105 w 173"/>
                <a:gd name="T97" fmla="*/ 172 h 175"/>
                <a:gd name="T98" fmla="*/ 113 w 173"/>
                <a:gd name="T99" fmla="*/ 171 h 175"/>
                <a:gd name="T100" fmla="*/ 120 w 173"/>
                <a:gd name="T101" fmla="*/ 168 h 175"/>
                <a:gd name="T102" fmla="*/ 128 w 173"/>
                <a:gd name="T103" fmla="*/ 164 h 175"/>
                <a:gd name="T104" fmla="*/ 135 w 173"/>
                <a:gd name="T105" fmla="*/ 160 h 175"/>
                <a:gd name="T106" fmla="*/ 148 w 173"/>
                <a:gd name="T107" fmla="*/ 149 h 175"/>
                <a:gd name="T108" fmla="*/ 159 w 173"/>
                <a:gd name="T109" fmla="*/ 136 h 175"/>
                <a:gd name="T110" fmla="*/ 163 w 173"/>
                <a:gd name="T111" fmla="*/ 128 h 175"/>
                <a:gd name="T112" fmla="*/ 166 w 173"/>
                <a:gd name="T113" fmla="*/ 121 h 175"/>
                <a:gd name="T114" fmla="*/ 170 w 173"/>
                <a:gd name="T115" fmla="*/ 113 h 175"/>
                <a:gd name="T116" fmla="*/ 171 w 173"/>
                <a:gd name="T117" fmla="*/ 105 h 175"/>
                <a:gd name="T118" fmla="*/ 173 w 173"/>
                <a:gd name="T119" fmla="*/ 96 h 175"/>
                <a:gd name="T120" fmla="*/ 173 w 173"/>
                <a:gd name="T121" fmla="*/ 87 h 175"/>
                <a:gd name="T122" fmla="*/ 173 w 173"/>
                <a:gd name="T123" fmla="*/ 8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5">
                  <a:moveTo>
                    <a:pt x="173" y="87"/>
                  </a:moveTo>
                  <a:lnTo>
                    <a:pt x="173" y="87"/>
                  </a:lnTo>
                  <a:lnTo>
                    <a:pt x="173" y="78"/>
                  </a:lnTo>
                  <a:lnTo>
                    <a:pt x="171" y="70"/>
                  </a:lnTo>
                  <a:lnTo>
                    <a:pt x="170" y="61"/>
                  </a:lnTo>
                  <a:lnTo>
                    <a:pt x="166" y="53"/>
                  </a:lnTo>
                  <a:lnTo>
                    <a:pt x="163" y="46"/>
                  </a:lnTo>
                  <a:lnTo>
                    <a:pt x="159" y="38"/>
                  </a:lnTo>
                  <a:lnTo>
                    <a:pt x="148" y="26"/>
                  </a:lnTo>
                  <a:lnTo>
                    <a:pt x="135" y="15"/>
                  </a:lnTo>
                  <a:lnTo>
                    <a:pt x="128" y="11"/>
                  </a:lnTo>
                  <a:lnTo>
                    <a:pt x="120" y="7"/>
                  </a:lnTo>
                  <a:lnTo>
                    <a:pt x="113" y="4"/>
                  </a:lnTo>
                  <a:lnTo>
                    <a:pt x="105" y="1"/>
                  </a:lnTo>
                  <a:lnTo>
                    <a:pt x="95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7" y="1"/>
                  </a:lnTo>
                  <a:lnTo>
                    <a:pt x="69" y="1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45" y="11"/>
                  </a:lnTo>
                  <a:lnTo>
                    <a:pt x="38" y="15"/>
                  </a:lnTo>
                  <a:lnTo>
                    <a:pt x="25" y="26"/>
                  </a:lnTo>
                  <a:lnTo>
                    <a:pt x="15" y="38"/>
                  </a:lnTo>
                  <a:lnTo>
                    <a:pt x="10" y="46"/>
                  </a:lnTo>
                  <a:lnTo>
                    <a:pt x="6" y="53"/>
                  </a:lnTo>
                  <a:lnTo>
                    <a:pt x="4" y="61"/>
                  </a:lnTo>
                  <a:lnTo>
                    <a:pt x="1" y="70"/>
                  </a:lnTo>
                  <a:lnTo>
                    <a:pt x="0" y="78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6"/>
                  </a:lnTo>
                  <a:lnTo>
                    <a:pt x="1" y="105"/>
                  </a:lnTo>
                  <a:lnTo>
                    <a:pt x="4" y="113"/>
                  </a:lnTo>
                  <a:lnTo>
                    <a:pt x="6" y="121"/>
                  </a:lnTo>
                  <a:lnTo>
                    <a:pt x="10" y="128"/>
                  </a:lnTo>
                  <a:lnTo>
                    <a:pt x="15" y="136"/>
                  </a:lnTo>
                  <a:lnTo>
                    <a:pt x="25" y="149"/>
                  </a:lnTo>
                  <a:lnTo>
                    <a:pt x="38" y="160"/>
                  </a:lnTo>
                  <a:lnTo>
                    <a:pt x="45" y="164"/>
                  </a:lnTo>
                  <a:lnTo>
                    <a:pt x="53" y="168"/>
                  </a:lnTo>
                  <a:lnTo>
                    <a:pt x="61" y="171"/>
                  </a:lnTo>
                  <a:lnTo>
                    <a:pt x="69" y="172"/>
                  </a:lnTo>
                  <a:lnTo>
                    <a:pt x="77" y="173"/>
                  </a:lnTo>
                  <a:lnTo>
                    <a:pt x="87" y="175"/>
                  </a:lnTo>
                  <a:lnTo>
                    <a:pt x="87" y="175"/>
                  </a:lnTo>
                  <a:lnTo>
                    <a:pt x="95" y="173"/>
                  </a:lnTo>
                  <a:lnTo>
                    <a:pt x="105" y="172"/>
                  </a:lnTo>
                  <a:lnTo>
                    <a:pt x="113" y="171"/>
                  </a:lnTo>
                  <a:lnTo>
                    <a:pt x="120" y="168"/>
                  </a:lnTo>
                  <a:lnTo>
                    <a:pt x="128" y="164"/>
                  </a:lnTo>
                  <a:lnTo>
                    <a:pt x="135" y="160"/>
                  </a:lnTo>
                  <a:lnTo>
                    <a:pt x="148" y="149"/>
                  </a:lnTo>
                  <a:lnTo>
                    <a:pt x="159" y="136"/>
                  </a:lnTo>
                  <a:lnTo>
                    <a:pt x="163" y="128"/>
                  </a:lnTo>
                  <a:lnTo>
                    <a:pt x="166" y="121"/>
                  </a:lnTo>
                  <a:lnTo>
                    <a:pt x="170" y="113"/>
                  </a:lnTo>
                  <a:lnTo>
                    <a:pt x="171" y="105"/>
                  </a:lnTo>
                  <a:lnTo>
                    <a:pt x="173" y="96"/>
                  </a:lnTo>
                  <a:lnTo>
                    <a:pt x="173" y="87"/>
                  </a:lnTo>
                  <a:lnTo>
                    <a:pt x="173" y="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7" name="Freeform 57"/>
            <p:cNvSpPr>
              <a:spLocks/>
            </p:cNvSpPr>
            <p:nvPr/>
          </p:nvSpPr>
          <p:spPr bwMode="auto">
            <a:xfrm>
              <a:off x="557" y="1294"/>
              <a:ext cx="173" cy="173"/>
            </a:xfrm>
            <a:custGeom>
              <a:avLst/>
              <a:gdLst>
                <a:gd name="T0" fmla="*/ 173 w 173"/>
                <a:gd name="T1" fmla="*/ 86 h 173"/>
                <a:gd name="T2" fmla="*/ 173 w 173"/>
                <a:gd name="T3" fmla="*/ 86 h 173"/>
                <a:gd name="T4" fmla="*/ 173 w 173"/>
                <a:gd name="T5" fmla="*/ 78 h 173"/>
                <a:gd name="T6" fmla="*/ 171 w 173"/>
                <a:gd name="T7" fmla="*/ 68 h 173"/>
                <a:gd name="T8" fmla="*/ 170 w 173"/>
                <a:gd name="T9" fmla="*/ 60 h 173"/>
                <a:gd name="T10" fmla="*/ 166 w 173"/>
                <a:gd name="T11" fmla="*/ 53 h 173"/>
                <a:gd name="T12" fmla="*/ 163 w 173"/>
                <a:gd name="T13" fmla="*/ 45 h 173"/>
                <a:gd name="T14" fmla="*/ 159 w 173"/>
                <a:gd name="T15" fmla="*/ 38 h 173"/>
                <a:gd name="T16" fmla="*/ 148 w 173"/>
                <a:gd name="T17" fmla="*/ 25 h 173"/>
                <a:gd name="T18" fmla="*/ 135 w 173"/>
                <a:gd name="T19" fmla="*/ 14 h 173"/>
                <a:gd name="T20" fmla="*/ 128 w 173"/>
                <a:gd name="T21" fmla="*/ 10 h 173"/>
                <a:gd name="T22" fmla="*/ 120 w 173"/>
                <a:gd name="T23" fmla="*/ 7 h 173"/>
                <a:gd name="T24" fmla="*/ 113 w 173"/>
                <a:gd name="T25" fmla="*/ 3 h 173"/>
                <a:gd name="T26" fmla="*/ 105 w 173"/>
                <a:gd name="T27" fmla="*/ 1 h 173"/>
                <a:gd name="T28" fmla="*/ 95 w 173"/>
                <a:gd name="T29" fmla="*/ 0 h 173"/>
                <a:gd name="T30" fmla="*/ 87 w 173"/>
                <a:gd name="T31" fmla="*/ 0 h 173"/>
                <a:gd name="T32" fmla="*/ 87 w 173"/>
                <a:gd name="T33" fmla="*/ 0 h 173"/>
                <a:gd name="T34" fmla="*/ 77 w 173"/>
                <a:gd name="T35" fmla="*/ 0 h 173"/>
                <a:gd name="T36" fmla="*/ 69 w 173"/>
                <a:gd name="T37" fmla="*/ 1 h 173"/>
                <a:gd name="T38" fmla="*/ 61 w 173"/>
                <a:gd name="T39" fmla="*/ 3 h 173"/>
                <a:gd name="T40" fmla="*/ 53 w 173"/>
                <a:gd name="T41" fmla="*/ 7 h 173"/>
                <a:gd name="T42" fmla="*/ 45 w 173"/>
                <a:gd name="T43" fmla="*/ 10 h 173"/>
                <a:gd name="T44" fmla="*/ 38 w 173"/>
                <a:gd name="T45" fmla="*/ 14 h 173"/>
                <a:gd name="T46" fmla="*/ 25 w 173"/>
                <a:gd name="T47" fmla="*/ 25 h 173"/>
                <a:gd name="T48" fmla="*/ 15 w 173"/>
                <a:gd name="T49" fmla="*/ 38 h 173"/>
                <a:gd name="T50" fmla="*/ 10 w 173"/>
                <a:gd name="T51" fmla="*/ 45 h 173"/>
                <a:gd name="T52" fmla="*/ 6 w 173"/>
                <a:gd name="T53" fmla="*/ 53 h 173"/>
                <a:gd name="T54" fmla="*/ 4 w 173"/>
                <a:gd name="T55" fmla="*/ 60 h 173"/>
                <a:gd name="T56" fmla="*/ 1 w 173"/>
                <a:gd name="T57" fmla="*/ 68 h 173"/>
                <a:gd name="T58" fmla="*/ 0 w 173"/>
                <a:gd name="T59" fmla="*/ 78 h 173"/>
                <a:gd name="T60" fmla="*/ 0 w 173"/>
                <a:gd name="T61" fmla="*/ 86 h 173"/>
                <a:gd name="T62" fmla="*/ 0 w 173"/>
                <a:gd name="T63" fmla="*/ 86 h 173"/>
                <a:gd name="T64" fmla="*/ 0 w 173"/>
                <a:gd name="T65" fmla="*/ 96 h 173"/>
                <a:gd name="T66" fmla="*/ 1 w 173"/>
                <a:gd name="T67" fmla="*/ 104 h 173"/>
                <a:gd name="T68" fmla="*/ 4 w 173"/>
                <a:gd name="T69" fmla="*/ 112 h 173"/>
                <a:gd name="T70" fmla="*/ 6 w 173"/>
                <a:gd name="T71" fmla="*/ 120 h 173"/>
                <a:gd name="T72" fmla="*/ 10 w 173"/>
                <a:gd name="T73" fmla="*/ 128 h 173"/>
                <a:gd name="T74" fmla="*/ 15 w 173"/>
                <a:gd name="T75" fmla="*/ 135 h 173"/>
                <a:gd name="T76" fmla="*/ 25 w 173"/>
                <a:gd name="T77" fmla="*/ 147 h 173"/>
                <a:gd name="T78" fmla="*/ 38 w 173"/>
                <a:gd name="T79" fmla="*/ 158 h 173"/>
                <a:gd name="T80" fmla="*/ 45 w 173"/>
                <a:gd name="T81" fmla="*/ 162 h 173"/>
                <a:gd name="T82" fmla="*/ 53 w 173"/>
                <a:gd name="T83" fmla="*/ 167 h 173"/>
                <a:gd name="T84" fmla="*/ 61 w 173"/>
                <a:gd name="T85" fmla="*/ 169 h 173"/>
                <a:gd name="T86" fmla="*/ 69 w 173"/>
                <a:gd name="T87" fmla="*/ 172 h 173"/>
                <a:gd name="T88" fmla="*/ 77 w 173"/>
                <a:gd name="T89" fmla="*/ 173 h 173"/>
                <a:gd name="T90" fmla="*/ 87 w 173"/>
                <a:gd name="T91" fmla="*/ 173 h 173"/>
                <a:gd name="T92" fmla="*/ 87 w 173"/>
                <a:gd name="T93" fmla="*/ 173 h 173"/>
                <a:gd name="T94" fmla="*/ 95 w 173"/>
                <a:gd name="T95" fmla="*/ 173 h 173"/>
                <a:gd name="T96" fmla="*/ 105 w 173"/>
                <a:gd name="T97" fmla="*/ 172 h 173"/>
                <a:gd name="T98" fmla="*/ 113 w 173"/>
                <a:gd name="T99" fmla="*/ 169 h 173"/>
                <a:gd name="T100" fmla="*/ 120 w 173"/>
                <a:gd name="T101" fmla="*/ 167 h 173"/>
                <a:gd name="T102" fmla="*/ 128 w 173"/>
                <a:gd name="T103" fmla="*/ 162 h 173"/>
                <a:gd name="T104" fmla="*/ 135 w 173"/>
                <a:gd name="T105" fmla="*/ 158 h 173"/>
                <a:gd name="T106" fmla="*/ 148 w 173"/>
                <a:gd name="T107" fmla="*/ 147 h 173"/>
                <a:gd name="T108" fmla="*/ 159 w 173"/>
                <a:gd name="T109" fmla="*/ 135 h 173"/>
                <a:gd name="T110" fmla="*/ 163 w 173"/>
                <a:gd name="T111" fmla="*/ 128 h 173"/>
                <a:gd name="T112" fmla="*/ 166 w 173"/>
                <a:gd name="T113" fmla="*/ 120 h 173"/>
                <a:gd name="T114" fmla="*/ 170 w 173"/>
                <a:gd name="T115" fmla="*/ 112 h 173"/>
                <a:gd name="T116" fmla="*/ 171 w 173"/>
                <a:gd name="T117" fmla="*/ 104 h 173"/>
                <a:gd name="T118" fmla="*/ 173 w 173"/>
                <a:gd name="T119" fmla="*/ 96 h 173"/>
                <a:gd name="T120" fmla="*/ 173 w 173"/>
                <a:gd name="T121" fmla="*/ 86 h 173"/>
                <a:gd name="T122" fmla="*/ 173 w 173"/>
                <a:gd name="T123" fmla="*/ 8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3">
                  <a:moveTo>
                    <a:pt x="173" y="86"/>
                  </a:moveTo>
                  <a:lnTo>
                    <a:pt x="173" y="86"/>
                  </a:lnTo>
                  <a:lnTo>
                    <a:pt x="173" y="78"/>
                  </a:lnTo>
                  <a:lnTo>
                    <a:pt x="171" y="68"/>
                  </a:lnTo>
                  <a:lnTo>
                    <a:pt x="170" y="60"/>
                  </a:lnTo>
                  <a:lnTo>
                    <a:pt x="166" y="53"/>
                  </a:lnTo>
                  <a:lnTo>
                    <a:pt x="163" y="45"/>
                  </a:lnTo>
                  <a:lnTo>
                    <a:pt x="159" y="38"/>
                  </a:lnTo>
                  <a:lnTo>
                    <a:pt x="148" y="25"/>
                  </a:lnTo>
                  <a:lnTo>
                    <a:pt x="135" y="14"/>
                  </a:lnTo>
                  <a:lnTo>
                    <a:pt x="128" y="10"/>
                  </a:lnTo>
                  <a:lnTo>
                    <a:pt x="120" y="7"/>
                  </a:lnTo>
                  <a:lnTo>
                    <a:pt x="113" y="3"/>
                  </a:lnTo>
                  <a:lnTo>
                    <a:pt x="105" y="1"/>
                  </a:lnTo>
                  <a:lnTo>
                    <a:pt x="95" y="0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7" y="0"/>
                  </a:lnTo>
                  <a:lnTo>
                    <a:pt x="69" y="1"/>
                  </a:lnTo>
                  <a:lnTo>
                    <a:pt x="61" y="3"/>
                  </a:lnTo>
                  <a:lnTo>
                    <a:pt x="53" y="7"/>
                  </a:lnTo>
                  <a:lnTo>
                    <a:pt x="45" y="10"/>
                  </a:lnTo>
                  <a:lnTo>
                    <a:pt x="38" y="14"/>
                  </a:lnTo>
                  <a:lnTo>
                    <a:pt x="25" y="25"/>
                  </a:lnTo>
                  <a:lnTo>
                    <a:pt x="15" y="38"/>
                  </a:lnTo>
                  <a:lnTo>
                    <a:pt x="10" y="45"/>
                  </a:lnTo>
                  <a:lnTo>
                    <a:pt x="6" y="53"/>
                  </a:lnTo>
                  <a:lnTo>
                    <a:pt x="4" y="60"/>
                  </a:lnTo>
                  <a:lnTo>
                    <a:pt x="1" y="68"/>
                  </a:lnTo>
                  <a:lnTo>
                    <a:pt x="0" y="78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1" y="104"/>
                  </a:lnTo>
                  <a:lnTo>
                    <a:pt x="4" y="112"/>
                  </a:lnTo>
                  <a:lnTo>
                    <a:pt x="6" y="120"/>
                  </a:lnTo>
                  <a:lnTo>
                    <a:pt x="10" y="128"/>
                  </a:lnTo>
                  <a:lnTo>
                    <a:pt x="15" y="135"/>
                  </a:lnTo>
                  <a:lnTo>
                    <a:pt x="25" y="147"/>
                  </a:lnTo>
                  <a:lnTo>
                    <a:pt x="38" y="158"/>
                  </a:lnTo>
                  <a:lnTo>
                    <a:pt x="45" y="162"/>
                  </a:lnTo>
                  <a:lnTo>
                    <a:pt x="53" y="167"/>
                  </a:lnTo>
                  <a:lnTo>
                    <a:pt x="61" y="169"/>
                  </a:lnTo>
                  <a:lnTo>
                    <a:pt x="69" y="172"/>
                  </a:lnTo>
                  <a:lnTo>
                    <a:pt x="7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95" y="173"/>
                  </a:lnTo>
                  <a:lnTo>
                    <a:pt x="105" y="172"/>
                  </a:lnTo>
                  <a:lnTo>
                    <a:pt x="113" y="169"/>
                  </a:lnTo>
                  <a:lnTo>
                    <a:pt x="120" y="167"/>
                  </a:lnTo>
                  <a:lnTo>
                    <a:pt x="128" y="162"/>
                  </a:lnTo>
                  <a:lnTo>
                    <a:pt x="135" y="158"/>
                  </a:lnTo>
                  <a:lnTo>
                    <a:pt x="148" y="147"/>
                  </a:lnTo>
                  <a:lnTo>
                    <a:pt x="159" y="135"/>
                  </a:lnTo>
                  <a:lnTo>
                    <a:pt x="163" y="128"/>
                  </a:lnTo>
                  <a:lnTo>
                    <a:pt x="166" y="120"/>
                  </a:lnTo>
                  <a:lnTo>
                    <a:pt x="170" y="112"/>
                  </a:lnTo>
                  <a:lnTo>
                    <a:pt x="171" y="104"/>
                  </a:lnTo>
                  <a:lnTo>
                    <a:pt x="173" y="96"/>
                  </a:lnTo>
                  <a:lnTo>
                    <a:pt x="173" y="86"/>
                  </a:lnTo>
                  <a:lnTo>
                    <a:pt x="173" y="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8" name="Freeform 58"/>
            <p:cNvSpPr>
              <a:spLocks/>
            </p:cNvSpPr>
            <p:nvPr/>
          </p:nvSpPr>
          <p:spPr bwMode="auto">
            <a:xfrm>
              <a:off x="326" y="1294"/>
              <a:ext cx="173" cy="173"/>
            </a:xfrm>
            <a:custGeom>
              <a:avLst/>
              <a:gdLst>
                <a:gd name="T0" fmla="*/ 173 w 173"/>
                <a:gd name="T1" fmla="*/ 86 h 173"/>
                <a:gd name="T2" fmla="*/ 173 w 173"/>
                <a:gd name="T3" fmla="*/ 86 h 173"/>
                <a:gd name="T4" fmla="*/ 173 w 173"/>
                <a:gd name="T5" fmla="*/ 78 h 173"/>
                <a:gd name="T6" fmla="*/ 172 w 173"/>
                <a:gd name="T7" fmla="*/ 68 h 173"/>
                <a:gd name="T8" fmla="*/ 169 w 173"/>
                <a:gd name="T9" fmla="*/ 60 h 173"/>
                <a:gd name="T10" fmla="*/ 166 w 173"/>
                <a:gd name="T11" fmla="*/ 53 h 173"/>
                <a:gd name="T12" fmla="*/ 162 w 173"/>
                <a:gd name="T13" fmla="*/ 45 h 173"/>
                <a:gd name="T14" fmla="*/ 158 w 173"/>
                <a:gd name="T15" fmla="*/ 38 h 173"/>
                <a:gd name="T16" fmla="*/ 147 w 173"/>
                <a:gd name="T17" fmla="*/ 25 h 173"/>
                <a:gd name="T18" fmla="*/ 135 w 173"/>
                <a:gd name="T19" fmla="*/ 14 h 173"/>
                <a:gd name="T20" fmla="*/ 128 w 173"/>
                <a:gd name="T21" fmla="*/ 10 h 173"/>
                <a:gd name="T22" fmla="*/ 120 w 173"/>
                <a:gd name="T23" fmla="*/ 7 h 173"/>
                <a:gd name="T24" fmla="*/ 112 w 173"/>
                <a:gd name="T25" fmla="*/ 3 h 173"/>
                <a:gd name="T26" fmla="*/ 104 w 173"/>
                <a:gd name="T27" fmla="*/ 1 h 173"/>
                <a:gd name="T28" fmla="*/ 95 w 173"/>
                <a:gd name="T29" fmla="*/ 0 h 173"/>
                <a:gd name="T30" fmla="*/ 86 w 173"/>
                <a:gd name="T31" fmla="*/ 0 h 173"/>
                <a:gd name="T32" fmla="*/ 86 w 173"/>
                <a:gd name="T33" fmla="*/ 0 h 173"/>
                <a:gd name="T34" fmla="*/ 78 w 173"/>
                <a:gd name="T35" fmla="*/ 0 h 173"/>
                <a:gd name="T36" fmla="*/ 68 w 173"/>
                <a:gd name="T37" fmla="*/ 1 h 173"/>
                <a:gd name="T38" fmla="*/ 60 w 173"/>
                <a:gd name="T39" fmla="*/ 3 h 173"/>
                <a:gd name="T40" fmla="*/ 52 w 173"/>
                <a:gd name="T41" fmla="*/ 7 h 173"/>
                <a:gd name="T42" fmla="*/ 45 w 173"/>
                <a:gd name="T43" fmla="*/ 10 h 173"/>
                <a:gd name="T44" fmla="*/ 38 w 173"/>
                <a:gd name="T45" fmla="*/ 14 h 173"/>
                <a:gd name="T46" fmla="*/ 24 w 173"/>
                <a:gd name="T47" fmla="*/ 25 h 173"/>
                <a:gd name="T48" fmla="*/ 14 w 173"/>
                <a:gd name="T49" fmla="*/ 38 h 173"/>
                <a:gd name="T50" fmla="*/ 9 w 173"/>
                <a:gd name="T51" fmla="*/ 45 h 173"/>
                <a:gd name="T52" fmla="*/ 7 w 173"/>
                <a:gd name="T53" fmla="*/ 53 h 173"/>
                <a:gd name="T54" fmla="*/ 3 w 173"/>
                <a:gd name="T55" fmla="*/ 60 h 173"/>
                <a:gd name="T56" fmla="*/ 1 w 173"/>
                <a:gd name="T57" fmla="*/ 68 h 173"/>
                <a:gd name="T58" fmla="*/ 0 w 173"/>
                <a:gd name="T59" fmla="*/ 78 h 173"/>
                <a:gd name="T60" fmla="*/ 0 w 173"/>
                <a:gd name="T61" fmla="*/ 86 h 173"/>
                <a:gd name="T62" fmla="*/ 0 w 173"/>
                <a:gd name="T63" fmla="*/ 86 h 173"/>
                <a:gd name="T64" fmla="*/ 0 w 173"/>
                <a:gd name="T65" fmla="*/ 96 h 173"/>
                <a:gd name="T66" fmla="*/ 1 w 173"/>
                <a:gd name="T67" fmla="*/ 104 h 173"/>
                <a:gd name="T68" fmla="*/ 3 w 173"/>
                <a:gd name="T69" fmla="*/ 112 h 173"/>
                <a:gd name="T70" fmla="*/ 7 w 173"/>
                <a:gd name="T71" fmla="*/ 120 h 173"/>
                <a:gd name="T72" fmla="*/ 9 w 173"/>
                <a:gd name="T73" fmla="*/ 128 h 173"/>
                <a:gd name="T74" fmla="*/ 14 w 173"/>
                <a:gd name="T75" fmla="*/ 135 h 173"/>
                <a:gd name="T76" fmla="*/ 24 w 173"/>
                <a:gd name="T77" fmla="*/ 147 h 173"/>
                <a:gd name="T78" fmla="*/ 38 w 173"/>
                <a:gd name="T79" fmla="*/ 158 h 173"/>
                <a:gd name="T80" fmla="*/ 45 w 173"/>
                <a:gd name="T81" fmla="*/ 162 h 173"/>
                <a:gd name="T82" fmla="*/ 52 w 173"/>
                <a:gd name="T83" fmla="*/ 167 h 173"/>
                <a:gd name="T84" fmla="*/ 60 w 173"/>
                <a:gd name="T85" fmla="*/ 169 h 173"/>
                <a:gd name="T86" fmla="*/ 68 w 173"/>
                <a:gd name="T87" fmla="*/ 172 h 173"/>
                <a:gd name="T88" fmla="*/ 78 w 173"/>
                <a:gd name="T89" fmla="*/ 173 h 173"/>
                <a:gd name="T90" fmla="*/ 86 w 173"/>
                <a:gd name="T91" fmla="*/ 173 h 173"/>
                <a:gd name="T92" fmla="*/ 86 w 173"/>
                <a:gd name="T93" fmla="*/ 173 h 173"/>
                <a:gd name="T94" fmla="*/ 95 w 173"/>
                <a:gd name="T95" fmla="*/ 173 h 173"/>
                <a:gd name="T96" fmla="*/ 104 w 173"/>
                <a:gd name="T97" fmla="*/ 172 h 173"/>
                <a:gd name="T98" fmla="*/ 112 w 173"/>
                <a:gd name="T99" fmla="*/ 169 h 173"/>
                <a:gd name="T100" fmla="*/ 120 w 173"/>
                <a:gd name="T101" fmla="*/ 167 h 173"/>
                <a:gd name="T102" fmla="*/ 128 w 173"/>
                <a:gd name="T103" fmla="*/ 162 h 173"/>
                <a:gd name="T104" fmla="*/ 135 w 173"/>
                <a:gd name="T105" fmla="*/ 158 h 173"/>
                <a:gd name="T106" fmla="*/ 147 w 173"/>
                <a:gd name="T107" fmla="*/ 147 h 173"/>
                <a:gd name="T108" fmla="*/ 158 w 173"/>
                <a:gd name="T109" fmla="*/ 135 h 173"/>
                <a:gd name="T110" fmla="*/ 162 w 173"/>
                <a:gd name="T111" fmla="*/ 128 h 173"/>
                <a:gd name="T112" fmla="*/ 166 w 173"/>
                <a:gd name="T113" fmla="*/ 120 h 173"/>
                <a:gd name="T114" fmla="*/ 169 w 173"/>
                <a:gd name="T115" fmla="*/ 112 h 173"/>
                <a:gd name="T116" fmla="*/ 172 w 173"/>
                <a:gd name="T117" fmla="*/ 104 h 173"/>
                <a:gd name="T118" fmla="*/ 173 w 173"/>
                <a:gd name="T119" fmla="*/ 96 h 173"/>
                <a:gd name="T120" fmla="*/ 173 w 173"/>
                <a:gd name="T121" fmla="*/ 86 h 173"/>
                <a:gd name="T122" fmla="*/ 173 w 173"/>
                <a:gd name="T123" fmla="*/ 8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3">
                  <a:moveTo>
                    <a:pt x="173" y="86"/>
                  </a:moveTo>
                  <a:lnTo>
                    <a:pt x="173" y="86"/>
                  </a:lnTo>
                  <a:lnTo>
                    <a:pt x="173" y="78"/>
                  </a:lnTo>
                  <a:lnTo>
                    <a:pt x="172" y="68"/>
                  </a:lnTo>
                  <a:lnTo>
                    <a:pt x="169" y="60"/>
                  </a:lnTo>
                  <a:lnTo>
                    <a:pt x="166" y="53"/>
                  </a:lnTo>
                  <a:lnTo>
                    <a:pt x="162" y="45"/>
                  </a:lnTo>
                  <a:lnTo>
                    <a:pt x="158" y="38"/>
                  </a:lnTo>
                  <a:lnTo>
                    <a:pt x="147" y="25"/>
                  </a:lnTo>
                  <a:lnTo>
                    <a:pt x="135" y="14"/>
                  </a:lnTo>
                  <a:lnTo>
                    <a:pt x="128" y="10"/>
                  </a:lnTo>
                  <a:lnTo>
                    <a:pt x="120" y="7"/>
                  </a:lnTo>
                  <a:lnTo>
                    <a:pt x="112" y="3"/>
                  </a:lnTo>
                  <a:lnTo>
                    <a:pt x="104" y="1"/>
                  </a:lnTo>
                  <a:lnTo>
                    <a:pt x="95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78" y="0"/>
                  </a:lnTo>
                  <a:lnTo>
                    <a:pt x="68" y="1"/>
                  </a:lnTo>
                  <a:lnTo>
                    <a:pt x="60" y="3"/>
                  </a:lnTo>
                  <a:lnTo>
                    <a:pt x="52" y="7"/>
                  </a:lnTo>
                  <a:lnTo>
                    <a:pt x="45" y="10"/>
                  </a:lnTo>
                  <a:lnTo>
                    <a:pt x="38" y="14"/>
                  </a:lnTo>
                  <a:lnTo>
                    <a:pt x="24" y="25"/>
                  </a:lnTo>
                  <a:lnTo>
                    <a:pt x="14" y="38"/>
                  </a:lnTo>
                  <a:lnTo>
                    <a:pt x="9" y="45"/>
                  </a:lnTo>
                  <a:lnTo>
                    <a:pt x="7" y="53"/>
                  </a:lnTo>
                  <a:lnTo>
                    <a:pt x="3" y="60"/>
                  </a:lnTo>
                  <a:lnTo>
                    <a:pt x="1" y="68"/>
                  </a:lnTo>
                  <a:lnTo>
                    <a:pt x="0" y="78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1" y="104"/>
                  </a:lnTo>
                  <a:lnTo>
                    <a:pt x="3" y="112"/>
                  </a:lnTo>
                  <a:lnTo>
                    <a:pt x="7" y="120"/>
                  </a:lnTo>
                  <a:lnTo>
                    <a:pt x="9" y="128"/>
                  </a:lnTo>
                  <a:lnTo>
                    <a:pt x="14" y="135"/>
                  </a:lnTo>
                  <a:lnTo>
                    <a:pt x="24" y="147"/>
                  </a:lnTo>
                  <a:lnTo>
                    <a:pt x="38" y="158"/>
                  </a:lnTo>
                  <a:lnTo>
                    <a:pt x="45" y="162"/>
                  </a:lnTo>
                  <a:lnTo>
                    <a:pt x="52" y="167"/>
                  </a:lnTo>
                  <a:lnTo>
                    <a:pt x="60" y="169"/>
                  </a:lnTo>
                  <a:lnTo>
                    <a:pt x="68" y="172"/>
                  </a:lnTo>
                  <a:lnTo>
                    <a:pt x="78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95" y="173"/>
                  </a:lnTo>
                  <a:lnTo>
                    <a:pt x="104" y="172"/>
                  </a:lnTo>
                  <a:lnTo>
                    <a:pt x="112" y="169"/>
                  </a:lnTo>
                  <a:lnTo>
                    <a:pt x="120" y="167"/>
                  </a:lnTo>
                  <a:lnTo>
                    <a:pt x="128" y="162"/>
                  </a:lnTo>
                  <a:lnTo>
                    <a:pt x="135" y="158"/>
                  </a:lnTo>
                  <a:lnTo>
                    <a:pt x="147" y="147"/>
                  </a:lnTo>
                  <a:lnTo>
                    <a:pt x="158" y="135"/>
                  </a:lnTo>
                  <a:lnTo>
                    <a:pt x="162" y="128"/>
                  </a:lnTo>
                  <a:lnTo>
                    <a:pt x="166" y="120"/>
                  </a:lnTo>
                  <a:lnTo>
                    <a:pt x="169" y="112"/>
                  </a:lnTo>
                  <a:lnTo>
                    <a:pt x="172" y="104"/>
                  </a:lnTo>
                  <a:lnTo>
                    <a:pt x="173" y="96"/>
                  </a:lnTo>
                  <a:lnTo>
                    <a:pt x="173" y="86"/>
                  </a:lnTo>
                  <a:lnTo>
                    <a:pt x="173" y="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9" name="Freeform 59"/>
            <p:cNvSpPr>
              <a:spLocks/>
            </p:cNvSpPr>
            <p:nvPr/>
          </p:nvSpPr>
          <p:spPr bwMode="auto">
            <a:xfrm>
              <a:off x="94" y="1294"/>
              <a:ext cx="173" cy="173"/>
            </a:xfrm>
            <a:custGeom>
              <a:avLst/>
              <a:gdLst>
                <a:gd name="T0" fmla="*/ 173 w 173"/>
                <a:gd name="T1" fmla="*/ 86 h 173"/>
                <a:gd name="T2" fmla="*/ 173 w 173"/>
                <a:gd name="T3" fmla="*/ 86 h 173"/>
                <a:gd name="T4" fmla="*/ 173 w 173"/>
                <a:gd name="T5" fmla="*/ 78 h 173"/>
                <a:gd name="T6" fmla="*/ 172 w 173"/>
                <a:gd name="T7" fmla="*/ 68 h 173"/>
                <a:gd name="T8" fmla="*/ 169 w 173"/>
                <a:gd name="T9" fmla="*/ 60 h 173"/>
                <a:gd name="T10" fmla="*/ 166 w 173"/>
                <a:gd name="T11" fmla="*/ 53 h 173"/>
                <a:gd name="T12" fmla="*/ 162 w 173"/>
                <a:gd name="T13" fmla="*/ 45 h 173"/>
                <a:gd name="T14" fmla="*/ 158 w 173"/>
                <a:gd name="T15" fmla="*/ 38 h 173"/>
                <a:gd name="T16" fmla="*/ 147 w 173"/>
                <a:gd name="T17" fmla="*/ 25 h 173"/>
                <a:gd name="T18" fmla="*/ 135 w 173"/>
                <a:gd name="T19" fmla="*/ 14 h 173"/>
                <a:gd name="T20" fmla="*/ 128 w 173"/>
                <a:gd name="T21" fmla="*/ 10 h 173"/>
                <a:gd name="T22" fmla="*/ 120 w 173"/>
                <a:gd name="T23" fmla="*/ 7 h 173"/>
                <a:gd name="T24" fmla="*/ 112 w 173"/>
                <a:gd name="T25" fmla="*/ 3 h 173"/>
                <a:gd name="T26" fmla="*/ 104 w 173"/>
                <a:gd name="T27" fmla="*/ 1 h 173"/>
                <a:gd name="T28" fmla="*/ 96 w 173"/>
                <a:gd name="T29" fmla="*/ 0 h 173"/>
                <a:gd name="T30" fmla="*/ 86 w 173"/>
                <a:gd name="T31" fmla="*/ 0 h 173"/>
                <a:gd name="T32" fmla="*/ 86 w 173"/>
                <a:gd name="T33" fmla="*/ 0 h 173"/>
                <a:gd name="T34" fmla="*/ 78 w 173"/>
                <a:gd name="T35" fmla="*/ 0 h 173"/>
                <a:gd name="T36" fmla="*/ 68 w 173"/>
                <a:gd name="T37" fmla="*/ 1 h 173"/>
                <a:gd name="T38" fmla="*/ 60 w 173"/>
                <a:gd name="T39" fmla="*/ 3 h 173"/>
                <a:gd name="T40" fmla="*/ 52 w 173"/>
                <a:gd name="T41" fmla="*/ 7 h 173"/>
                <a:gd name="T42" fmla="*/ 45 w 173"/>
                <a:gd name="T43" fmla="*/ 10 h 173"/>
                <a:gd name="T44" fmla="*/ 38 w 173"/>
                <a:gd name="T45" fmla="*/ 14 h 173"/>
                <a:gd name="T46" fmla="*/ 25 w 173"/>
                <a:gd name="T47" fmla="*/ 25 h 173"/>
                <a:gd name="T48" fmla="*/ 14 w 173"/>
                <a:gd name="T49" fmla="*/ 38 h 173"/>
                <a:gd name="T50" fmla="*/ 10 w 173"/>
                <a:gd name="T51" fmla="*/ 45 h 173"/>
                <a:gd name="T52" fmla="*/ 7 w 173"/>
                <a:gd name="T53" fmla="*/ 53 h 173"/>
                <a:gd name="T54" fmla="*/ 3 w 173"/>
                <a:gd name="T55" fmla="*/ 60 h 173"/>
                <a:gd name="T56" fmla="*/ 1 w 173"/>
                <a:gd name="T57" fmla="*/ 68 h 173"/>
                <a:gd name="T58" fmla="*/ 0 w 173"/>
                <a:gd name="T59" fmla="*/ 78 h 173"/>
                <a:gd name="T60" fmla="*/ 0 w 173"/>
                <a:gd name="T61" fmla="*/ 86 h 173"/>
                <a:gd name="T62" fmla="*/ 0 w 173"/>
                <a:gd name="T63" fmla="*/ 86 h 173"/>
                <a:gd name="T64" fmla="*/ 0 w 173"/>
                <a:gd name="T65" fmla="*/ 96 h 173"/>
                <a:gd name="T66" fmla="*/ 1 w 173"/>
                <a:gd name="T67" fmla="*/ 104 h 173"/>
                <a:gd name="T68" fmla="*/ 3 w 173"/>
                <a:gd name="T69" fmla="*/ 112 h 173"/>
                <a:gd name="T70" fmla="*/ 7 w 173"/>
                <a:gd name="T71" fmla="*/ 120 h 173"/>
                <a:gd name="T72" fmla="*/ 10 w 173"/>
                <a:gd name="T73" fmla="*/ 128 h 173"/>
                <a:gd name="T74" fmla="*/ 14 w 173"/>
                <a:gd name="T75" fmla="*/ 135 h 173"/>
                <a:gd name="T76" fmla="*/ 25 w 173"/>
                <a:gd name="T77" fmla="*/ 147 h 173"/>
                <a:gd name="T78" fmla="*/ 38 w 173"/>
                <a:gd name="T79" fmla="*/ 158 h 173"/>
                <a:gd name="T80" fmla="*/ 45 w 173"/>
                <a:gd name="T81" fmla="*/ 162 h 173"/>
                <a:gd name="T82" fmla="*/ 52 w 173"/>
                <a:gd name="T83" fmla="*/ 167 h 173"/>
                <a:gd name="T84" fmla="*/ 60 w 173"/>
                <a:gd name="T85" fmla="*/ 169 h 173"/>
                <a:gd name="T86" fmla="*/ 68 w 173"/>
                <a:gd name="T87" fmla="*/ 172 h 173"/>
                <a:gd name="T88" fmla="*/ 78 w 173"/>
                <a:gd name="T89" fmla="*/ 173 h 173"/>
                <a:gd name="T90" fmla="*/ 86 w 173"/>
                <a:gd name="T91" fmla="*/ 173 h 173"/>
                <a:gd name="T92" fmla="*/ 86 w 173"/>
                <a:gd name="T93" fmla="*/ 173 h 173"/>
                <a:gd name="T94" fmla="*/ 96 w 173"/>
                <a:gd name="T95" fmla="*/ 173 h 173"/>
                <a:gd name="T96" fmla="*/ 104 w 173"/>
                <a:gd name="T97" fmla="*/ 172 h 173"/>
                <a:gd name="T98" fmla="*/ 112 w 173"/>
                <a:gd name="T99" fmla="*/ 169 h 173"/>
                <a:gd name="T100" fmla="*/ 120 w 173"/>
                <a:gd name="T101" fmla="*/ 167 h 173"/>
                <a:gd name="T102" fmla="*/ 128 w 173"/>
                <a:gd name="T103" fmla="*/ 162 h 173"/>
                <a:gd name="T104" fmla="*/ 135 w 173"/>
                <a:gd name="T105" fmla="*/ 158 h 173"/>
                <a:gd name="T106" fmla="*/ 147 w 173"/>
                <a:gd name="T107" fmla="*/ 147 h 173"/>
                <a:gd name="T108" fmla="*/ 158 w 173"/>
                <a:gd name="T109" fmla="*/ 135 h 173"/>
                <a:gd name="T110" fmla="*/ 162 w 173"/>
                <a:gd name="T111" fmla="*/ 128 h 173"/>
                <a:gd name="T112" fmla="*/ 166 w 173"/>
                <a:gd name="T113" fmla="*/ 120 h 173"/>
                <a:gd name="T114" fmla="*/ 169 w 173"/>
                <a:gd name="T115" fmla="*/ 112 h 173"/>
                <a:gd name="T116" fmla="*/ 172 w 173"/>
                <a:gd name="T117" fmla="*/ 104 h 173"/>
                <a:gd name="T118" fmla="*/ 173 w 173"/>
                <a:gd name="T119" fmla="*/ 96 h 173"/>
                <a:gd name="T120" fmla="*/ 173 w 173"/>
                <a:gd name="T121" fmla="*/ 86 h 173"/>
                <a:gd name="T122" fmla="*/ 173 w 173"/>
                <a:gd name="T123" fmla="*/ 8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3">
                  <a:moveTo>
                    <a:pt x="173" y="86"/>
                  </a:moveTo>
                  <a:lnTo>
                    <a:pt x="173" y="86"/>
                  </a:lnTo>
                  <a:lnTo>
                    <a:pt x="173" y="78"/>
                  </a:lnTo>
                  <a:lnTo>
                    <a:pt x="172" y="68"/>
                  </a:lnTo>
                  <a:lnTo>
                    <a:pt x="169" y="60"/>
                  </a:lnTo>
                  <a:lnTo>
                    <a:pt x="166" y="53"/>
                  </a:lnTo>
                  <a:lnTo>
                    <a:pt x="162" y="45"/>
                  </a:lnTo>
                  <a:lnTo>
                    <a:pt x="158" y="38"/>
                  </a:lnTo>
                  <a:lnTo>
                    <a:pt x="147" y="25"/>
                  </a:lnTo>
                  <a:lnTo>
                    <a:pt x="135" y="14"/>
                  </a:lnTo>
                  <a:lnTo>
                    <a:pt x="128" y="10"/>
                  </a:lnTo>
                  <a:lnTo>
                    <a:pt x="120" y="7"/>
                  </a:lnTo>
                  <a:lnTo>
                    <a:pt x="112" y="3"/>
                  </a:lnTo>
                  <a:lnTo>
                    <a:pt x="104" y="1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78" y="0"/>
                  </a:lnTo>
                  <a:lnTo>
                    <a:pt x="68" y="1"/>
                  </a:lnTo>
                  <a:lnTo>
                    <a:pt x="60" y="3"/>
                  </a:lnTo>
                  <a:lnTo>
                    <a:pt x="52" y="7"/>
                  </a:lnTo>
                  <a:lnTo>
                    <a:pt x="45" y="10"/>
                  </a:lnTo>
                  <a:lnTo>
                    <a:pt x="38" y="14"/>
                  </a:lnTo>
                  <a:lnTo>
                    <a:pt x="25" y="25"/>
                  </a:lnTo>
                  <a:lnTo>
                    <a:pt x="14" y="38"/>
                  </a:lnTo>
                  <a:lnTo>
                    <a:pt x="10" y="45"/>
                  </a:lnTo>
                  <a:lnTo>
                    <a:pt x="7" y="53"/>
                  </a:lnTo>
                  <a:lnTo>
                    <a:pt x="3" y="60"/>
                  </a:lnTo>
                  <a:lnTo>
                    <a:pt x="1" y="68"/>
                  </a:lnTo>
                  <a:lnTo>
                    <a:pt x="0" y="78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1" y="104"/>
                  </a:lnTo>
                  <a:lnTo>
                    <a:pt x="3" y="112"/>
                  </a:lnTo>
                  <a:lnTo>
                    <a:pt x="7" y="120"/>
                  </a:lnTo>
                  <a:lnTo>
                    <a:pt x="10" y="128"/>
                  </a:lnTo>
                  <a:lnTo>
                    <a:pt x="14" y="135"/>
                  </a:lnTo>
                  <a:lnTo>
                    <a:pt x="25" y="147"/>
                  </a:lnTo>
                  <a:lnTo>
                    <a:pt x="38" y="158"/>
                  </a:lnTo>
                  <a:lnTo>
                    <a:pt x="45" y="162"/>
                  </a:lnTo>
                  <a:lnTo>
                    <a:pt x="52" y="167"/>
                  </a:lnTo>
                  <a:lnTo>
                    <a:pt x="60" y="169"/>
                  </a:lnTo>
                  <a:lnTo>
                    <a:pt x="68" y="172"/>
                  </a:lnTo>
                  <a:lnTo>
                    <a:pt x="78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96" y="173"/>
                  </a:lnTo>
                  <a:lnTo>
                    <a:pt x="104" y="172"/>
                  </a:lnTo>
                  <a:lnTo>
                    <a:pt x="112" y="169"/>
                  </a:lnTo>
                  <a:lnTo>
                    <a:pt x="120" y="167"/>
                  </a:lnTo>
                  <a:lnTo>
                    <a:pt x="128" y="162"/>
                  </a:lnTo>
                  <a:lnTo>
                    <a:pt x="135" y="158"/>
                  </a:lnTo>
                  <a:lnTo>
                    <a:pt x="147" y="147"/>
                  </a:lnTo>
                  <a:lnTo>
                    <a:pt x="158" y="135"/>
                  </a:lnTo>
                  <a:lnTo>
                    <a:pt x="162" y="128"/>
                  </a:lnTo>
                  <a:lnTo>
                    <a:pt x="166" y="120"/>
                  </a:lnTo>
                  <a:lnTo>
                    <a:pt x="169" y="112"/>
                  </a:lnTo>
                  <a:lnTo>
                    <a:pt x="172" y="104"/>
                  </a:lnTo>
                  <a:lnTo>
                    <a:pt x="173" y="96"/>
                  </a:lnTo>
                  <a:lnTo>
                    <a:pt x="173" y="86"/>
                  </a:lnTo>
                  <a:lnTo>
                    <a:pt x="173" y="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auto">
            <a:xfrm>
              <a:off x="557" y="1062"/>
              <a:ext cx="173" cy="173"/>
            </a:xfrm>
            <a:custGeom>
              <a:avLst/>
              <a:gdLst>
                <a:gd name="T0" fmla="*/ 173 w 173"/>
                <a:gd name="T1" fmla="*/ 86 h 173"/>
                <a:gd name="T2" fmla="*/ 173 w 173"/>
                <a:gd name="T3" fmla="*/ 86 h 173"/>
                <a:gd name="T4" fmla="*/ 173 w 173"/>
                <a:gd name="T5" fmla="*/ 78 h 173"/>
                <a:gd name="T6" fmla="*/ 171 w 173"/>
                <a:gd name="T7" fmla="*/ 68 h 173"/>
                <a:gd name="T8" fmla="*/ 170 w 173"/>
                <a:gd name="T9" fmla="*/ 60 h 173"/>
                <a:gd name="T10" fmla="*/ 166 w 173"/>
                <a:gd name="T11" fmla="*/ 53 h 173"/>
                <a:gd name="T12" fmla="*/ 163 w 173"/>
                <a:gd name="T13" fmla="*/ 45 h 173"/>
                <a:gd name="T14" fmla="*/ 159 w 173"/>
                <a:gd name="T15" fmla="*/ 38 h 173"/>
                <a:gd name="T16" fmla="*/ 148 w 173"/>
                <a:gd name="T17" fmla="*/ 25 h 173"/>
                <a:gd name="T18" fmla="*/ 135 w 173"/>
                <a:gd name="T19" fmla="*/ 14 h 173"/>
                <a:gd name="T20" fmla="*/ 128 w 173"/>
                <a:gd name="T21" fmla="*/ 10 h 173"/>
                <a:gd name="T22" fmla="*/ 120 w 173"/>
                <a:gd name="T23" fmla="*/ 7 h 173"/>
                <a:gd name="T24" fmla="*/ 113 w 173"/>
                <a:gd name="T25" fmla="*/ 3 h 173"/>
                <a:gd name="T26" fmla="*/ 105 w 173"/>
                <a:gd name="T27" fmla="*/ 2 h 173"/>
                <a:gd name="T28" fmla="*/ 95 w 173"/>
                <a:gd name="T29" fmla="*/ 0 h 173"/>
                <a:gd name="T30" fmla="*/ 87 w 173"/>
                <a:gd name="T31" fmla="*/ 0 h 173"/>
                <a:gd name="T32" fmla="*/ 87 w 173"/>
                <a:gd name="T33" fmla="*/ 0 h 173"/>
                <a:gd name="T34" fmla="*/ 77 w 173"/>
                <a:gd name="T35" fmla="*/ 0 h 173"/>
                <a:gd name="T36" fmla="*/ 69 w 173"/>
                <a:gd name="T37" fmla="*/ 2 h 173"/>
                <a:gd name="T38" fmla="*/ 61 w 173"/>
                <a:gd name="T39" fmla="*/ 3 h 173"/>
                <a:gd name="T40" fmla="*/ 53 w 173"/>
                <a:gd name="T41" fmla="*/ 7 h 173"/>
                <a:gd name="T42" fmla="*/ 45 w 173"/>
                <a:gd name="T43" fmla="*/ 10 h 173"/>
                <a:gd name="T44" fmla="*/ 38 w 173"/>
                <a:gd name="T45" fmla="*/ 14 h 173"/>
                <a:gd name="T46" fmla="*/ 25 w 173"/>
                <a:gd name="T47" fmla="*/ 25 h 173"/>
                <a:gd name="T48" fmla="*/ 15 w 173"/>
                <a:gd name="T49" fmla="*/ 38 h 173"/>
                <a:gd name="T50" fmla="*/ 10 w 173"/>
                <a:gd name="T51" fmla="*/ 45 h 173"/>
                <a:gd name="T52" fmla="*/ 6 w 173"/>
                <a:gd name="T53" fmla="*/ 53 h 173"/>
                <a:gd name="T54" fmla="*/ 4 w 173"/>
                <a:gd name="T55" fmla="*/ 60 h 173"/>
                <a:gd name="T56" fmla="*/ 1 w 173"/>
                <a:gd name="T57" fmla="*/ 68 h 173"/>
                <a:gd name="T58" fmla="*/ 0 w 173"/>
                <a:gd name="T59" fmla="*/ 78 h 173"/>
                <a:gd name="T60" fmla="*/ 0 w 173"/>
                <a:gd name="T61" fmla="*/ 86 h 173"/>
                <a:gd name="T62" fmla="*/ 0 w 173"/>
                <a:gd name="T63" fmla="*/ 86 h 173"/>
                <a:gd name="T64" fmla="*/ 0 w 173"/>
                <a:gd name="T65" fmla="*/ 96 h 173"/>
                <a:gd name="T66" fmla="*/ 1 w 173"/>
                <a:gd name="T67" fmla="*/ 104 h 173"/>
                <a:gd name="T68" fmla="*/ 4 w 173"/>
                <a:gd name="T69" fmla="*/ 112 h 173"/>
                <a:gd name="T70" fmla="*/ 6 w 173"/>
                <a:gd name="T71" fmla="*/ 120 h 173"/>
                <a:gd name="T72" fmla="*/ 10 w 173"/>
                <a:gd name="T73" fmla="*/ 128 h 173"/>
                <a:gd name="T74" fmla="*/ 15 w 173"/>
                <a:gd name="T75" fmla="*/ 135 h 173"/>
                <a:gd name="T76" fmla="*/ 25 w 173"/>
                <a:gd name="T77" fmla="*/ 147 h 173"/>
                <a:gd name="T78" fmla="*/ 38 w 173"/>
                <a:gd name="T79" fmla="*/ 158 h 173"/>
                <a:gd name="T80" fmla="*/ 45 w 173"/>
                <a:gd name="T81" fmla="*/ 163 h 173"/>
                <a:gd name="T82" fmla="*/ 53 w 173"/>
                <a:gd name="T83" fmla="*/ 167 h 173"/>
                <a:gd name="T84" fmla="*/ 61 w 173"/>
                <a:gd name="T85" fmla="*/ 169 h 173"/>
                <a:gd name="T86" fmla="*/ 69 w 173"/>
                <a:gd name="T87" fmla="*/ 172 h 173"/>
                <a:gd name="T88" fmla="*/ 77 w 173"/>
                <a:gd name="T89" fmla="*/ 173 h 173"/>
                <a:gd name="T90" fmla="*/ 87 w 173"/>
                <a:gd name="T91" fmla="*/ 173 h 173"/>
                <a:gd name="T92" fmla="*/ 87 w 173"/>
                <a:gd name="T93" fmla="*/ 173 h 173"/>
                <a:gd name="T94" fmla="*/ 95 w 173"/>
                <a:gd name="T95" fmla="*/ 173 h 173"/>
                <a:gd name="T96" fmla="*/ 105 w 173"/>
                <a:gd name="T97" fmla="*/ 172 h 173"/>
                <a:gd name="T98" fmla="*/ 113 w 173"/>
                <a:gd name="T99" fmla="*/ 169 h 173"/>
                <a:gd name="T100" fmla="*/ 120 w 173"/>
                <a:gd name="T101" fmla="*/ 167 h 173"/>
                <a:gd name="T102" fmla="*/ 128 w 173"/>
                <a:gd name="T103" fmla="*/ 163 h 173"/>
                <a:gd name="T104" fmla="*/ 135 w 173"/>
                <a:gd name="T105" fmla="*/ 158 h 173"/>
                <a:gd name="T106" fmla="*/ 148 w 173"/>
                <a:gd name="T107" fmla="*/ 147 h 173"/>
                <a:gd name="T108" fmla="*/ 159 w 173"/>
                <a:gd name="T109" fmla="*/ 135 h 173"/>
                <a:gd name="T110" fmla="*/ 163 w 173"/>
                <a:gd name="T111" fmla="*/ 128 h 173"/>
                <a:gd name="T112" fmla="*/ 166 w 173"/>
                <a:gd name="T113" fmla="*/ 120 h 173"/>
                <a:gd name="T114" fmla="*/ 170 w 173"/>
                <a:gd name="T115" fmla="*/ 112 h 173"/>
                <a:gd name="T116" fmla="*/ 171 w 173"/>
                <a:gd name="T117" fmla="*/ 104 h 173"/>
                <a:gd name="T118" fmla="*/ 173 w 173"/>
                <a:gd name="T119" fmla="*/ 96 h 173"/>
                <a:gd name="T120" fmla="*/ 173 w 173"/>
                <a:gd name="T121" fmla="*/ 86 h 173"/>
                <a:gd name="T122" fmla="*/ 173 w 173"/>
                <a:gd name="T123" fmla="*/ 8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3">
                  <a:moveTo>
                    <a:pt x="173" y="86"/>
                  </a:moveTo>
                  <a:lnTo>
                    <a:pt x="173" y="86"/>
                  </a:lnTo>
                  <a:lnTo>
                    <a:pt x="173" y="78"/>
                  </a:lnTo>
                  <a:lnTo>
                    <a:pt x="171" y="68"/>
                  </a:lnTo>
                  <a:lnTo>
                    <a:pt x="170" y="60"/>
                  </a:lnTo>
                  <a:lnTo>
                    <a:pt x="166" y="53"/>
                  </a:lnTo>
                  <a:lnTo>
                    <a:pt x="163" y="45"/>
                  </a:lnTo>
                  <a:lnTo>
                    <a:pt x="159" y="38"/>
                  </a:lnTo>
                  <a:lnTo>
                    <a:pt x="148" y="25"/>
                  </a:lnTo>
                  <a:lnTo>
                    <a:pt x="135" y="14"/>
                  </a:lnTo>
                  <a:lnTo>
                    <a:pt x="128" y="10"/>
                  </a:lnTo>
                  <a:lnTo>
                    <a:pt x="120" y="7"/>
                  </a:lnTo>
                  <a:lnTo>
                    <a:pt x="113" y="3"/>
                  </a:lnTo>
                  <a:lnTo>
                    <a:pt x="105" y="2"/>
                  </a:lnTo>
                  <a:lnTo>
                    <a:pt x="95" y="0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7" y="0"/>
                  </a:lnTo>
                  <a:lnTo>
                    <a:pt x="69" y="2"/>
                  </a:lnTo>
                  <a:lnTo>
                    <a:pt x="61" y="3"/>
                  </a:lnTo>
                  <a:lnTo>
                    <a:pt x="53" y="7"/>
                  </a:lnTo>
                  <a:lnTo>
                    <a:pt x="45" y="10"/>
                  </a:lnTo>
                  <a:lnTo>
                    <a:pt x="38" y="14"/>
                  </a:lnTo>
                  <a:lnTo>
                    <a:pt x="25" y="25"/>
                  </a:lnTo>
                  <a:lnTo>
                    <a:pt x="15" y="38"/>
                  </a:lnTo>
                  <a:lnTo>
                    <a:pt x="10" y="45"/>
                  </a:lnTo>
                  <a:lnTo>
                    <a:pt x="6" y="53"/>
                  </a:lnTo>
                  <a:lnTo>
                    <a:pt x="4" y="60"/>
                  </a:lnTo>
                  <a:lnTo>
                    <a:pt x="1" y="68"/>
                  </a:lnTo>
                  <a:lnTo>
                    <a:pt x="0" y="78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1" y="104"/>
                  </a:lnTo>
                  <a:lnTo>
                    <a:pt x="4" y="112"/>
                  </a:lnTo>
                  <a:lnTo>
                    <a:pt x="6" y="120"/>
                  </a:lnTo>
                  <a:lnTo>
                    <a:pt x="10" y="128"/>
                  </a:lnTo>
                  <a:lnTo>
                    <a:pt x="15" y="135"/>
                  </a:lnTo>
                  <a:lnTo>
                    <a:pt x="25" y="147"/>
                  </a:lnTo>
                  <a:lnTo>
                    <a:pt x="38" y="158"/>
                  </a:lnTo>
                  <a:lnTo>
                    <a:pt x="45" y="163"/>
                  </a:lnTo>
                  <a:lnTo>
                    <a:pt x="53" y="167"/>
                  </a:lnTo>
                  <a:lnTo>
                    <a:pt x="61" y="169"/>
                  </a:lnTo>
                  <a:lnTo>
                    <a:pt x="69" y="172"/>
                  </a:lnTo>
                  <a:lnTo>
                    <a:pt x="7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95" y="173"/>
                  </a:lnTo>
                  <a:lnTo>
                    <a:pt x="105" y="172"/>
                  </a:lnTo>
                  <a:lnTo>
                    <a:pt x="113" y="169"/>
                  </a:lnTo>
                  <a:lnTo>
                    <a:pt x="120" y="167"/>
                  </a:lnTo>
                  <a:lnTo>
                    <a:pt x="128" y="163"/>
                  </a:lnTo>
                  <a:lnTo>
                    <a:pt x="135" y="158"/>
                  </a:lnTo>
                  <a:lnTo>
                    <a:pt x="148" y="147"/>
                  </a:lnTo>
                  <a:lnTo>
                    <a:pt x="159" y="135"/>
                  </a:lnTo>
                  <a:lnTo>
                    <a:pt x="163" y="128"/>
                  </a:lnTo>
                  <a:lnTo>
                    <a:pt x="166" y="120"/>
                  </a:lnTo>
                  <a:lnTo>
                    <a:pt x="170" y="112"/>
                  </a:lnTo>
                  <a:lnTo>
                    <a:pt x="171" y="104"/>
                  </a:lnTo>
                  <a:lnTo>
                    <a:pt x="173" y="96"/>
                  </a:lnTo>
                  <a:lnTo>
                    <a:pt x="173" y="86"/>
                  </a:lnTo>
                  <a:lnTo>
                    <a:pt x="173" y="8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1" name="Freeform 61"/>
            <p:cNvSpPr>
              <a:spLocks/>
            </p:cNvSpPr>
            <p:nvPr/>
          </p:nvSpPr>
          <p:spPr bwMode="auto">
            <a:xfrm>
              <a:off x="345" y="1083"/>
              <a:ext cx="131" cy="131"/>
            </a:xfrm>
            <a:custGeom>
              <a:avLst/>
              <a:gdLst>
                <a:gd name="T0" fmla="*/ 131 w 131"/>
                <a:gd name="T1" fmla="*/ 65 h 131"/>
                <a:gd name="T2" fmla="*/ 131 w 131"/>
                <a:gd name="T3" fmla="*/ 65 h 131"/>
                <a:gd name="T4" fmla="*/ 130 w 131"/>
                <a:gd name="T5" fmla="*/ 53 h 131"/>
                <a:gd name="T6" fmla="*/ 126 w 131"/>
                <a:gd name="T7" fmla="*/ 41 h 131"/>
                <a:gd name="T8" fmla="*/ 120 w 131"/>
                <a:gd name="T9" fmla="*/ 30 h 131"/>
                <a:gd name="T10" fmla="*/ 112 w 131"/>
                <a:gd name="T11" fmla="*/ 20 h 131"/>
                <a:gd name="T12" fmla="*/ 102 w 131"/>
                <a:gd name="T13" fmla="*/ 12 h 131"/>
                <a:gd name="T14" fmla="*/ 91 w 131"/>
                <a:gd name="T15" fmla="*/ 5 h 131"/>
                <a:gd name="T16" fmla="*/ 79 w 131"/>
                <a:gd name="T17" fmla="*/ 1 h 131"/>
                <a:gd name="T18" fmla="*/ 66 w 131"/>
                <a:gd name="T19" fmla="*/ 0 h 131"/>
                <a:gd name="T20" fmla="*/ 66 w 131"/>
                <a:gd name="T21" fmla="*/ 0 h 131"/>
                <a:gd name="T22" fmla="*/ 52 w 131"/>
                <a:gd name="T23" fmla="*/ 1 h 131"/>
                <a:gd name="T24" fmla="*/ 40 w 131"/>
                <a:gd name="T25" fmla="*/ 5 h 131"/>
                <a:gd name="T26" fmla="*/ 29 w 131"/>
                <a:gd name="T27" fmla="*/ 12 h 131"/>
                <a:gd name="T28" fmla="*/ 19 w 131"/>
                <a:gd name="T29" fmla="*/ 20 h 131"/>
                <a:gd name="T30" fmla="*/ 11 w 131"/>
                <a:gd name="T31" fmla="*/ 30 h 131"/>
                <a:gd name="T32" fmla="*/ 5 w 131"/>
                <a:gd name="T33" fmla="*/ 41 h 131"/>
                <a:gd name="T34" fmla="*/ 1 w 131"/>
                <a:gd name="T35" fmla="*/ 53 h 131"/>
                <a:gd name="T36" fmla="*/ 0 w 131"/>
                <a:gd name="T37" fmla="*/ 65 h 131"/>
                <a:gd name="T38" fmla="*/ 0 w 131"/>
                <a:gd name="T39" fmla="*/ 65 h 131"/>
                <a:gd name="T40" fmla="*/ 1 w 131"/>
                <a:gd name="T41" fmla="*/ 79 h 131"/>
                <a:gd name="T42" fmla="*/ 5 w 131"/>
                <a:gd name="T43" fmla="*/ 91 h 131"/>
                <a:gd name="T44" fmla="*/ 11 w 131"/>
                <a:gd name="T45" fmla="*/ 102 h 131"/>
                <a:gd name="T46" fmla="*/ 19 w 131"/>
                <a:gd name="T47" fmla="*/ 111 h 131"/>
                <a:gd name="T48" fmla="*/ 29 w 131"/>
                <a:gd name="T49" fmla="*/ 120 h 131"/>
                <a:gd name="T50" fmla="*/ 40 w 131"/>
                <a:gd name="T51" fmla="*/ 125 h 131"/>
                <a:gd name="T52" fmla="*/ 52 w 131"/>
                <a:gd name="T53" fmla="*/ 129 h 131"/>
                <a:gd name="T54" fmla="*/ 66 w 131"/>
                <a:gd name="T55" fmla="*/ 131 h 131"/>
                <a:gd name="T56" fmla="*/ 66 w 131"/>
                <a:gd name="T57" fmla="*/ 131 h 131"/>
                <a:gd name="T58" fmla="*/ 79 w 131"/>
                <a:gd name="T59" fmla="*/ 129 h 131"/>
                <a:gd name="T60" fmla="*/ 91 w 131"/>
                <a:gd name="T61" fmla="*/ 125 h 131"/>
                <a:gd name="T62" fmla="*/ 102 w 131"/>
                <a:gd name="T63" fmla="*/ 120 h 131"/>
                <a:gd name="T64" fmla="*/ 112 w 131"/>
                <a:gd name="T65" fmla="*/ 111 h 131"/>
                <a:gd name="T66" fmla="*/ 120 w 131"/>
                <a:gd name="T67" fmla="*/ 102 h 131"/>
                <a:gd name="T68" fmla="*/ 126 w 131"/>
                <a:gd name="T69" fmla="*/ 91 h 131"/>
                <a:gd name="T70" fmla="*/ 130 w 131"/>
                <a:gd name="T71" fmla="*/ 79 h 131"/>
                <a:gd name="T72" fmla="*/ 131 w 131"/>
                <a:gd name="T73" fmla="*/ 65 h 131"/>
                <a:gd name="T74" fmla="*/ 131 w 131"/>
                <a:gd name="T75" fmla="*/ 6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1" h="131">
                  <a:moveTo>
                    <a:pt x="131" y="65"/>
                  </a:moveTo>
                  <a:lnTo>
                    <a:pt x="131" y="65"/>
                  </a:lnTo>
                  <a:lnTo>
                    <a:pt x="130" y="53"/>
                  </a:lnTo>
                  <a:lnTo>
                    <a:pt x="126" y="41"/>
                  </a:lnTo>
                  <a:lnTo>
                    <a:pt x="120" y="30"/>
                  </a:lnTo>
                  <a:lnTo>
                    <a:pt x="112" y="20"/>
                  </a:lnTo>
                  <a:lnTo>
                    <a:pt x="102" y="12"/>
                  </a:lnTo>
                  <a:lnTo>
                    <a:pt x="91" y="5"/>
                  </a:lnTo>
                  <a:lnTo>
                    <a:pt x="79" y="1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2" y="1"/>
                  </a:lnTo>
                  <a:lnTo>
                    <a:pt x="40" y="5"/>
                  </a:lnTo>
                  <a:lnTo>
                    <a:pt x="29" y="12"/>
                  </a:lnTo>
                  <a:lnTo>
                    <a:pt x="19" y="20"/>
                  </a:lnTo>
                  <a:lnTo>
                    <a:pt x="11" y="30"/>
                  </a:lnTo>
                  <a:lnTo>
                    <a:pt x="5" y="41"/>
                  </a:lnTo>
                  <a:lnTo>
                    <a:pt x="1" y="53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1" y="79"/>
                  </a:lnTo>
                  <a:lnTo>
                    <a:pt x="5" y="91"/>
                  </a:lnTo>
                  <a:lnTo>
                    <a:pt x="11" y="102"/>
                  </a:lnTo>
                  <a:lnTo>
                    <a:pt x="19" y="111"/>
                  </a:lnTo>
                  <a:lnTo>
                    <a:pt x="29" y="120"/>
                  </a:lnTo>
                  <a:lnTo>
                    <a:pt x="40" y="125"/>
                  </a:lnTo>
                  <a:lnTo>
                    <a:pt x="52" y="129"/>
                  </a:lnTo>
                  <a:lnTo>
                    <a:pt x="66" y="131"/>
                  </a:lnTo>
                  <a:lnTo>
                    <a:pt x="66" y="131"/>
                  </a:lnTo>
                  <a:lnTo>
                    <a:pt x="79" y="129"/>
                  </a:lnTo>
                  <a:lnTo>
                    <a:pt x="91" y="125"/>
                  </a:lnTo>
                  <a:lnTo>
                    <a:pt x="102" y="120"/>
                  </a:lnTo>
                  <a:lnTo>
                    <a:pt x="112" y="111"/>
                  </a:lnTo>
                  <a:lnTo>
                    <a:pt x="120" y="102"/>
                  </a:lnTo>
                  <a:lnTo>
                    <a:pt x="126" y="91"/>
                  </a:lnTo>
                  <a:lnTo>
                    <a:pt x="130" y="79"/>
                  </a:lnTo>
                  <a:lnTo>
                    <a:pt x="131" y="65"/>
                  </a:lnTo>
                  <a:lnTo>
                    <a:pt x="131" y="6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2" name="Freeform 62"/>
            <p:cNvSpPr>
              <a:spLocks/>
            </p:cNvSpPr>
            <p:nvPr/>
          </p:nvSpPr>
          <p:spPr bwMode="auto">
            <a:xfrm>
              <a:off x="136" y="1104"/>
              <a:ext cx="88" cy="88"/>
            </a:xfrm>
            <a:custGeom>
              <a:avLst/>
              <a:gdLst>
                <a:gd name="T0" fmla="*/ 88 w 88"/>
                <a:gd name="T1" fmla="*/ 44 h 88"/>
                <a:gd name="T2" fmla="*/ 88 w 88"/>
                <a:gd name="T3" fmla="*/ 44 h 88"/>
                <a:gd name="T4" fmla="*/ 86 w 88"/>
                <a:gd name="T5" fmla="*/ 36 h 88"/>
                <a:gd name="T6" fmla="*/ 84 w 88"/>
                <a:gd name="T7" fmla="*/ 28 h 88"/>
                <a:gd name="T8" fmla="*/ 79 w 88"/>
                <a:gd name="T9" fmla="*/ 21 h 88"/>
                <a:gd name="T10" fmla="*/ 74 w 88"/>
                <a:gd name="T11" fmla="*/ 14 h 88"/>
                <a:gd name="T12" fmla="*/ 67 w 88"/>
                <a:gd name="T13" fmla="*/ 9 h 88"/>
                <a:gd name="T14" fmla="*/ 60 w 88"/>
                <a:gd name="T15" fmla="*/ 5 h 88"/>
                <a:gd name="T16" fmla="*/ 52 w 88"/>
                <a:gd name="T17" fmla="*/ 2 h 88"/>
                <a:gd name="T18" fmla="*/ 44 w 88"/>
                <a:gd name="T19" fmla="*/ 0 h 88"/>
                <a:gd name="T20" fmla="*/ 44 w 88"/>
                <a:gd name="T21" fmla="*/ 0 h 88"/>
                <a:gd name="T22" fmla="*/ 34 w 88"/>
                <a:gd name="T23" fmla="*/ 2 h 88"/>
                <a:gd name="T24" fmla="*/ 26 w 88"/>
                <a:gd name="T25" fmla="*/ 5 h 88"/>
                <a:gd name="T26" fmla="*/ 19 w 88"/>
                <a:gd name="T27" fmla="*/ 9 h 88"/>
                <a:gd name="T28" fmla="*/ 13 w 88"/>
                <a:gd name="T29" fmla="*/ 14 h 88"/>
                <a:gd name="T30" fmla="*/ 7 w 88"/>
                <a:gd name="T31" fmla="*/ 21 h 88"/>
                <a:gd name="T32" fmla="*/ 3 w 88"/>
                <a:gd name="T33" fmla="*/ 28 h 88"/>
                <a:gd name="T34" fmla="*/ 0 w 88"/>
                <a:gd name="T35" fmla="*/ 36 h 88"/>
                <a:gd name="T36" fmla="*/ 0 w 88"/>
                <a:gd name="T37" fmla="*/ 44 h 88"/>
                <a:gd name="T38" fmla="*/ 0 w 88"/>
                <a:gd name="T39" fmla="*/ 44 h 88"/>
                <a:gd name="T40" fmla="*/ 0 w 88"/>
                <a:gd name="T41" fmla="*/ 54 h 88"/>
                <a:gd name="T42" fmla="*/ 3 w 88"/>
                <a:gd name="T43" fmla="*/ 62 h 88"/>
                <a:gd name="T44" fmla="*/ 7 w 88"/>
                <a:gd name="T45" fmla="*/ 69 h 88"/>
                <a:gd name="T46" fmla="*/ 13 w 88"/>
                <a:gd name="T47" fmla="*/ 75 h 88"/>
                <a:gd name="T48" fmla="*/ 19 w 88"/>
                <a:gd name="T49" fmla="*/ 81 h 88"/>
                <a:gd name="T50" fmla="*/ 26 w 88"/>
                <a:gd name="T51" fmla="*/ 85 h 88"/>
                <a:gd name="T52" fmla="*/ 34 w 88"/>
                <a:gd name="T53" fmla="*/ 88 h 88"/>
                <a:gd name="T54" fmla="*/ 44 w 88"/>
                <a:gd name="T55" fmla="*/ 88 h 88"/>
                <a:gd name="T56" fmla="*/ 44 w 88"/>
                <a:gd name="T57" fmla="*/ 88 h 88"/>
                <a:gd name="T58" fmla="*/ 52 w 88"/>
                <a:gd name="T59" fmla="*/ 88 h 88"/>
                <a:gd name="T60" fmla="*/ 60 w 88"/>
                <a:gd name="T61" fmla="*/ 85 h 88"/>
                <a:gd name="T62" fmla="*/ 67 w 88"/>
                <a:gd name="T63" fmla="*/ 81 h 88"/>
                <a:gd name="T64" fmla="*/ 74 w 88"/>
                <a:gd name="T65" fmla="*/ 75 h 88"/>
                <a:gd name="T66" fmla="*/ 79 w 88"/>
                <a:gd name="T67" fmla="*/ 69 h 88"/>
                <a:gd name="T68" fmla="*/ 84 w 88"/>
                <a:gd name="T69" fmla="*/ 62 h 88"/>
                <a:gd name="T70" fmla="*/ 86 w 88"/>
                <a:gd name="T71" fmla="*/ 54 h 88"/>
                <a:gd name="T72" fmla="*/ 88 w 88"/>
                <a:gd name="T73" fmla="*/ 44 h 88"/>
                <a:gd name="T74" fmla="*/ 88 w 88"/>
                <a:gd name="T75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88">
                  <a:moveTo>
                    <a:pt x="88" y="44"/>
                  </a:moveTo>
                  <a:lnTo>
                    <a:pt x="88" y="44"/>
                  </a:lnTo>
                  <a:lnTo>
                    <a:pt x="86" y="36"/>
                  </a:lnTo>
                  <a:lnTo>
                    <a:pt x="84" y="28"/>
                  </a:lnTo>
                  <a:lnTo>
                    <a:pt x="79" y="21"/>
                  </a:lnTo>
                  <a:lnTo>
                    <a:pt x="74" y="14"/>
                  </a:lnTo>
                  <a:lnTo>
                    <a:pt x="67" y="9"/>
                  </a:lnTo>
                  <a:lnTo>
                    <a:pt x="60" y="5"/>
                  </a:lnTo>
                  <a:lnTo>
                    <a:pt x="52" y="2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4" y="2"/>
                  </a:lnTo>
                  <a:lnTo>
                    <a:pt x="26" y="5"/>
                  </a:lnTo>
                  <a:lnTo>
                    <a:pt x="19" y="9"/>
                  </a:lnTo>
                  <a:lnTo>
                    <a:pt x="13" y="14"/>
                  </a:lnTo>
                  <a:lnTo>
                    <a:pt x="7" y="21"/>
                  </a:lnTo>
                  <a:lnTo>
                    <a:pt x="3" y="28"/>
                  </a:lnTo>
                  <a:lnTo>
                    <a:pt x="0" y="36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54"/>
                  </a:lnTo>
                  <a:lnTo>
                    <a:pt x="3" y="62"/>
                  </a:lnTo>
                  <a:lnTo>
                    <a:pt x="7" y="69"/>
                  </a:lnTo>
                  <a:lnTo>
                    <a:pt x="13" y="75"/>
                  </a:lnTo>
                  <a:lnTo>
                    <a:pt x="19" y="81"/>
                  </a:lnTo>
                  <a:lnTo>
                    <a:pt x="26" y="85"/>
                  </a:lnTo>
                  <a:lnTo>
                    <a:pt x="34" y="88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52" y="88"/>
                  </a:lnTo>
                  <a:lnTo>
                    <a:pt x="60" y="85"/>
                  </a:lnTo>
                  <a:lnTo>
                    <a:pt x="67" y="81"/>
                  </a:lnTo>
                  <a:lnTo>
                    <a:pt x="74" y="75"/>
                  </a:lnTo>
                  <a:lnTo>
                    <a:pt x="79" y="69"/>
                  </a:lnTo>
                  <a:lnTo>
                    <a:pt x="84" y="62"/>
                  </a:lnTo>
                  <a:lnTo>
                    <a:pt x="86" y="54"/>
                  </a:lnTo>
                  <a:lnTo>
                    <a:pt x="88" y="44"/>
                  </a:lnTo>
                  <a:lnTo>
                    <a:pt x="88" y="4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3" name="Freeform 63"/>
            <p:cNvSpPr>
              <a:spLocks/>
            </p:cNvSpPr>
            <p:nvPr/>
          </p:nvSpPr>
          <p:spPr bwMode="auto">
            <a:xfrm>
              <a:off x="557" y="830"/>
              <a:ext cx="173" cy="173"/>
            </a:xfrm>
            <a:custGeom>
              <a:avLst/>
              <a:gdLst>
                <a:gd name="T0" fmla="*/ 173 w 173"/>
                <a:gd name="T1" fmla="*/ 86 h 173"/>
                <a:gd name="T2" fmla="*/ 173 w 173"/>
                <a:gd name="T3" fmla="*/ 86 h 173"/>
                <a:gd name="T4" fmla="*/ 173 w 173"/>
                <a:gd name="T5" fmla="*/ 78 h 173"/>
                <a:gd name="T6" fmla="*/ 171 w 173"/>
                <a:gd name="T7" fmla="*/ 68 h 173"/>
                <a:gd name="T8" fmla="*/ 170 w 173"/>
                <a:gd name="T9" fmla="*/ 60 h 173"/>
                <a:gd name="T10" fmla="*/ 166 w 173"/>
                <a:gd name="T11" fmla="*/ 53 h 173"/>
                <a:gd name="T12" fmla="*/ 163 w 173"/>
                <a:gd name="T13" fmla="*/ 45 h 173"/>
                <a:gd name="T14" fmla="*/ 159 w 173"/>
                <a:gd name="T15" fmla="*/ 38 h 173"/>
                <a:gd name="T16" fmla="*/ 148 w 173"/>
                <a:gd name="T17" fmla="*/ 25 h 173"/>
                <a:gd name="T18" fmla="*/ 135 w 173"/>
                <a:gd name="T19" fmla="*/ 14 h 173"/>
                <a:gd name="T20" fmla="*/ 128 w 173"/>
                <a:gd name="T21" fmla="*/ 10 h 173"/>
                <a:gd name="T22" fmla="*/ 120 w 173"/>
                <a:gd name="T23" fmla="*/ 7 h 173"/>
                <a:gd name="T24" fmla="*/ 113 w 173"/>
                <a:gd name="T25" fmla="*/ 3 h 173"/>
                <a:gd name="T26" fmla="*/ 105 w 173"/>
                <a:gd name="T27" fmla="*/ 2 h 173"/>
                <a:gd name="T28" fmla="*/ 95 w 173"/>
                <a:gd name="T29" fmla="*/ 0 h 173"/>
                <a:gd name="T30" fmla="*/ 87 w 173"/>
                <a:gd name="T31" fmla="*/ 0 h 173"/>
                <a:gd name="T32" fmla="*/ 87 w 173"/>
                <a:gd name="T33" fmla="*/ 0 h 173"/>
                <a:gd name="T34" fmla="*/ 77 w 173"/>
                <a:gd name="T35" fmla="*/ 0 h 173"/>
                <a:gd name="T36" fmla="*/ 69 w 173"/>
                <a:gd name="T37" fmla="*/ 2 h 173"/>
                <a:gd name="T38" fmla="*/ 61 w 173"/>
                <a:gd name="T39" fmla="*/ 3 h 173"/>
                <a:gd name="T40" fmla="*/ 53 w 173"/>
                <a:gd name="T41" fmla="*/ 7 h 173"/>
                <a:gd name="T42" fmla="*/ 45 w 173"/>
                <a:gd name="T43" fmla="*/ 10 h 173"/>
                <a:gd name="T44" fmla="*/ 38 w 173"/>
                <a:gd name="T45" fmla="*/ 14 h 173"/>
                <a:gd name="T46" fmla="*/ 25 w 173"/>
                <a:gd name="T47" fmla="*/ 25 h 173"/>
                <a:gd name="T48" fmla="*/ 15 w 173"/>
                <a:gd name="T49" fmla="*/ 38 h 173"/>
                <a:gd name="T50" fmla="*/ 10 w 173"/>
                <a:gd name="T51" fmla="*/ 45 h 173"/>
                <a:gd name="T52" fmla="*/ 6 w 173"/>
                <a:gd name="T53" fmla="*/ 53 h 173"/>
                <a:gd name="T54" fmla="*/ 4 w 173"/>
                <a:gd name="T55" fmla="*/ 60 h 173"/>
                <a:gd name="T56" fmla="*/ 1 w 173"/>
                <a:gd name="T57" fmla="*/ 68 h 173"/>
                <a:gd name="T58" fmla="*/ 0 w 173"/>
                <a:gd name="T59" fmla="*/ 78 h 173"/>
                <a:gd name="T60" fmla="*/ 0 w 173"/>
                <a:gd name="T61" fmla="*/ 86 h 173"/>
                <a:gd name="T62" fmla="*/ 0 w 173"/>
                <a:gd name="T63" fmla="*/ 86 h 173"/>
                <a:gd name="T64" fmla="*/ 0 w 173"/>
                <a:gd name="T65" fmla="*/ 96 h 173"/>
                <a:gd name="T66" fmla="*/ 1 w 173"/>
                <a:gd name="T67" fmla="*/ 104 h 173"/>
                <a:gd name="T68" fmla="*/ 4 w 173"/>
                <a:gd name="T69" fmla="*/ 112 h 173"/>
                <a:gd name="T70" fmla="*/ 6 w 173"/>
                <a:gd name="T71" fmla="*/ 120 h 173"/>
                <a:gd name="T72" fmla="*/ 10 w 173"/>
                <a:gd name="T73" fmla="*/ 128 h 173"/>
                <a:gd name="T74" fmla="*/ 15 w 173"/>
                <a:gd name="T75" fmla="*/ 135 h 173"/>
                <a:gd name="T76" fmla="*/ 25 w 173"/>
                <a:gd name="T77" fmla="*/ 148 h 173"/>
                <a:gd name="T78" fmla="*/ 38 w 173"/>
                <a:gd name="T79" fmla="*/ 158 h 173"/>
                <a:gd name="T80" fmla="*/ 45 w 173"/>
                <a:gd name="T81" fmla="*/ 163 h 173"/>
                <a:gd name="T82" fmla="*/ 53 w 173"/>
                <a:gd name="T83" fmla="*/ 167 h 173"/>
                <a:gd name="T84" fmla="*/ 61 w 173"/>
                <a:gd name="T85" fmla="*/ 169 h 173"/>
                <a:gd name="T86" fmla="*/ 69 w 173"/>
                <a:gd name="T87" fmla="*/ 172 h 173"/>
                <a:gd name="T88" fmla="*/ 77 w 173"/>
                <a:gd name="T89" fmla="*/ 173 h 173"/>
                <a:gd name="T90" fmla="*/ 87 w 173"/>
                <a:gd name="T91" fmla="*/ 173 h 173"/>
                <a:gd name="T92" fmla="*/ 87 w 173"/>
                <a:gd name="T93" fmla="*/ 173 h 173"/>
                <a:gd name="T94" fmla="*/ 95 w 173"/>
                <a:gd name="T95" fmla="*/ 173 h 173"/>
                <a:gd name="T96" fmla="*/ 105 w 173"/>
                <a:gd name="T97" fmla="*/ 172 h 173"/>
                <a:gd name="T98" fmla="*/ 113 w 173"/>
                <a:gd name="T99" fmla="*/ 169 h 173"/>
                <a:gd name="T100" fmla="*/ 120 w 173"/>
                <a:gd name="T101" fmla="*/ 167 h 173"/>
                <a:gd name="T102" fmla="*/ 128 w 173"/>
                <a:gd name="T103" fmla="*/ 163 h 173"/>
                <a:gd name="T104" fmla="*/ 135 w 173"/>
                <a:gd name="T105" fmla="*/ 158 h 173"/>
                <a:gd name="T106" fmla="*/ 148 w 173"/>
                <a:gd name="T107" fmla="*/ 148 h 173"/>
                <a:gd name="T108" fmla="*/ 159 w 173"/>
                <a:gd name="T109" fmla="*/ 135 h 173"/>
                <a:gd name="T110" fmla="*/ 163 w 173"/>
                <a:gd name="T111" fmla="*/ 128 h 173"/>
                <a:gd name="T112" fmla="*/ 166 w 173"/>
                <a:gd name="T113" fmla="*/ 120 h 173"/>
                <a:gd name="T114" fmla="*/ 170 w 173"/>
                <a:gd name="T115" fmla="*/ 112 h 173"/>
                <a:gd name="T116" fmla="*/ 171 w 173"/>
                <a:gd name="T117" fmla="*/ 104 h 173"/>
                <a:gd name="T118" fmla="*/ 173 w 173"/>
                <a:gd name="T119" fmla="*/ 96 h 173"/>
                <a:gd name="T120" fmla="*/ 173 w 173"/>
                <a:gd name="T121" fmla="*/ 86 h 173"/>
                <a:gd name="T122" fmla="*/ 173 w 173"/>
                <a:gd name="T123" fmla="*/ 8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3" h="173">
                  <a:moveTo>
                    <a:pt x="173" y="86"/>
                  </a:moveTo>
                  <a:lnTo>
                    <a:pt x="173" y="86"/>
                  </a:lnTo>
                  <a:lnTo>
                    <a:pt x="173" y="78"/>
                  </a:lnTo>
                  <a:lnTo>
                    <a:pt x="171" y="68"/>
                  </a:lnTo>
                  <a:lnTo>
                    <a:pt x="170" y="60"/>
                  </a:lnTo>
                  <a:lnTo>
                    <a:pt x="166" y="53"/>
                  </a:lnTo>
                  <a:lnTo>
                    <a:pt x="163" y="45"/>
                  </a:lnTo>
                  <a:lnTo>
                    <a:pt x="159" y="38"/>
                  </a:lnTo>
                  <a:lnTo>
                    <a:pt x="148" y="25"/>
                  </a:lnTo>
                  <a:lnTo>
                    <a:pt x="135" y="14"/>
                  </a:lnTo>
                  <a:lnTo>
                    <a:pt x="128" y="10"/>
                  </a:lnTo>
                  <a:lnTo>
                    <a:pt x="120" y="7"/>
                  </a:lnTo>
                  <a:lnTo>
                    <a:pt x="113" y="3"/>
                  </a:lnTo>
                  <a:lnTo>
                    <a:pt x="105" y="2"/>
                  </a:lnTo>
                  <a:lnTo>
                    <a:pt x="95" y="0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77" y="0"/>
                  </a:lnTo>
                  <a:lnTo>
                    <a:pt x="69" y="2"/>
                  </a:lnTo>
                  <a:lnTo>
                    <a:pt x="61" y="3"/>
                  </a:lnTo>
                  <a:lnTo>
                    <a:pt x="53" y="7"/>
                  </a:lnTo>
                  <a:lnTo>
                    <a:pt x="45" y="10"/>
                  </a:lnTo>
                  <a:lnTo>
                    <a:pt x="38" y="14"/>
                  </a:lnTo>
                  <a:lnTo>
                    <a:pt x="25" y="25"/>
                  </a:lnTo>
                  <a:lnTo>
                    <a:pt x="15" y="38"/>
                  </a:lnTo>
                  <a:lnTo>
                    <a:pt x="10" y="45"/>
                  </a:lnTo>
                  <a:lnTo>
                    <a:pt x="6" y="53"/>
                  </a:lnTo>
                  <a:lnTo>
                    <a:pt x="4" y="60"/>
                  </a:lnTo>
                  <a:lnTo>
                    <a:pt x="1" y="68"/>
                  </a:lnTo>
                  <a:lnTo>
                    <a:pt x="0" y="78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1" y="104"/>
                  </a:lnTo>
                  <a:lnTo>
                    <a:pt x="4" y="112"/>
                  </a:lnTo>
                  <a:lnTo>
                    <a:pt x="6" y="120"/>
                  </a:lnTo>
                  <a:lnTo>
                    <a:pt x="10" y="128"/>
                  </a:lnTo>
                  <a:lnTo>
                    <a:pt x="15" y="135"/>
                  </a:lnTo>
                  <a:lnTo>
                    <a:pt x="25" y="148"/>
                  </a:lnTo>
                  <a:lnTo>
                    <a:pt x="38" y="158"/>
                  </a:lnTo>
                  <a:lnTo>
                    <a:pt x="45" y="163"/>
                  </a:lnTo>
                  <a:lnTo>
                    <a:pt x="53" y="167"/>
                  </a:lnTo>
                  <a:lnTo>
                    <a:pt x="61" y="169"/>
                  </a:lnTo>
                  <a:lnTo>
                    <a:pt x="69" y="172"/>
                  </a:lnTo>
                  <a:lnTo>
                    <a:pt x="7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95" y="173"/>
                  </a:lnTo>
                  <a:lnTo>
                    <a:pt x="105" y="172"/>
                  </a:lnTo>
                  <a:lnTo>
                    <a:pt x="113" y="169"/>
                  </a:lnTo>
                  <a:lnTo>
                    <a:pt x="120" y="167"/>
                  </a:lnTo>
                  <a:lnTo>
                    <a:pt x="128" y="163"/>
                  </a:lnTo>
                  <a:lnTo>
                    <a:pt x="135" y="158"/>
                  </a:lnTo>
                  <a:lnTo>
                    <a:pt x="148" y="148"/>
                  </a:lnTo>
                  <a:lnTo>
                    <a:pt x="159" y="135"/>
                  </a:lnTo>
                  <a:lnTo>
                    <a:pt x="163" y="128"/>
                  </a:lnTo>
                  <a:lnTo>
                    <a:pt x="166" y="120"/>
                  </a:lnTo>
                  <a:lnTo>
                    <a:pt x="170" y="112"/>
                  </a:lnTo>
                  <a:lnTo>
                    <a:pt x="171" y="104"/>
                  </a:lnTo>
                  <a:lnTo>
                    <a:pt x="173" y="96"/>
                  </a:lnTo>
                  <a:lnTo>
                    <a:pt x="173" y="86"/>
                  </a:lnTo>
                  <a:lnTo>
                    <a:pt x="173" y="8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4" name="Freeform 64"/>
            <p:cNvSpPr>
              <a:spLocks/>
            </p:cNvSpPr>
            <p:nvPr/>
          </p:nvSpPr>
          <p:spPr bwMode="auto">
            <a:xfrm>
              <a:off x="578" y="619"/>
              <a:ext cx="131" cy="131"/>
            </a:xfrm>
            <a:custGeom>
              <a:avLst/>
              <a:gdLst>
                <a:gd name="T0" fmla="*/ 131 w 131"/>
                <a:gd name="T1" fmla="*/ 65 h 131"/>
                <a:gd name="T2" fmla="*/ 131 w 131"/>
                <a:gd name="T3" fmla="*/ 65 h 131"/>
                <a:gd name="T4" fmla="*/ 130 w 131"/>
                <a:gd name="T5" fmla="*/ 52 h 131"/>
                <a:gd name="T6" fmla="*/ 126 w 131"/>
                <a:gd name="T7" fmla="*/ 39 h 131"/>
                <a:gd name="T8" fmla="*/ 119 w 131"/>
                <a:gd name="T9" fmla="*/ 28 h 131"/>
                <a:gd name="T10" fmla="*/ 111 w 131"/>
                <a:gd name="T11" fmla="*/ 19 h 131"/>
                <a:gd name="T12" fmla="*/ 101 w 131"/>
                <a:gd name="T13" fmla="*/ 11 h 131"/>
                <a:gd name="T14" fmla="*/ 90 w 131"/>
                <a:gd name="T15" fmla="*/ 5 h 131"/>
                <a:gd name="T16" fmla="*/ 78 w 131"/>
                <a:gd name="T17" fmla="*/ 1 h 131"/>
                <a:gd name="T18" fmla="*/ 66 w 131"/>
                <a:gd name="T19" fmla="*/ 0 h 131"/>
                <a:gd name="T20" fmla="*/ 66 w 131"/>
                <a:gd name="T21" fmla="*/ 0 h 131"/>
                <a:gd name="T22" fmla="*/ 52 w 131"/>
                <a:gd name="T23" fmla="*/ 1 h 131"/>
                <a:gd name="T24" fmla="*/ 40 w 131"/>
                <a:gd name="T25" fmla="*/ 5 h 131"/>
                <a:gd name="T26" fmla="*/ 29 w 131"/>
                <a:gd name="T27" fmla="*/ 11 h 131"/>
                <a:gd name="T28" fmla="*/ 19 w 131"/>
                <a:gd name="T29" fmla="*/ 19 h 131"/>
                <a:gd name="T30" fmla="*/ 11 w 131"/>
                <a:gd name="T31" fmla="*/ 28 h 131"/>
                <a:gd name="T32" fmla="*/ 6 w 131"/>
                <a:gd name="T33" fmla="*/ 39 h 131"/>
                <a:gd name="T34" fmla="*/ 2 w 131"/>
                <a:gd name="T35" fmla="*/ 52 h 131"/>
                <a:gd name="T36" fmla="*/ 0 w 131"/>
                <a:gd name="T37" fmla="*/ 65 h 131"/>
                <a:gd name="T38" fmla="*/ 0 w 131"/>
                <a:gd name="T39" fmla="*/ 65 h 131"/>
                <a:gd name="T40" fmla="*/ 2 w 131"/>
                <a:gd name="T41" fmla="*/ 77 h 131"/>
                <a:gd name="T42" fmla="*/ 6 w 131"/>
                <a:gd name="T43" fmla="*/ 90 h 131"/>
                <a:gd name="T44" fmla="*/ 11 w 131"/>
                <a:gd name="T45" fmla="*/ 101 h 131"/>
                <a:gd name="T46" fmla="*/ 19 w 131"/>
                <a:gd name="T47" fmla="*/ 112 h 131"/>
                <a:gd name="T48" fmla="*/ 29 w 131"/>
                <a:gd name="T49" fmla="*/ 118 h 131"/>
                <a:gd name="T50" fmla="*/ 40 w 131"/>
                <a:gd name="T51" fmla="*/ 125 h 131"/>
                <a:gd name="T52" fmla="*/ 52 w 131"/>
                <a:gd name="T53" fmla="*/ 129 h 131"/>
                <a:gd name="T54" fmla="*/ 66 w 131"/>
                <a:gd name="T55" fmla="*/ 131 h 131"/>
                <a:gd name="T56" fmla="*/ 66 w 131"/>
                <a:gd name="T57" fmla="*/ 131 h 131"/>
                <a:gd name="T58" fmla="*/ 78 w 131"/>
                <a:gd name="T59" fmla="*/ 129 h 131"/>
                <a:gd name="T60" fmla="*/ 90 w 131"/>
                <a:gd name="T61" fmla="*/ 125 h 131"/>
                <a:gd name="T62" fmla="*/ 101 w 131"/>
                <a:gd name="T63" fmla="*/ 118 h 131"/>
                <a:gd name="T64" fmla="*/ 111 w 131"/>
                <a:gd name="T65" fmla="*/ 112 h 131"/>
                <a:gd name="T66" fmla="*/ 119 w 131"/>
                <a:gd name="T67" fmla="*/ 101 h 131"/>
                <a:gd name="T68" fmla="*/ 126 w 131"/>
                <a:gd name="T69" fmla="*/ 90 h 131"/>
                <a:gd name="T70" fmla="*/ 130 w 131"/>
                <a:gd name="T71" fmla="*/ 77 h 131"/>
                <a:gd name="T72" fmla="*/ 131 w 131"/>
                <a:gd name="T73" fmla="*/ 65 h 131"/>
                <a:gd name="T74" fmla="*/ 131 w 131"/>
                <a:gd name="T75" fmla="*/ 6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1" h="131">
                  <a:moveTo>
                    <a:pt x="131" y="65"/>
                  </a:moveTo>
                  <a:lnTo>
                    <a:pt x="131" y="65"/>
                  </a:lnTo>
                  <a:lnTo>
                    <a:pt x="130" y="52"/>
                  </a:lnTo>
                  <a:lnTo>
                    <a:pt x="126" y="39"/>
                  </a:lnTo>
                  <a:lnTo>
                    <a:pt x="119" y="28"/>
                  </a:lnTo>
                  <a:lnTo>
                    <a:pt x="111" y="19"/>
                  </a:lnTo>
                  <a:lnTo>
                    <a:pt x="101" y="11"/>
                  </a:lnTo>
                  <a:lnTo>
                    <a:pt x="90" y="5"/>
                  </a:lnTo>
                  <a:lnTo>
                    <a:pt x="78" y="1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2" y="1"/>
                  </a:lnTo>
                  <a:lnTo>
                    <a:pt x="40" y="5"/>
                  </a:lnTo>
                  <a:lnTo>
                    <a:pt x="29" y="11"/>
                  </a:lnTo>
                  <a:lnTo>
                    <a:pt x="19" y="19"/>
                  </a:lnTo>
                  <a:lnTo>
                    <a:pt x="11" y="28"/>
                  </a:lnTo>
                  <a:lnTo>
                    <a:pt x="6" y="39"/>
                  </a:lnTo>
                  <a:lnTo>
                    <a:pt x="2" y="52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2" y="77"/>
                  </a:lnTo>
                  <a:lnTo>
                    <a:pt x="6" y="90"/>
                  </a:lnTo>
                  <a:lnTo>
                    <a:pt x="11" y="101"/>
                  </a:lnTo>
                  <a:lnTo>
                    <a:pt x="19" y="112"/>
                  </a:lnTo>
                  <a:lnTo>
                    <a:pt x="29" y="118"/>
                  </a:lnTo>
                  <a:lnTo>
                    <a:pt x="40" y="125"/>
                  </a:lnTo>
                  <a:lnTo>
                    <a:pt x="52" y="129"/>
                  </a:lnTo>
                  <a:lnTo>
                    <a:pt x="66" y="131"/>
                  </a:lnTo>
                  <a:lnTo>
                    <a:pt x="66" y="131"/>
                  </a:lnTo>
                  <a:lnTo>
                    <a:pt x="78" y="129"/>
                  </a:lnTo>
                  <a:lnTo>
                    <a:pt x="90" y="125"/>
                  </a:lnTo>
                  <a:lnTo>
                    <a:pt x="101" y="118"/>
                  </a:lnTo>
                  <a:lnTo>
                    <a:pt x="111" y="112"/>
                  </a:lnTo>
                  <a:lnTo>
                    <a:pt x="119" y="101"/>
                  </a:lnTo>
                  <a:lnTo>
                    <a:pt x="126" y="90"/>
                  </a:lnTo>
                  <a:lnTo>
                    <a:pt x="130" y="77"/>
                  </a:lnTo>
                  <a:lnTo>
                    <a:pt x="131" y="65"/>
                  </a:lnTo>
                  <a:lnTo>
                    <a:pt x="131" y="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5" name="Freeform 65"/>
            <p:cNvSpPr>
              <a:spLocks/>
            </p:cNvSpPr>
            <p:nvPr/>
          </p:nvSpPr>
          <p:spPr bwMode="auto">
            <a:xfrm>
              <a:off x="600" y="409"/>
              <a:ext cx="87" cy="87"/>
            </a:xfrm>
            <a:custGeom>
              <a:avLst/>
              <a:gdLst>
                <a:gd name="T0" fmla="*/ 87 w 87"/>
                <a:gd name="T1" fmla="*/ 43 h 87"/>
                <a:gd name="T2" fmla="*/ 87 w 87"/>
                <a:gd name="T3" fmla="*/ 43 h 87"/>
                <a:gd name="T4" fmla="*/ 86 w 87"/>
                <a:gd name="T5" fmla="*/ 35 h 87"/>
                <a:gd name="T6" fmla="*/ 83 w 87"/>
                <a:gd name="T7" fmla="*/ 27 h 87"/>
                <a:gd name="T8" fmla="*/ 79 w 87"/>
                <a:gd name="T9" fmla="*/ 20 h 87"/>
                <a:gd name="T10" fmla="*/ 74 w 87"/>
                <a:gd name="T11" fmla="*/ 13 h 87"/>
                <a:gd name="T12" fmla="*/ 67 w 87"/>
                <a:gd name="T13" fmla="*/ 8 h 87"/>
                <a:gd name="T14" fmla="*/ 60 w 87"/>
                <a:gd name="T15" fmla="*/ 4 h 87"/>
                <a:gd name="T16" fmla="*/ 52 w 87"/>
                <a:gd name="T17" fmla="*/ 1 h 87"/>
                <a:gd name="T18" fmla="*/ 44 w 87"/>
                <a:gd name="T19" fmla="*/ 0 h 87"/>
                <a:gd name="T20" fmla="*/ 44 w 87"/>
                <a:gd name="T21" fmla="*/ 0 h 87"/>
                <a:gd name="T22" fmla="*/ 34 w 87"/>
                <a:gd name="T23" fmla="*/ 1 h 87"/>
                <a:gd name="T24" fmla="*/ 26 w 87"/>
                <a:gd name="T25" fmla="*/ 4 h 87"/>
                <a:gd name="T26" fmla="*/ 19 w 87"/>
                <a:gd name="T27" fmla="*/ 8 h 87"/>
                <a:gd name="T28" fmla="*/ 12 w 87"/>
                <a:gd name="T29" fmla="*/ 13 h 87"/>
                <a:gd name="T30" fmla="*/ 7 w 87"/>
                <a:gd name="T31" fmla="*/ 20 h 87"/>
                <a:gd name="T32" fmla="*/ 3 w 87"/>
                <a:gd name="T33" fmla="*/ 27 h 87"/>
                <a:gd name="T34" fmla="*/ 0 w 87"/>
                <a:gd name="T35" fmla="*/ 35 h 87"/>
                <a:gd name="T36" fmla="*/ 0 w 87"/>
                <a:gd name="T37" fmla="*/ 43 h 87"/>
                <a:gd name="T38" fmla="*/ 0 w 87"/>
                <a:gd name="T39" fmla="*/ 43 h 87"/>
                <a:gd name="T40" fmla="*/ 0 w 87"/>
                <a:gd name="T41" fmla="*/ 53 h 87"/>
                <a:gd name="T42" fmla="*/ 3 w 87"/>
                <a:gd name="T43" fmla="*/ 61 h 87"/>
                <a:gd name="T44" fmla="*/ 7 w 87"/>
                <a:gd name="T45" fmla="*/ 68 h 87"/>
                <a:gd name="T46" fmla="*/ 12 w 87"/>
                <a:gd name="T47" fmla="*/ 75 h 87"/>
                <a:gd name="T48" fmla="*/ 19 w 87"/>
                <a:gd name="T49" fmla="*/ 80 h 87"/>
                <a:gd name="T50" fmla="*/ 26 w 87"/>
                <a:gd name="T51" fmla="*/ 84 h 87"/>
                <a:gd name="T52" fmla="*/ 34 w 87"/>
                <a:gd name="T53" fmla="*/ 87 h 87"/>
                <a:gd name="T54" fmla="*/ 44 w 87"/>
                <a:gd name="T55" fmla="*/ 87 h 87"/>
                <a:gd name="T56" fmla="*/ 44 w 87"/>
                <a:gd name="T57" fmla="*/ 87 h 87"/>
                <a:gd name="T58" fmla="*/ 52 w 87"/>
                <a:gd name="T59" fmla="*/ 87 h 87"/>
                <a:gd name="T60" fmla="*/ 60 w 87"/>
                <a:gd name="T61" fmla="*/ 84 h 87"/>
                <a:gd name="T62" fmla="*/ 67 w 87"/>
                <a:gd name="T63" fmla="*/ 80 h 87"/>
                <a:gd name="T64" fmla="*/ 74 w 87"/>
                <a:gd name="T65" fmla="*/ 75 h 87"/>
                <a:gd name="T66" fmla="*/ 79 w 87"/>
                <a:gd name="T67" fmla="*/ 68 h 87"/>
                <a:gd name="T68" fmla="*/ 83 w 87"/>
                <a:gd name="T69" fmla="*/ 61 h 87"/>
                <a:gd name="T70" fmla="*/ 86 w 87"/>
                <a:gd name="T71" fmla="*/ 53 h 87"/>
                <a:gd name="T72" fmla="*/ 87 w 87"/>
                <a:gd name="T73" fmla="*/ 43 h 87"/>
                <a:gd name="T74" fmla="*/ 87 w 87"/>
                <a:gd name="T75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87">
                  <a:moveTo>
                    <a:pt x="87" y="43"/>
                  </a:moveTo>
                  <a:lnTo>
                    <a:pt x="87" y="43"/>
                  </a:lnTo>
                  <a:lnTo>
                    <a:pt x="86" y="35"/>
                  </a:lnTo>
                  <a:lnTo>
                    <a:pt x="83" y="27"/>
                  </a:lnTo>
                  <a:lnTo>
                    <a:pt x="79" y="20"/>
                  </a:lnTo>
                  <a:lnTo>
                    <a:pt x="74" y="13"/>
                  </a:lnTo>
                  <a:lnTo>
                    <a:pt x="67" y="8"/>
                  </a:lnTo>
                  <a:lnTo>
                    <a:pt x="60" y="4"/>
                  </a:lnTo>
                  <a:lnTo>
                    <a:pt x="52" y="1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4" y="1"/>
                  </a:lnTo>
                  <a:lnTo>
                    <a:pt x="26" y="4"/>
                  </a:lnTo>
                  <a:lnTo>
                    <a:pt x="19" y="8"/>
                  </a:lnTo>
                  <a:lnTo>
                    <a:pt x="12" y="13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5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53"/>
                  </a:lnTo>
                  <a:lnTo>
                    <a:pt x="3" y="61"/>
                  </a:lnTo>
                  <a:lnTo>
                    <a:pt x="7" y="68"/>
                  </a:lnTo>
                  <a:lnTo>
                    <a:pt x="12" y="75"/>
                  </a:lnTo>
                  <a:lnTo>
                    <a:pt x="19" y="80"/>
                  </a:lnTo>
                  <a:lnTo>
                    <a:pt x="26" y="84"/>
                  </a:lnTo>
                  <a:lnTo>
                    <a:pt x="34" y="87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52" y="87"/>
                  </a:lnTo>
                  <a:lnTo>
                    <a:pt x="60" y="84"/>
                  </a:lnTo>
                  <a:lnTo>
                    <a:pt x="67" y="80"/>
                  </a:lnTo>
                  <a:lnTo>
                    <a:pt x="74" y="75"/>
                  </a:lnTo>
                  <a:lnTo>
                    <a:pt x="79" y="68"/>
                  </a:lnTo>
                  <a:lnTo>
                    <a:pt x="83" y="61"/>
                  </a:lnTo>
                  <a:lnTo>
                    <a:pt x="86" y="53"/>
                  </a:lnTo>
                  <a:lnTo>
                    <a:pt x="87" y="43"/>
                  </a:lnTo>
                  <a:lnTo>
                    <a:pt x="87" y="4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6" name="Freeform 66"/>
            <p:cNvSpPr>
              <a:spLocks/>
            </p:cNvSpPr>
            <p:nvPr/>
          </p:nvSpPr>
          <p:spPr bwMode="auto">
            <a:xfrm>
              <a:off x="3274" y="3146"/>
              <a:ext cx="291" cy="383"/>
            </a:xfrm>
            <a:custGeom>
              <a:avLst/>
              <a:gdLst>
                <a:gd name="T0" fmla="*/ 191 w 291"/>
                <a:gd name="T1" fmla="*/ 247 h 383"/>
                <a:gd name="T2" fmla="*/ 236 w 291"/>
                <a:gd name="T3" fmla="*/ 191 h 383"/>
                <a:gd name="T4" fmla="*/ 261 w 291"/>
                <a:gd name="T5" fmla="*/ 174 h 383"/>
                <a:gd name="T6" fmla="*/ 275 w 291"/>
                <a:gd name="T7" fmla="*/ 178 h 383"/>
                <a:gd name="T8" fmla="*/ 279 w 291"/>
                <a:gd name="T9" fmla="*/ 192 h 383"/>
                <a:gd name="T10" fmla="*/ 275 w 291"/>
                <a:gd name="T11" fmla="*/ 233 h 383"/>
                <a:gd name="T12" fmla="*/ 258 w 291"/>
                <a:gd name="T13" fmla="*/ 315 h 383"/>
                <a:gd name="T14" fmla="*/ 260 w 291"/>
                <a:gd name="T15" fmla="*/ 350 h 383"/>
                <a:gd name="T16" fmla="*/ 264 w 291"/>
                <a:gd name="T17" fmla="*/ 354 h 383"/>
                <a:gd name="T18" fmla="*/ 291 w 291"/>
                <a:gd name="T19" fmla="*/ 360 h 383"/>
                <a:gd name="T20" fmla="*/ 281 w 291"/>
                <a:gd name="T21" fmla="*/ 373 h 383"/>
                <a:gd name="T22" fmla="*/ 257 w 291"/>
                <a:gd name="T23" fmla="*/ 380 h 383"/>
                <a:gd name="T24" fmla="*/ 243 w 291"/>
                <a:gd name="T25" fmla="*/ 376 h 383"/>
                <a:gd name="T26" fmla="*/ 231 w 291"/>
                <a:gd name="T27" fmla="*/ 356 h 383"/>
                <a:gd name="T28" fmla="*/ 228 w 291"/>
                <a:gd name="T29" fmla="*/ 326 h 383"/>
                <a:gd name="T30" fmla="*/ 238 w 291"/>
                <a:gd name="T31" fmla="*/ 253 h 383"/>
                <a:gd name="T32" fmla="*/ 242 w 291"/>
                <a:gd name="T33" fmla="*/ 231 h 383"/>
                <a:gd name="T34" fmla="*/ 227 w 291"/>
                <a:gd name="T35" fmla="*/ 245 h 383"/>
                <a:gd name="T36" fmla="*/ 187 w 291"/>
                <a:gd name="T37" fmla="*/ 298 h 383"/>
                <a:gd name="T38" fmla="*/ 144 w 291"/>
                <a:gd name="T39" fmla="*/ 367 h 383"/>
                <a:gd name="T40" fmla="*/ 131 w 291"/>
                <a:gd name="T41" fmla="*/ 377 h 383"/>
                <a:gd name="T42" fmla="*/ 127 w 291"/>
                <a:gd name="T43" fmla="*/ 375 h 383"/>
                <a:gd name="T44" fmla="*/ 127 w 291"/>
                <a:gd name="T45" fmla="*/ 342 h 383"/>
                <a:gd name="T46" fmla="*/ 135 w 291"/>
                <a:gd name="T47" fmla="*/ 281 h 383"/>
                <a:gd name="T48" fmla="*/ 105 w 291"/>
                <a:gd name="T49" fmla="*/ 332 h 383"/>
                <a:gd name="T50" fmla="*/ 75 w 291"/>
                <a:gd name="T51" fmla="*/ 371 h 383"/>
                <a:gd name="T52" fmla="*/ 51 w 291"/>
                <a:gd name="T53" fmla="*/ 382 h 383"/>
                <a:gd name="T54" fmla="*/ 32 w 291"/>
                <a:gd name="T55" fmla="*/ 383 h 383"/>
                <a:gd name="T56" fmla="*/ 18 w 291"/>
                <a:gd name="T57" fmla="*/ 377 h 383"/>
                <a:gd name="T58" fmla="*/ 4 w 291"/>
                <a:gd name="T59" fmla="*/ 352 h 383"/>
                <a:gd name="T60" fmla="*/ 2 w 291"/>
                <a:gd name="T61" fmla="*/ 307 h 383"/>
                <a:gd name="T62" fmla="*/ 7 w 291"/>
                <a:gd name="T63" fmla="*/ 275 h 383"/>
                <a:gd name="T64" fmla="*/ 26 w 291"/>
                <a:gd name="T65" fmla="*/ 227 h 383"/>
                <a:gd name="T66" fmla="*/ 51 w 291"/>
                <a:gd name="T67" fmla="*/ 191 h 383"/>
                <a:gd name="T68" fmla="*/ 64 w 291"/>
                <a:gd name="T69" fmla="*/ 178 h 383"/>
                <a:gd name="T70" fmla="*/ 88 w 291"/>
                <a:gd name="T71" fmla="*/ 166 h 383"/>
                <a:gd name="T72" fmla="*/ 101 w 291"/>
                <a:gd name="T73" fmla="*/ 163 h 383"/>
                <a:gd name="T74" fmla="*/ 116 w 291"/>
                <a:gd name="T75" fmla="*/ 181 h 383"/>
                <a:gd name="T76" fmla="*/ 119 w 291"/>
                <a:gd name="T77" fmla="*/ 201 h 383"/>
                <a:gd name="T78" fmla="*/ 112 w 291"/>
                <a:gd name="T79" fmla="*/ 211 h 383"/>
                <a:gd name="T80" fmla="*/ 104 w 291"/>
                <a:gd name="T81" fmla="*/ 207 h 383"/>
                <a:gd name="T82" fmla="*/ 92 w 291"/>
                <a:gd name="T83" fmla="*/ 197 h 383"/>
                <a:gd name="T84" fmla="*/ 74 w 291"/>
                <a:gd name="T85" fmla="*/ 214 h 383"/>
                <a:gd name="T86" fmla="*/ 49 w 291"/>
                <a:gd name="T87" fmla="*/ 249 h 383"/>
                <a:gd name="T88" fmla="*/ 34 w 291"/>
                <a:gd name="T89" fmla="*/ 292 h 383"/>
                <a:gd name="T90" fmla="*/ 30 w 291"/>
                <a:gd name="T91" fmla="*/ 317 h 383"/>
                <a:gd name="T92" fmla="*/ 36 w 291"/>
                <a:gd name="T93" fmla="*/ 347 h 383"/>
                <a:gd name="T94" fmla="*/ 45 w 291"/>
                <a:gd name="T95" fmla="*/ 354 h 383"/>
                <a:gd name="T96" fmla="*/ 58 w 291"/>
                <a:gd name="T97" fmla="*/ 350 h 383"/>
                <a:gd name="T98" fmla="*/ 71 w 291"/>
                <a:gd name="T99" fmla="*/ 342 h 383"/>
                <a:gd name="T100" fmla="*/ 111 w 291"/>
                <a:gd name="T101" fmla="*/ 293 h 383"/>
                <a:gd name="T102" fmla="*/ 145 w 291"/>
                <a:gd name="T103" fmla="*/ 233 h 383"/>
                <a:gd name="T104" fmla="*/ 179 w 291"/>
                <a:gd name="T105" fmla="*/ 155 h 383"/>
                <a:gd name="T106" fmla="*/ 216 w 291"/>
                <a:gd name="T107" fmla="*/ 66 h 383"/>
                <a:gd name="T108" fmla="*/ 244 w 291"/>
                <a:gd name="T109" fmla="*/ 8 h 383"/>
                <a:gd name="T110" fmla="*/ 257 w 291"/>
                <a:gd name="T111" fmla="*/ 1 h 383"/>
                <a:gd name="T112" fmla="*/ 268 w 291"/>
                <a:gd name="T113" fmla="*/ 6 h 383"/>
                <a:gd name="T114" fmla="*/ 268 w 291"/>
                <a:gd name="T115" fmla="*/ 23 h 383"/>
                <a:gd name="T116" fmla="*/ 247 w 291"/>
                <a:gd name="T117" fmla="*/ 70 h 383"/>
                <a:gd name="T118" fmla="*/ 202 w 291"/>
                <a:gd name="T119" fmla="*/ 173 h 383"/>
                <a:gd name="T120" fmla="*/ 172 w 291"/>
                <a:gd name="T121" fmla="*/ 257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1" h="383">
                  <a:moveTo>
                    <a:pt x="167" y="281"/>
                  </a:moveTo>
                  <a:lnTo>
                    <a:pt x="167" y="281"/>
                  </a:lnTo>
                  <a:lnTo>
                    <a:pt x="191" y="247"/>
                  </a:lnTo>
                  <a:lnTo>
                    <a:pt x="214" y="215"/>
                  </a:lnTo>
                  <a:lnTo>
                    <a:pt x="225" y="201"/>
                  </a:lnTo>
                  <a:lnTo>
                    <a:pt x="236" y="191"/>
                  </a:lnTo>
                  <a:lnTo>
                    <a:pt x="249" y="181"/>
                  </a:lnTo>
                  <a:lnTo>
                    <a:pt x="261" y="174"/>
                  </a:lnTo>
                  <a:lnTo>
                    <a:pt x="261" y="174"/>
                  </a:lnTo>
                  <a:lnTo>
                    <a:pt x="266" y="174"/>
                  </a:lnTo>
                  <a:lnTo>
                    <a:pt x="272" y="176"/>
                  </a:lnTo>
                  <a:lnTo>
                    <a:pt x="275" y="178"/>
                  </a:lnTo>
                  <a:lnTo>
                    <a:pt x="277" y="182"/>
                  </a:lnTo>
                  <a:lnTo>
                    <a:pt x="279" y="186"/>
                  </a:lnTo>
                  <a:lnTo>
                    <a:pt x="279" y="192"/>
                  </a:lnTo>
                  <a:lnTo>
                    <a:pt x="279" y="192"/>
                  </a:lnTo>
                  <a:lnTo>
                    <a:pt x="279" y="212"/>
                  </a:lnTo>
                  <a:lnTo>
                    <a:pt x="275" y="233"/>
                  </a:lnTo>
                  <a:lnTo>
                    <a:pt x="266" y="275"/>
                  </a:lnTo>
                  <a:lnTo>
                    <a:pt x="262" y="296"/>
                  </a:lnTo>
                  <a:lnTo>
                    <a:pt x="258" y="315"/>
                  </a:lnTo>
                  <a:lnTo>
                    <a:pt x="258" y="334"/>
                  </a:lnTo>
                  <a:lnTo>
                    <a:pt x="258" y="342"/>
                  </a:lnTo>
                  <a:lnTo>
                    <a:pt x="260" y="350"/>
                  </a:lnTo>
                  <a:lnTo>
                    <a:pt x="260" y="350"/>
                  </a:lnTo>
                  <a:lnTo>
                    <a:pt x="261" y="353"/>
                  </a:lnTo>
                  <a:lnTo>
                    <a:pt x="264" y="354"/>
                  </a:lnTo>
                  <a:lnTo>
                    <a:pt x="272" y="357"/>
                  </a:lnTo>
                  <a:lnTo>
                    <a:pt x="291" y="360"/>
                  </a:lnTo>
                  <a:lnTo>
                    <a:pt x="291" y="360"/>
                  </a:lnTo>
                  <a:lnTo>
                    <a:pt x="288" y="365"/>
                  </a:lnTo>
                  <a:lnTo>
                    <a:pt x="285" y="369"/>
                  </a:lnTo>
                  <a:lnTo>
                    <a:pt x="281" y="373"/>
                  </a:lnTo>
                  <a:lnTo>
                    <a:pt x="276" y="376"/>
                  </a:lnTo>
                  <a:lnTo>
                    <a:pt x="266" y="379"/>
                  </a:lnTo>
                  <a:lnTo>
                    <a:pt x="257" y="380"/>
                  </a:lnTo>
                  <a:lnTo>
                    <a:pt x="257" y="380"/>
                  </a:lnTo>
                  <a:lnTo>
                    <a:pt x="250" y="379"/>
                  </a:lnTo>
                  <a:lnTo>
                    <a:pt x="243" y="376"/>
                  </a:lnTo>
                  <a:lnTo>
                    <a:pt x="238" y="371"/>
                  </a:lnTo>
                  <a:lnTo>
                    <a:pt x="234" y="364"/>
                  </a:lnTo>
                  <a:lnTo>
                    <a:pt x="231" y="356"/>
                  </a:lnTo>
                  <a:lnTo>
                    <a:pt x="229" y="347"/>
                  </a:lnTo>
                  <a:lnTo>
                    <a:pt x="228" y="337"/>
                  </a:lnTo>
                  <a:lnTo>
                    <a:pt x="228" y="326"/>
                  </a:lnTo>
                  <a:lnTo>
                    <a:pt x="229" y="302"/>
                  </a:lnTo>
                  <a:lnTo>
                    <a:pt x="234" y="278"/>
                  </a:lnTo>
                  <a:lnTo>
                    <a:pt x="238" y="253"/>
                  </a:lnTo>
                  <a:lnTo>
                    <a:pt x="244" y="233"/>
                  </a:lnTo>
                  <a:lnTo>
                    <a:pt x="244" y="233"/>
                  </a:lnTo>
                  <a:lnTo>
                    <a:pt x="242" y="231"/>
                  </a:lnTo>
                  <a:lnTo>
                    <a:pt x="239" y="233"/>
                  </a:lnTo>
                  <a:lnTo>
                    <a:pt x="234" y="237"/>
                  </a:lnTo>
                  <a:lnTo>
                    <a:pt x="227" y="245"/>
                  </a:lnTo>
                  <a:lnTo>
                    <a:pt x="219" y="255"/>
                  </a:lnTo>
                  <a:lnTo>
                    <a:pt x="187" y="298"/>
                  </a:lnTo>
                  <a:lnTo>
                    <a:pt x="187" y="298"/>
                  </a:lnTo>
                  <a:lnTo>
                    <a:pt x="176" y="316"/>
                  </a:lnTo>
                  <a:lnTo>
                    <a:pt x="160" y="342"/>
                  </a:lnTo>
                  <a:lnTo>
                    <a:pt x="144" y="367"/>
                  </a:lnTo>
                  <a:lnTo>
                    <a:pt x="137" y="373"/>
                  </a:lnTo>
                  <a:lnTo>
                    <a:pt x="134" y="376"/>
                  </a:lnTo>
                  <a:lnTo>
                    <a:pt x="131" y="377"/>
                  </a:lnTo>
                  <a:lnTo>
                    <a:pt x="131" y="377"/>
                  </a:lnTo>
                  <a:lnTo>
                    <a:pt x="130" y="376"/>
                  </a:lnTo>
                  <a:lnTo>
                    <a:pt x="127" y="375"/>
                  </a:lnTo>
                  <a:lnTo>
                    <a:pt x="126" y="368"/>
                  </a:lnTo>
                  <a:lnTo>
                    <a:pt x="126" y="357"/>
                  </a:lnTo>
                  <a:lnTo>
                    <a:pt x="127" y="342"/>
                  </a:lnTo>
                  <a:lnTo>
                    <a:pt x="131" y="311"/>
                  </a:lnTo>
                  <a:lnTo>
                    <a:pt x="135" y="281"/>
                  </a:lnTo>
                  <a:lnTo>
                    <a:pt x="135" y="281"/>
                  </a:lnTo>
                  <a:lnTo>
                    <a:pt x="126" y="297"/>
                  </a:lnTo>
                  <a:lnTo>
                    <a:pt x="116" y="315"/>
                  </a:lnTo>
                  <a:lnTo>
                    <a:pt x="105" y="332"/>
                  </a:lnTo>
                  <a:lnTo>
                    <a:pt x="94" y="349"/>
                  </a:lnTo>
                  <a:lnTo>
                    <a:pt x="82" y="364"/>
                  </a:lnTo>
                  <a:lnTo>
                    <a:pt x="75" y="371"/>
                  </a:lnTo>
                  <a:lnTo>
                    <a:pt x="67" y="375"/>
                  </a:lnTo>
                  <a:lnTo>
                    <a:pt x="59" y="379"/>
                  </a:lnTo>
                  <a:lnTo>
                    <a:pt x="51" y="382"/>
                  </a:lnTo>
                  <a:lnTo>
                    <a:pt x="41" y="383"/>
                  </a:lnTo>
                  <a:lnTo>
                    <a:pt x="32" y="383"/>
                  </a:lnTo>
                  <a:lnTo>
                    <a:pt x="32" y="383"/>
                  </a:lnTo>
                  <a:lnTo>
                    <a:pt x="26" y="382"/>
                  </a:lnTo>
                  <a:lnTo>
                    <a:pt x="22" y="380"/>
                  </a:lnTo>
                  <a:lnTo>
                    <a:pt x="18" y="377"/>
                  </a:lnTo>
                  <a:lnTo>
                    <a:pt x="15" y="373"/>
                  </a:lnTo>
                  <a:lnTo>
                    <a:pt x="8" y="364"/>
                  </a:lnTo>
                  <a:lnTo>
                    <a:pt x="4" y="352"/>
                  </a:lnTo>
                  <a:lnTo>
                    <a:pt x="2" y="338"/>
                  </a:lnTo>
                  <a:lnTo>
                    <a:pt x="0" y="322"/>
                  </a:lnTo>
                  <a:lnTo>
                    <a:pt x="2" y="307"/>
                  </a:lnTo>
                  <a:lnTo>
                    <a:pt x="3" y="290"/>
                  </a:lnTo>
                  <a:lnTo>
                    <a:pt x="3" y="290"/>
                  </a:lnTo>
                  <a:lnTo>
                    <a:pt x="7" y="275"/>
                  </a:lnTo>
                  <a:lnTo>
                    <a:pt x="11" y="259"/>
                  </a:lnTo>
                  <a:lnTo>
                    <a:pt x="18" y="242"/>
                  </a:lnTo>
                  <a:lnTo>
                    <a:pt x="26" y="227"/>
                  </a:lnTo>
                  <a:lnTo>
                    <a:pt x="34" y="212"/>
                  </a:lnTo>
                  <a:lnTo>
                    <a:pt x="43" y="200"/>
                  </a:lnTo>
                  <a:lnTo>
                    <a:pt x="51" y="191"/>
                  </a:lnTo>
                  <a:lnTo>
                    <a:pt x="58" y="184"/>
                  </a:lnTo>
                  <a:lnTo>
                    <a:pt x="58" y="184"/>
                  </a:lnTo>
                  <a:lnTo>
                    <a:pt x="64" y="178"/>
                  </a:lnTo>
                  <a:lnTo>
                    <a:pt x="75" y="171"/>
                  </a:lnTo>
                  <a:lnTo>
                    <a:pt x="75" y="171"/>
                  </a:lnTo>
                  <a:lnTo>
                    <a:pt x="88" y="166"/>
                  </a:lnTo>
                  <a:lnTo>
                    <a:pt x="94" y="165"/>
                  </a:lnTo>
                  <a:lnTo>
                    <a:pt x="101" y="163"/>
                  </a:lnTo>
                  <a:lnTo>
                    <a:pt x="101" y="163"/>
                  </a:lnTo>
                  <a:lnTo>
                    <a:pt x="109" y="171"/>
                  </a:lnTo>
                  <a:lnTo>
                    <a:pt x="114" y="176"/>
                  </a:lnTo>
                  <a:lnTo>
                    <a:pt x="116" y="181"/>
                  </a:lnTo>
                  <a:lnTo>
                    <a:pt x="119" y="188"/>
                  </a:lnTo>
                  <a:lnTo>
                    <a:pt x="119" y="195"/>
                  </a:lnTo>
                  <a:lnTo>
                    <a:pt x="119" y="201"/>
                  </a:lnTo>
                  <a:lnTo>
                    <a:pt x="116" y="210"/>
                  </a:lnTo>
                  <a:lnTo>
                    <a:pt x="116" y="210"/>
                  </a:lnTo>
                  <a:lnTo>
                    <a:pt x="112" y="211"/>
                  </a:lnTo>
                  <a:lnTo>
                    <a:pt x="108" y="211"/>
                  </a:lnTo>
                  <a:lnTo>
                    <a:pt x="105" y="210"/>
                  </a:lnTo>
                  <a:lnTo>
                    <a:pt x="104" y="207"/>
                  </a:lnTo>
                  <a:lnTo>
                    <a:pt x="99" y="201"/>
                  </a:lnTo>
                  <a:lnTo>
                    <a:pt x="96" y="199"/>
                  </a:lnTo>
                  <a:lnTo>
                    <a:pt x="92" y="197"/>
                  </a:lnTo>
                  <a:lnTo>
                    <a:pt x="92" y="197"/>
                  </a:lnTo>
                  <a:lnTo>
                    <a:pt x="84" y="204"/>
                  </a:lnTo>
                  <a:lnTo>
                    <a:pt x="74" y="214"/>
                  </a:lnTo>
                  <a:lnTo>
                    <a:pt x="66" y="225"/>
                  </a:lnTo>
                  <a:lnTo>
                    <a:pt x="58" y="237"/>
                  </a:lnTo>
                  <a:lnTo>
                    <a:pt x="49" y="249"/>
                  </a:lnTo>
                  <a:lnTo>
                    <a:pt x="44" y="263"/>
                  </a:lnTo>
                  <a:lnTo>
                    <a:pt x="38" y="277"/>
                  </a:lnTo>
                  <a:lnTo>
                    <a:pt x="34" y="292"/>
                  </a:lnTo>
                  <a:lnTo>
                    <a:pt x="34" y="292"/>
                  </a:lnTo>
                  <a:lnTo>
                    <a:pt x="32" y="305"/>
                  </a:lnTo>
                  <a:lnTo>
                    <a:pt x="30" y="317"/>
                  </a:lnTo>
                  <a:lnTo>
                    <a:pt x="30" y="330"/>
                  </a:lnTo>
                  <a:lnTo>
                    <a:pt x="33" y="341"/>
                  </a:lnTo>
                  <a:lnTo>
                    <a:pt x="36" y="347"/>
                  </a:lnTo>
                  <a:lnTo>
                    <a:pt x="38" y="350"/>
                  </a:lnTo>
                  <a:lnTo>
                    <a:pt x="41" y="353"/>
                  </a:lnTo>
                  <a:lnTo>
                    <a:pt x="45" y="354"/>
                  </a:lnTo>
                  <a:lnTo>
                    <a:pt x="49" y="354"/>
                  </a:lnTo>
                  <a:lnTo>
                    <a:pt x="53" y="353"/>
                  </a:lnTo>
                  <a:lnTo>
                    <a:pt x="58" y="350"/>
                  </a:lnTo>
                  <a:lnTo>
                    <a:pt x="58" y="350"/>
                  </a:lnTo>
                  <a:lnTo>
                    <a:pt x="64" y="346"/>
                  </a:lnTo>
                  <a:lnTo>
                    <a:pt x="71" y="342"/>
                  </a:lnTo>
                  <a:lnTo>
                    <a:pt x="85" y="328"/>
                  </a:lnTo>
                  <a:lnTo>
                    <a:pt x="99" y="312"/>
                  </a:lnTo>
                  <a:lnTo>
                    <a:pt x="111" y="293"/>
                  </a:lnTo>
                  <a:lnTo>
                    <a:pt x="124" y="272"/>
                  </a:lnTo>
                  <a:lnTo>
                    <a:pt x="135" y="252"/>
                  </a:lnTo>
                  <a:lnTo>
                    <a:pt x="145" y="233"/>
                  </a:lnTo>
                  <a:lnTo>
                    <a:pt x="153" y="215"/>
                  </a:lnTo>
                  <a:lnTo>
                    <a:pt x="153" y="215"/>
                  </a:lnTo>
                  <a:lnTo>
                    <a:pt x="179" y="155"/>
                  </a:lnTo>
                  <a:lnTo>
                    <a:pt x="205" y="94"/>
                  </a:lnTo>
                  <a:lnTo>
                    <a:pt x="205" y="94"/>
                  </a:lnTo>
                  <a:lnTo>
                    <a:pt x="216" y="66"/>
                  </a:lnTo>
                  <a:lnTo>
                    <a:pt x="227" y="40"/>
                  </a:lnTo>
                  <a:lnTo>
                    <a:pt x="238" y="16"/>
                  </a:lnTo>
                  <a:lnTo>
                    <a:pt x="244" y="8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7" y="1"/>
                  </a:lnTo>
                  <a:lnTo>
                    <a:pt x="261" y="2"/>
                  </a:lnTo>
                  <a:lnTo>
                    <a:pt x="265" y="4"/>
                  </a:lnTo>
                  <a:lnTo>
                    <a:pt x="268" y="6"/>
                  </a:lnTo>
                  <a:lnTo>
                    <a:pt x="269" y="9"/>
                  </a:lnTo>
                  <a:lnTo>
                    <a:pt x="269" y="13"/>
                  </a:lnTo>
                  <a:lnTo>
                    <a:pt x="268" y="23"/>
                  </a:lnTo>
                  <a:lnTo>
                    <a:pt x="265" y="34"/>
                  </a:lnTo>
                  <a:lnTo>
                    <a:pt x="260" y="46"/>
                  </a:lnTo>
                  <a:lnTo>
                    <a:pt x="247" y="70"/>
                  </a:lnTo>
                  <a:lnTo>
                    <a:pt x="247" y="70"/>
                  </a:lnTo>
                  <a:lnTo>
                    <a:pt x="227" y="117"/>
                  </a:lnTo>
                  <a:lnTo>
                    <a:pt x="202" y="173"/>
                  </a:lnTo>
                  <a:lnTo>
                    <a:pt x="191" y="203"/>
                  </a:lnTo>
                  <a:lnTo>
                    <a:pt x="182" y="231"/>
                  </a:lnTo>
                  <a:lnTo>
                    <a:pt x="172" y="257"/>
                  </a:lnTo>
                  <a:lnTo>
                    <a:pt x="167" y="281"/>
                  </a:lnTo>
                  <a:lnTo>
                    <a:pt x="167" y="2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7" name="Freeform 67"/>
            <p:cNvSpPr>
              <a:spLocks/>
            </p:cNvSpPr>
            <p:nvPr/>
          </p:nvSpPr>
          <p:spPr bwMode="auto">
            <a:xfrm>
              <a:off x="5382" y="2993"/>
              <a:ext cx="96" cy="376"/>
            </a:xfrm>
            <a:custGeom>
              <a:avLst/>
              <a:gdLst>
                <a:gd name="T0" fmla="*/ 96 w 96"/>
                <a:gd name="T1" fmla="*/ 9 h 376"/>
                <a:gd name="T2" fmla="*/ 96 w 96"/>
                <a:gd name="T3" fmla="*/ 9 h 376"/>
                <a:gd name="T4" fmla="*/ 88 w 96"/>
                <a:gd name="T5" fmla="*/ 43 h 376"/>
                <a:gd name="T6" fmla="*/ 77 w 96"/>
                <a:gd name="T7" fmla="*/ 78 h 376"/>
                <a:gd name="T8" fmla="*/ 56 w 96"/>
                <a:gd name="T9" fmla="*/ 147 h 376"/>
                <a:gd name="T10" fmla="*/ 45 w 96"/>
                <a:gd name="T11" fmla="*/ 183 h 376"/>
                <a:gd name="T12" fmla="*/ 37 w 96"/>
                <a:gd name="T13" fmla="*/ 218 h 376"/>
                <a:gd name="T14" fmla="*/ 32 w 96"/>
                <a:gd name="T15" fmla="*/ 252 h 376"/>
                <a:gd name="T16" fmla="*/ 30 w 96"/>
                <a:gd name="T17" fmla="*/ 270 h 376"/>
                <a:gd name="T18" fmla="*/ 29 w 96"/>
                <a:gd name="T19" fmla="*/ 288 h 376"/>
                <a:gd name="T20" fmla="*/ 29 w 96"/>
                <a:gd name="T21" fmla="*/ 288 h 376"/>
                <a:gd name="T22" fmla="*/ 29 w 96"/>
                <a:gd name="T23" fmla="*/ 303 h 376"/>
                <a:gd name="T24" fmla="*/ 30 w 96"/>
                <a:gd name="T25" fmla="*/ 316 h 376"/>
                <a:gd name="T26" fmla="*/ 33 w 96"/>
                <a:gd name="T27" fmla="*/ 329 h 376"/>
                <a:gd name="T28" fmla="*/ 37 w 96"/>
                <a:gd name="T29" fmla="*/ 341 h 376"/>
                <a:gd name="T30" fmla="*/ 37 w 96"/>
                <a:gd name="T31" fmla="*/ 341 h 376"/>
                <a:gd name="T32" fmla="*/ 41 w 96"/>
                <a:gd name="T33" fmla="*/ 346 h 376"/>
                <a:gd name="T34" fmla="*/ 44 w 96"/>
                <a:gd name="T35" fmla="*/ 353 h 376"/>
                <a:gd name="T36" fmla="*/ 44 w 96"/>
                <a:gd name="T37" fmla="*/ 360 h 376"/>
                <a:gd name="T38" fmla="*/ 44 w 96"/>
                <a:gd name="T39" fmla="*/ 369 h 376"/>
                <a:gd name="T40" fmla="*/ 44 w 96"/>
                <a:gd name="T41" fmla="*/ 369 h 376"/>
                <a:gd name="T42" fmla="*/ 41 w 96"/>
                <a:gd name="T43" fmla="*/ 374 h 376"/>
                <a:gd name="T44" fmla="*/ 37 w 96"/>
                <a:gd name="T45" fmla="*/ 376 h 376"/>
                <a:gd name="T46" fmla="*/ 37 w 96"/>
                <a:gd name="T47" fmla="*/ 376 h 376"/>
                <a:gd name="T48" fmla="*/ 27 w 96"/>
                <a:gd name="T49" fmla="*/ 376 h 376"/>
                <a:gd name="T50" fmla="*/ 21 w 96"/>
                <a:gd name="T51" fmla="*/ 375 h 376"/>
                <a:gd name="T52" fmla="*/ 15 w 96"/>
                <a:gd name="T53" fmla="*/ 372 h 376"/>
                <a:gd name="T54" fmla="*/ 10 w 96"/>
                <a:gd name="T55" fmla="*/ 368 h 376"/>
                <a:gd name="T56" fmla="*/ 7 w 96"/>
                <a:gd name="T57" fmla="*/ 364 h 376"/>
                <a:gd name="T58" fmla="*/ 4 w 96"/>
                <a:gd name="T59" fmla="*/ 360 h 376"/>
                <a:gd name="T60" fmla="*/ 3 w 96"/>
                <a:gd name="T61" fmla="*/ 354 h 376"/>
                <a:gd name="T62" fmla="*/ 3 w 96"/>
                <a:gd name="T63" fmla="*/ 354 h 376"/>
                <a:gd name="T64" fmla="*/ 0 w 96"/>
                <a:gd name="T65" fmla="*/ 333 h 376"/>
                <a:gd name="T66" fmla="*/ 0 w 96"/>
                <a:gd name="T67" fmla="*/ 311 h 376"/>
                <a:gd name="T68" fmla="*/ 0 w 96"/>
                <a:gd name="T69" fmla="*/ 290 h 376"/>
                <a:gd name="T70" fmla="*/ 2 w 96"/>
                <a:gd name="T71" fmla="*/ 269 h 376"/>
                <a:gd name="T72" fmla="*/ 4 w 96"/>
                <a:gd name="T73" fmla="*/ 247 h 376"/>
                <a:gd name="T74" fmla="*/ 8 w 96"/>
                <a:gd name="T75" fmla="*/ 225 h 376"/>
                <a:gd name="T76" fmla="*/ 18 w 96"/>
                <a:gd name="T77" fmla="*/ 181 h 376"/>
                <a:gd name="T78" fmla="*/ 29 w 96"/>
                <a:gd name="T79" fmla="*/ 138 h 376"/>
                <a:gd name="T80" fmla="*/ 41 w 96"/>
                <a:gd name="T81" fmla="*/ 95 h 376"/>
                <a:gd name="T82" fmla="*/ 53 w 96"/>
                <a:gd name="T83" fmla="*/ 52 h 376"/>
                <a:gd name="T84" fmla="*/ 63 w 96"/>
                <a:gd name="T85" fmla="*/ 9 h 376"/>
                <a:gd name="T86" fmla="*/ 63 w 96"/>
                <a:gd name="T87" fmla="*/ 9 h 376"/>
                <a:gd name="T88" fmla="*/ 68 w 96"/>
                <a:gd name="T89" fmla="*/ 5 h 376"/>
                <a:gd name="T90" fmla="*/ 72 w 96"/>
                <a:gd name="T91" fmla="*/ 2 h 376"/>
                <a:gd name="T92" fmla="*/ 77 w 96"/>
                <a:gd name="T93" fmla="*/ 1 h 376"/>
                <a:gd name="T94" fmla="*/ 81 w 96"/>
                <a:gd name="T95" fmla="*/ 0 h 376"/>
                <a:gd name="T96" fmla="*/ 86 w 96"/>
                <a:gd name="T97" fmla="*/ 0 h 376"/>
                <a:gd name="T98" fmla="*/ 89 w 96"/>
                <a:gd name="T99" fmla="*/ 2 h 376"/>
                <a:gd name="T100" fmla="*/ 93 w 96"/>
                <a:gd name="T101" fmla="*/ 5 h 376"/>
                <a:gd name="T102" fmla="*/ 96 w 96"/>
                <a:gd name="T103" fmla="*/ 9 h 376"/>
                <a:gd name="T104" fmla="*/ 96 w 96"/>
                <a:gd name="T105" fmla="*/ 9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6" h="376">
                  <a:moveTo>
                    <a:pt x="96" y="9"/>
                  </a:moveTo>
                  <a:lnTo>
                    <a:pt x="96" y="9"/>
                  </a:lnTo>
                  <a:lnTo>
                    <a:pt x="88" y="43"/>
                  </a:lnTo>
                  <a:lnTo>
                    <a:pt x="77" y="78"/>
                  </a:lnTo>
                  <a:lnTo>
                    <a:pt x="56" y="147"/>
                  </a:lnTo>
                  <a:lnTo>
                    <a:pt x="45" y="183"/>
                  </a:lnTo>
                  <a:lnTo>
                    <a:pt x="37" y="218"/>
                  </a:lnTo>
                  <a:lnTo>
                    <a:pt x="32" y="252"/>
                  </a:lnTo>
                  <a:lnTo>
                    <a:pt x="30" y="270"/>
                  </a:lnTo>
                  <a:lnTo>
                    <a:pt x="29" y="288"/>
                  </a:lnTo>
                  <a:lnTo>
                    <a:pt x="29" y="288"/>
                  </a:lnTo>
                  <a:lnTo>
                    <a:pt x="29" y="303"/>
                  </a:lnTo>
                  <a:lnTo>
                    <a:pt x="30" y="316"/>
                  </a:lnTo>
                  <a:lnTo>
                    <a:pt x="33" y="329"/>
                  </a:lnTo>
                  <a:lnTo>
                    <a:pt x="37" y="341"/>
                  </a:lnTo>
                  <a:lnTo>
                    <a:pt x="37" y="341"/>
                  </a:lnTo>
                  <a:lnTo>
                    <a:pt x="41" y="346"/>
                  </a:lnTo>
                  <a:lnTo>
                    <a:pt x="44" y="353"/>
                  </a:lnTo>
                  <a:lnTo>
                    <a:pt x="44" y="360"/>
                  </a:lnTo>
                  <a:lnTo>
                    <a:pt x="44" y="369"/>
                  </a:lnTo>
                  <a:lnTo>
                    <a:pt x="44" y="369"/>
                  </a:lnTo>
                  <a:lnTo>
                    <a:pt x="41" y="374"/>
                  </a:lnTo>
                  <a:lnTo>
                    <a:pt x="37" y="376"/>
                  </a:lnTo>
                  <a:lnTo>
                    <a:pt x="37" y="376"/>
                  </a:lnTo>
                  <a:lnTo>
                    <a:pt x="27" y="376"/>
                  </a:lnTo>
                  <a:lnTo>
                    <a:pt x="21" y="375"/>
                  </a:lnTo>
                  <a:lnTo>
                    <a:pt x="15" y="372"/>
                  </a:lnTo>
                  <a:lnTo>
                    <a:pt x="10" y="368"/>
                  </a:lnTo>
                  <a:lnTo>
                    <a:pt x="7" y="364"/>
                  </a:lnTo>
                  <a:lnTo>
                    <a:pt x="4" y="360"/>
                  </a:lnTo>
                  <a:lnTo>
                    <a:pt x="3" y="354"/>
                  </a:lnTo>
                  <a:lnTo>
                    <a:pt x="3" y="354"/>
                  </a:lnTo>
                  <a:lnTo>
                    <a:pt x="0" y="333"/>
                  </a:lnTo>
                  <a:lnTo>
                    <a:pt x="0" y="311"/>
                  </a:lnTo>
                  <a:lnTo>
                    <a:pt x="0" y="290"/>
                  </a:lnTo>
                  <a:lnTo>
                    <a:pt x="2" y="269"/>
                  </a:lnTo>
                  <a:lnTo>
                    <a:pt x="4" y="247"/>
                  </a:lnTo>
                  <a:lnTo>
                    <a:pt x="8" y="225"/>
                  </a:lnTo>
                  <a:lnTo>
                    <a:pt x="18" y="181"/>
                  </a:lnTo>
                  <a:lnTo>
                    <a:pt x="29" y="138"/>
                  </a:lnTo>
                  <a:lnTo>
                    <a:pt x="41" y="95"/>
                  </a:lnTo>
                  <a:lnTo>
                    <a:pt x="53" y="52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8" y="5"/>
                  </a:lnTo>
                  <a:lnTo>
                    <a:pt x="72" y="2"/>
                  </a:lnTo>
                  <a:lnTo>
                    <a:pt x="77" y="1"/>
                  </a:lnTo>
                  <a:lnTo>
                    <a:pt x="81" y="0"/>
                  </a:lnTo>
                  <a:lnTo>
                    <a:pt x="86" y="0"/>
                  </a:lnTo>
                  <a:lnTo>
                    <a:pt x="89" y="2"/>
                  </a:lnTo>
                  <a:lnTo>
                    <a:pt x="93" y="5"/>
                  </a:lnTo>
                  <a:lnTo>
                    <a:pt x="96" y="9"/>
                  </a:lnTo>
                  <a:lnTo>
                    <a:pt x="96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8" name="Freeform 68"/>
            <p:cNvSpPr>
              <a:spLocks noEditPoints="1"/>
            </p:cNvSpPr>
            <p:nvPr/>
          </p:nvSpPr>
          <p:spPr bwMode="auto">
            <a:xfrm>
              <a:off x="4600" y="3096"/>
              <a:ext cx="208" cy="316"/>
            </a:xfrm>
            <a:custGeom>
              <a:avLst/>
              <a:gdLst>
                <a:gd name="T0" fmla="*/ 134 w 208"/>
                <a:gd name="T1" fmla="*/ 168 h 316"/>
                <a:gd name="T2" fmla="*/ 149 w 208"/>
                <a:gd name="T3" fmla="*/ 127 h 316"/>
                <a:gd name="T4" fmla="*/ 167 w 208"/>
                <a:gd name="T5" fmla="*/ 59 h 316"/>
                <a:gd name="T6" fmla="*/ 181 w 208"/>
                <a:gd name="T7" fmla="*/ 18 h 316"/>
                <a:gd name="T8" fmla="*/ 190 w 208"/>
                <a:gd name="T9" fmla="*/ 2 h 316"/>
                <a:gd name="T10" fmla="*/ 201 w 208"/>
                <a:gd name="T11" fmla="*/ 2 h 316"/>
                <a:gd name="T12" fmla="*/ 206 w 208"/>
                <a:gd name="T13" fmla="*/ 10 h 316"/>
                <a:gd name="T14" fmla="*/ 206 w 208"/>
                <a:gd name="T15" fmla="*/ 24 h 316"/>
                <a:gd name="T16" fmla="*/ 197 w 208"/>
                <a:gd name="T17" fmla="*/ 63 h 316"/>
                <a:gd name="T18" fmla="*/ 178 w 208"/>
                <a:gd name="T19" fmla="*/ 116 h 316"/>
                <a:gd name="T20" fmla="*/ 168 w 208"/>
                <a:gd name="T21" fmla="*/ 151 h 316"/>
                <a:gd name="T22" fmla="*/ 155 w 208"/>
                <a:gd name="T23" fmla="*/ 221 h 316"/>
                <a:gd name="T24" fmla="*/ 153 w 208"/>
                <a:gd name="T25" fmla="*/ 258 h 316"/>
                <a:gd name="T26" fmla="*/ 155 w 208"/>
                <a:gd name="T27" fmla="*/ 281 h 316"/>
                <a:gd name="T28" fmla="*/ 153 w 208"/>
                <a:gd name="T29" fmla="*/ 298 h 316"/>
                <a:gd name="T30" fmla="*/ 152 w 208"/>
                <a:gd name="T31" fmla="*/ 305 h 316"/>
                <a:gd name="T32" fmla="*/ 137 w 208"/>
                <a:gd name="T33" fmla="*/ 299 h 316"/>
                <a:gd name="T34" fmla="*/ 129 w 208"/>
                <a:gd name="T35" fmla="*/ 286 h 316"/>
                <a:gd name="T36" fmla="*/ 126 w 208"/>
                <a:gd name="T37" fmla="*/ 266 h 316"/>
                <a:gd name="T38" fmla="*/ 126 w 208"/>
                <a:gd name="T39" fmla="*/ 245 h 316"/>
                <a:gd name="T40" fmla="*/ 105 w 208"/>
                <a:gd name="T41" fmla="*/ 272 h 316"/>
                <a:gd name="T42" fmla="*/ 75 w 208"/>
                <a:gd name="T43" fmla="*/ 299 h 316"/>
                <a:gd name="T44" fmla="*/ 59 w 208"/>
                <a:gd name="T45" fmla="*/ 309 h 316"/>
                <a:gd name="T46" fmla="*/ 43 w 208"/>
                <a:gd name="T47" fmla="*/ 314 h 316"/>
                <a:gd name="T48" fmla="*/ 26 w 208"/>
                <a:gd name="T49" fmla="*/ 314 h 316"/>
                <a:gd name="T50" fmla="*/ 10 w 208"/>
                <a:gd name="T51" fmla="*/ 306 h 316"/>
                <a:gd name="T52" fmla="*/ 7 w 208"/>
                <a:gd name="T53" fmla="*/ 302 h 316"/>
                <a:gd name="T54" fmla="*/ 0 w 208"/>
                <a:gd name="T55" fmla="*/ 284 h 316"/>
                <a:gd name="T56" fmla="*/ 0 w 208"/>
                <a:gd name="T57" fmla="*/ 275 h 316"/>
                <a:gd name="T58" fmla="*/ 3 w 208"/>
                <a:gd name="T59" fmla="*/ 251 h 316"/>
                <a:gd name="T60" fmla="*/ 10 w 208"/>
                <a:gd name="T61" fmla="*/ 227 h 316"/>
                <a:gd name="T62" fmla="*/ 22 w 208"/>
                <a:gd name="T63" fmla="*/ 201 h 316"/>
                <a:gd name="T64" fmla="*/ 37 w 208"/>
                <a:gd name="T65" fmla="*/ 178 h 316"/>
                <a:gd name="T66" fmla="*/ 55 w 208"/>
                <a:gd name="T67" fmla="*/ 157 h 316"/>
                <a:gd name="T68" fmla="*/ 74 w 208"/>
                <a:gd name="T69" fmla="*/ 142 h 316"/>
                <a:gd name="T70" fmla="*/ 96 w 208"/>
                <a:gd name="T71" fmla="*/ 136 h 316"/>
                <a:gd name="T72" fmla="*/ 107 w 208"/>
                <a:gd name="T73" fmla="*/ 136 h 316"/>
                <a:gd name="T74" fmla="*/ 116 w 208"/>
                <a:gd name="T75" fmla="*/ 140 h 316"/>
                <a:gd name="T76" fmla="*/ 125 w 208"/>
                <a:gd name="T77" fmla="*/ 145 h 316"/>
                <a:gd name="T78" fmla="*/ 134 w 208"/>
                <a:gd name="T79" fmla="*/ 168 h 316"/>
                <a:gd name="T80" fmla="*/ 59 w 208"/>
                <a:gd name="T81" fmla="*/ 197 h 316"/>
                <a:gd name="T82" fmla="*/ 54 w 208"/>
                <a:gd name="T83" fmla="*/ 205 h 316"/>
                <a:gd name="T84" fmla="*/ 41 w 208"/>
                <a:gd name="T85" fmla="*/ 231 h 316"/>
                <a:gd name="T86" fmla="*/ 33 w 208"/>
                <a:gd name="T87" fmla="*/ 257 h 316"/>
                <a:gd name="T88" fmla="*/ 35 w 208"/>
                <a:gd name="T89" fmla="*/ 273 h 316"/>
                <a:gd name="T90" fmla="*/ 40 w 208"/>
                <a:gd name="T91" fmla="*/ 280 h 316"/>
                <a:gd name="T92" fmla="*/ 44 w 208"/>
                <a:gd name="T93" fmla="*/ 281 h 316"/>
                <a:gd name="T94" fmla="*/ 56 w 208"/>
                <a:gd name="T95" fmla="*/ 280 h 316"/>
                <a:gd name="T96" fmla="*/ 70 w 208"/>
                <a:gd name="T97" fmla="*/ 272 h 316"/>
                <a:gd name="T98" fmla="*/ 92 w 208"/>
                <a:gd name="T99" fmla="*/ 249 h 316"/>
                <a:gd name="T100" fmla="*/ 101 w 208"/>
                <a:gd name="T101" fmla="*/ 236 h 316"/>
                <a:gd name="T102" fmla="*/ 115 w 208"/>
                <a:gd name="T103" fmla="*/ 212 h 316"/>
                <a:gd name="T104" fmla="*/ 120 w 208"/>
                <a:gd name="T105" fmla="*/ 189 h 316"/>
                <a:gd name="T106" fmla="*/ 118 w 208"/>
                <a:gd name="T107" fmla="*/ 179 h 316"/>
                <a:gd name="T108" fmla="*/ 112 w 208"/>
                <a:gd name="T109" fmla="*/ 172 h 316"/>
                <a:gd name="T110" fmla="*/ 101 w 208"/>
                <a:gd name="T111" fmla="*/ 166 h 316"/>
                <a:gd name="T112" fmla="*/ 89 w 208"/>
                <a:gd name="T113" fmla="*/ 171 h 316"/>
                <a:gd name="T114" fmla="*/ 69 w 208"/>
                <a:gd name="T115" fmla="*/ 187 h 316"/>
                <a:gd name="T116" fmla="*/ 59 w 208"/>
                <a:gd name="T117" fmla="*/ 197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8" h="316">
                  <a:moveTo>
                    <a:pt x="134" y="168"/>
                  </a:moveTo>
                  <a:lnTo>
                    <a:pt x="134" y="168"/>
                  </a:lnTo>
                  <a:lnTo>
                    <a:pt x="142" y="148"/>
                  </a:lnTo>
                  <a:lnTo>
                    <a:pt x="149" y="127"/>
                  </a:lnTo>
                  <a:lnTo>
                    <a:pt x="160" y="82"/>
                  </a:lnTo>
                  <a:lnTo>
                    <a:pt x="167" y="59"/>
                  </a:lnTo>
                  <a:lnTo>
                    <a:pt x="174" y="39"/>
                  </a:lnTo>
                  <a:lnTo>
                    <a:pt x="181" y="18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7" y="0"/>
                  </a:lnTo>
                  <a:lnTo>
                    <a:pt x="201" y="2"/>
                  </a:lnTo>
                  <a:lnTo>
                    <a:pt x="205" y="5"/>
                  </a:lnTo>
                  <a:lnTo>
                    <a:pt x="206" y="10"/>
                  </a:lnTo>
                  <a:lnTo>
                    <a:pt x="208" y="15"/>
                  </a:lnTo>
                  <a:lnTo>
                    <a:pt x="206" y="24"/>
                  </a:lnTo>
                  <a:lnTo>
                    <a:pt x="204" y="43"/>
                  </a:lnTo>
                  <a:lnTo>
                    <a:pt x="197" y="63"/>
                  </a:lnTo>
                  <a:lnTo>
                    <a:pt x="190" y="84"/>
                  </a:lnTo>
                  <a:lnTo>
                    <a:pt x="178" y="116"/>
                  </a:lnTo>
                  <a:lnTo>
                    <a:pt x="178" y="116"/>
                  </a:lnTo>
                  <a:lnTo>
                    <a:pt x="168" y="151"/>
                  </a:lnTo>
                  <a:lnTo>
                    <a:pt x="160" y="186"/>
                  </a:lnTo>
                  <a:lnTo>
                    <a:pt x="155" y="221"/>
                  </a:lnTo>
                  <a:lnTo>
                    <a:pt x="153" y="258"/>
                  </a:lnTo>
                  <a:lnTo>
                    <a:pt x="153" y="258"/>
                  </a:lnTo>
                  <a:lnTo>
                    <a:pt x="153" y="269"/>
                  </a:lnTo>
                  <a:lnTo>
                    <a:pt x="155" y="281"/>
                  </a:lnTo>
                  <a:lnTo>
                    <a:pt x="155" y="292"/>
                  </a:lnTo>
                  <a:lnTo>
                    <a:pt x="153" y="298"/>
                  </a:lnTo>
                  <a:lnTo>
                    <a:pt x="152" y="305"/>
                  </a:lnTo>
                  <a:lnTo>
                    <a:pt x="152" y="305"/>
                  </a:lnTo>
                  <a:lnTo>
                    <a:pt x="142" y="303"/>
                  </a:lnTo>
                  <a:lnTo>
                    <a:pt x="137" y="299"/>
                  </a:lnTo>
                  <a:lnTo>
                    <a:pt x="131" y="294"/>
                  </a:lnTo>
                  <a:lnTo>
                    <a:pt x="129" y="286"/>
                  </a:lnTo>
                  <a:lnTo>
                    <a:pt x="126" y="276"/>
                  </a:lnTo>
                  <a:lnTo>
                    <a:pt x="126" y="266"/>
                  </a:lnTo>
                  <a:lnTo>
                    <a:pt x="126" y="245"/>
                  </a:lnTo>
                  <a:lnTo>
                    <a:pt x="126" y="245"/>
                  </a:lnTo>
                  <a:lnTo>
                    <a:pt x="118" y="257"/>
                  </a:lnTo>
                  <a:lnTo>
                    <a:pt x="105" y="272"/>
                  </a:lnTo>
                  <a:lnTo>
                    <a:pt x="92" y="287"/>
                  </a:lnTo>
                  <a:lnTo>
                    <a:pt x="75" y="299"/>
                  </a:lnTo>
                  <a:lnTo>
                    <a:pt x="67" y="305"/>
                  </a:lnTo>
                  <a:lnTo>
                    <a:pt x="59" y="309"/>
                  </a:lnTo>
                  <a:lnTo>
                    <a:pt x="51" y="313"/>
                  </a:lnTo>
                  <a:lnTo>
                    <a:pt x="43" y="314"/>
                  </a:lnTo>
                  <a:lnTo>
                    <a:pt x="35" y="316"/>
                  </a:lnTo>
                  <a:lnTo>
                    <a:pt x="26" y="314"/>
                  </a:lnTo>
                  <a:lnTo>
                    <a:pt x="18" y="312"/>
                  </a:lnTo>
                  <a:lnTo>
                    <a:pt x="10" y="306"/>
                  </a:lnTo>
                  <a:lnTo>
                    <a:pt x="10" y="306"/>
                  </a:lnTo>
                  <a:lnTo>
                    <a:pt x="7" y="302"/>
                  </a:lnTo>
                  <a:lnTo>
                    <a:pt x="5" y="297"/>
                  </a:lnTo>
                  <a:lnTo>
                    <a:pt x="0" y="284"/>
                  </a:lnTo>
                  <a:lnTo>
                    <a:pt x="0" y="284"/>
                  </a:lnTo>
                  <a:lnTo>
                    <a:pt x="0" y="275"/>
                  </a:lnTo>
                  <a:lnTo>
                    <a:pt x="0" y="264"/>
                  </a:lnTo>
                  <a:lnTo>
                    <a:pt x="3" y="251"/>
                  </a:lnTo>
                  <a:lnTo>
                    <a:pt x="6" y="239"/>
                  </a:lnTo>
                  <a:lnTo>
                    <a:pt x="10" y="227"/>
                  </a:lnTo>
                  <a:lnTo>
                    <a:pt x="15" y="213"/>
                  </a:lnTo>
                  <a:lnTo>
                    <a:pt x="22" y="201"/>
                  </a:lnTo>
                  <a:lnTo>
                    <a:pt x="29" y="189"/>
                  </a:lnTo>
                  <a:lnTo>
                    <a:pt x="37" y="178"/>
                  </a:lnTo>
                  <a:lnTo>
                    <a:pt x="45" y="167"/>
                  </a:lnTo>
                  <a:lnTo>
                    <a:pt x="55" y="157"/>
                  </a:lnTo>
                  <a:lnTo>
                    <a:pt x="65" y="149"/>
                  </a:lnTo>
                  <a:lnTo>
                    <a:pt x="74" y="142"/>
                  </a:lnTo>
                  <a:lnTo>
                    <a:pt x="85" y="138"/>
                  </a:lnTo>
                  <a:lnTo>
                    <a:pt x="96" y="136"/>
                  </a:lnTo>
                  <a:lnTo>
                    <a:pt x="107" y="136"/>
                  </a:lnTo>
                  <a:lnTo>
                    <a:pt x="107" y="136"/>
                  </a:lnTo>
                  <a:lnTo>
                    <a:pt x="112" y="137"/>
                  </a:lnTo>
                  <a:lnTo>
                    <a:pt x="116" y="140"/>
                  </a:lnTo>
                  <a:lnTo>
                    <a:pt x="120" y="142"/>
                  </a:lnTo>
                  <a:lnTo>
                    <a:pt x="125" y="145"/>
                  </a:lnTo>
                  <a:lnTo>
                    <a:pt x="130" y="156"/>
                  </a:lnTo>
                  <a:lnTo>
                    <a:pt x="134" y="168"/>
                  </a:lnTo>
                  <a:lnTo>
                    <a:pt x="134" y="168"/>
                  </a:lnTo>
                  <a:close/>
                  <a:moveTo>
                    <a:pt x="59" y="197"/>
                  </a:moveTo>
                  <a:lnTo>
                    <a:pt x="59" y="197"/>
                  </a:lnTo>
                  <a:lnTo>
                    <a:pt x="54" y="205"/>
                  </a:lnTo>
                  <a:lnTo>
                    <a:pt x="47" y="217"/>
                  </a:lnTo>
                  <a:lnTo>
                    <a:pt x="41" y="231"/>
                  </a:lnTo>
                  <a:lnTo>
                    <a:pt x="37" y="245"/>
                  </a:lnTo>
                  <a:lnTo>
                    <a:pt x="33" y="257"/>
                  </a:lnTo>
                  <a:lnTo>
                    <a:pt x="33" y="269"/>
                  </a:lnTo>
                  <a:lnTo>
                    <a:pt x="35" y="273"/>
                  </a:lnTo>
                  <a:lnTo>
                    <a:pt x="37" y="277"/>
                  </a:lnTo>
                  <a:lnTo>
                    <a:pt x="40" y="280"/>
                  </a:lnTo>
                  <a:lnTo>
                    <a:pt x="44" y="281"/>
                  </a:lnTo>
                  <a:lnTo>
                    <a:pt x="44" y="281"/>
                  </a:lnTo>
                  <a:lnTo>
                    <a:pt x="50" y="281"/>
                  </a:lnTo>
                  <a:lnTo>
                    <a:pt x="56" y="280"/>
                  </a:lnTo>
                  <a:lnTo>
                    <a:pt x="63" y="276"/>
                  </a:lnTo>
                  <a:lnTo>
                    <a:pt x="70" y="272"/>
                  </a:lnTo>
                  <a:lnTo>
                    <a:pt x="82" y="260"/>
                  </a:lnTo>
                  <a:lnTo>
                    <a:pt x="92" y="249"/>
                  </a:lnTo>
                  <a:lnTo>
                    <a:pt x="92" y="249"/>
                  </a:lnTo>
                  <a:lnTo>
                    <a:pt x="101" y="236"/>
                  </a:lnTo>
                  <a:lnTo>
                    <a:pt x="108" y="224"/>
                  </a:lnTo>
                  <a:lnTo>
                    <a:pt x="115" y="212"/>
                  </a:lnTo>
                  <a:lnTo>
                    <a:pt x="119" y="200"/>
                  </a:lnTo>
                  <a:lnTo>
                    <a:pt x="120" y="189"/>
                  </a:lnTo>
                  <a:lnTo>
                    <a:pt x="119" y="185"/>
                  </a:lnTo>
                  <a:lnTo>
                    <a:pt x="118" y="179"/>
                  </a:lnTo>
                  <a:lnTo>
                    <a:pt x="115" y="175"/>
                  </a:lnTo>
                  <a:lnTo>
                    <a:pt x="112" y="172"/>
                  </a:lnTo>
                  <a:lnTo>
                    <a:pt x="107" y="168"/>
                  </a:lnTo>
                  <a:lnTo>
                    <a:pt x="101" y="166"/>
                  </a:lnTo>
                  <a:lnTo>
                    <a:pt x="101" y="166"/>
                  </a:lnTo>
                  <a:lnTo>
                    <a:pt x="89" y="171"/>
                  </a:lnTo>
                  <a:lnTo>
                    <a:pt x="78" y="178"/>
                  </a:lnTo>
                  <a:lnTo>
                    <a:pt x="69" y="187"/>
                  </a:lnTo>
                  <a:lnTo>
                    <a:pt x="59" y="197"/>
                  </a:lnTo>
                  <a:lnTo>
                    <a:pt x="59" y="1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9" name="Freeform 69"/>
            <p:cNvSpPr>
              <a:spLocks noEditPoints="1"/>
            </p:cNvSpPr>
            <p:nvPr/>
          </p:nvSpPr>
          <p:spPr bwMode="auto">
            <a:xfrm>
              <a:off x="5606" y="3013"/>
              <a:ext cx="150" cy="339"/>
            </a:xfrm>
            <a:custGeom>
              <a:avLst/>
              <a:gdLst>
                <a:gd name="T0" fmla="*/ 41 w 150"/>
                <a:gd name="T1" fmla="*/ 199 h 339"/>
                <a:gd name="T2" fmla="*/ 65 w 150"/>
                <a:gd name="T3" fmla="*/ 183 h 339"/>
                <a:gd name="T4" fmla="*/ 97 w 150"/>
                <a:gd name="T5" fmla="*/ 158 h 339"/>
                <a:gd name="T6" fmla="*/ 113 w 150"/>
                <a:gd name="T7" fmla="*/ 150 h 339"/>
                <a:gd name="T8" fmla="*/ 127 w 150"/>
                <a:gd name="T9" fmla="*/ 149 h 339"/>
                <a:gd name="T10" fmla="*/ 134 w 150"/>
                <a:gd name="T11" fmla="*/ 149 h 339"/>
                <a:gd name="T12" fmla="*/ 145 w 150"/>
                <a:gd name="T13" fmla="*/ 163 h 339"/>
                <a:gd name="T14" fmla="*/ 150 w 150"/>
                <a:gd name="T15" fmla="*/ 184 h 339"/>
                <a:gd name="T16" fmla="*/ 149 w 150"/>
                <a:gd name="T17" fmla="*/ 210 h 339"/>
                <a:gd name="T18" fmla="*/ 142 w 150"/>
                <a:gd name="T19" fmla="*/ 240 h 339"/>
                <a:gd name="T20" fmla="*/ 131 w 150"/>
                <a:gd name="T21" fmla="*/ 269 h 339"/>
                <a:gd name="T22" fmla="*/ 117 w 150"/>
                <a:gd name="T23" fmla="*/ 296 h 339"/>
                <a:gd name="T24" fmla="*/ 100 w 150"/>
                <a:gd name="T25" fmla="*/ 318 h 339"/>
                <a:gd name="T26" fmla="*/ 82 w 150"/>
                <a:gd name="T27" fmla="*/ 332 h 339"/>
                <a:gd name="T28" fmla="*/ 70 w 150"/>
                <a:gd name="T29" fmla="*/ 336 h 339"/>
                <a:gd name="T30" fmla="*/ 44 w 150"/>
                <a:gd name="T31" fmla="*/ 339 h 339"/>
                <a:gd name="T32" fmla="*/ 20 w 150"/>
                <a:gd name="T33" fmla="*/ 330 h 339"/>
                <a:gd name="T34" fmla="*/ 8 w 150"/>
                <a:gd name="T35" fmla="*/ 318 h 339"/>
                <a:gd name="T36" fmla="*/ 3 w 150"/>
                <a:gd name="T37" fmla="*/ 307 h 339"/>
                <a:gd name="T38" fmla="*/ 1 w 150"/>
                <a:gd name="T39" fmla="*/ 300 h 339"/>
                <a:gd name="T40" fmla="*/ 0 w 150"/>
                <a:gd name="T41" fmla="*/ 276 h 339"/>
                <a:gd name="T42" fmla="*/ 1 w 150"/>
                <a:gd name="T43" fmla="*/ 250 h 339"/>
                <a:gd name="T44" fmla="*/ 14 w 150"/>
                <a:gd name="T45" fmla="*/ 187 h 339"/>
                <a:gd name="T46" fmla="*/ 40 w 150"/>
                <a:gd name="T47" fmla="*/ 62 h 339"/>
                <a:gd name="T48" fmla="*/ 56 w 150"/>
                <a:gd name="T49" fmla="*/ 3 h 339"/>
                <a:gd name="T50" fmla="*/ 64 w 150"/>
                <a:gd name="T51" fmla="*/ 0 h 339"/>
                <a:gd name="T52" fmla="*/ 76 w 150"/>
                <a:gd name="T53" fmla="*/ 2 h 339"/>
                <a:gd name="T54" fmla="*/ 82 w 150"/>
                <a:gd name="T55" fmla="*/ 10 h 339"/>
                <a:gd name="T56" fmla="*/ 82 w 150"/>
                <a:gd name="T57" fmla="*/ 23 h 339"/>
                <a:gd name="T58" fmla="*/ 76 w 150"/>
                <a:gd name="T59" fmla="*/ 51 h 339"/>
                <a:gd name="T60" fmla="*/ 60 w 150"/>
                <a:gd name="T61" fmla="*/ 109 h 339"/>
                <a:gd name="T62" fmla="*/ 53 w 150"/>
                <a:gd name="T63" fmla="*/ 137 h 339"/>
                <a:gd name="T64" fmla="*/ 41 w 150"/>
                <a:gd name="T65" fmla="*/ 199 h 339"/>
                <a:gd name="T66" fmla="*/ 27 w 150"/>
                <a:gd name="T67" fmla="*/ 268 h 339"/>
                <a:gd name="T68" fmla="*/ 29 w 150"/>
                <a:gd name="T69" fmla="*/ 277 h 339"/>
                <a:gd name="T70" fmla="*/ 34 w 150"/>
                <a:gd name="T71" fmla="*/ 294 h 339"/>
                <a:gd name="T72" fmla="*/ 45 w 150"/>
                <a:gd name="T73" fmla="*/ 303 h 339"/>
                <a:gd name="T74" fmla="*/ 59 w 150"/>
                <a:gd name="T75" fmla="*/ 307 h 339"/>
                <a:gd name="T76" fmla="*/ 65 w 150"/>
                <a:gd name="T77" fmla="*/ 306 h 339"/>
                <a:gd name="T78" fmla="*/ 79 w 150"/>
                <a:gd name="T79" fmla="*/ 299 h 339"/>
                <a:gd name="T80" fmla="*/ 91 w 150"/>
                <a:gd name="T81" fmla="*/ 284 h 339"/>
                <a:gd name="T82" fmla="*/ 112 w 150"/>
                <a:gd name="T83" fmla="*/ 244 h 339"/>
                <a:gd name="T84" fmla="*/ 120 w 150"/>
                <a:gd name="T85" fmla="*/ 214 h 339"/>
                <a:gd name="T86" fmla="*/ 121 w 150"/>
                <a:gd name="T87" fmla="*/ 197 h 339"/>
                <a:gd name="T88" fmla="*/ 117 w 150"/>
                <a:gd name="T89" fmla="*/ 186 h 339"/>
                <a:gd name="T90" fmla="*/ 113 w 150"/>
                <a:gd name="T91" fmla="*/ 183 h 339"/>
                <a:gd name="T92" fmla="*/ 75 w 150"/>
                <a:gd name="T93" fmla="*/ 206 h 339"/>
                <a:gd name="T94" fmla="*/ 53 w 150"/>
                <a:gd name="T95" fmla="*/ 224 h 339"/>
                <a:gd name="T96" fmla="*/ 35 w 150"/>
                <a:gd name="T97" fmla="*/ 250 h 339"/>
                <a:gd name="T98" fmla="*/ 27 w 150"/>
                <a:gd name="T99" fmla="*/ 268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0" h="339">
                  <a:moveTo>
                    <a:pt x="41" y="199"/>
                  </a:moveTo>
                  <a:lnTo>
                    <a:pt x="41" y="199"/>
                  </a:lnTo>
                  <a:lnTo>
                    <a:pt x="53" y="193"/>
                  </a:lnTo>
                  <a:lnTo>
                    <a:pt x="65" y="183"/>
                  </a:lnTo>
                  <a:lnTo>
                    <a:pt x="86" y="165"/>
                  </a:lnTo>
                  <a:lnTo>
                    <a:pt x="97" y="158"/>
                  </a:lnTo>
                  <a:lnTo>
                    <a:pt x="108" y="152"/>
                  </a:lnTo>
                  <a:lnTo>
                    <a:pt x="113" y="150"/>
                  </a:lnTo>
                  <a:lnTo>
                    <a:pt x="120" y="149"/>
                  </a:lnTo>
                  <a:lnTo>
                    <a:pt x="127" y="149"/>
                  </a:lnTo>
                  <a:lnTo>
                    <a:pt x="134" y="149"/>
                  </a:lnTo>
                  <a:lnTo>
                    <a:pt x="134" y="149"/>
                  </a:lnTo>
                  <a:lnTo>
                    <a:pt x="140" y="154"/>
                  </a:lnTo>
                  <a:lnTo>
                    <a:pt x="145" y="163"/>
                  </a:lnTo>
                  <a:lnTo>
                    <a:pt x="149" y="172"/>
                  </a:lnTo>
                  <a:lnTo>
                    <a:pt x="150" y="184"/>
                  </a:lnTo>
                  <a:lnTo>
                    <a:pt x="150" y="197"/>
                  </a:lnTo>
                  <a:lnTo>
                    <a:pt x="149" y="210"/>
                  </a:lnTo>
                  <a:lnTo>
                    <a:pt x="146" y="225"/>
                  </a:lnTo>
                  <a:lnTo>
                    <a:pt x="142" y="240"/>
                  </a:lnTo>
                  <a:lnTo>
                    <a:pt x="136" y="255"/>
                  </a:lnTo>
                  <a:lnTo>
                    <a:pt x="131" y="269"/>
                  </a:lnTo>
                  <a:lnTo>
                    <a:pt x="124" y="283"/>
                  </a:lnTo>
                  <a:lnTo>
                    <a:pt x="117" y="296"/>
                  </a:lnTo>
                  <a:lnTo>
                    <a:pt x="109" y="307"/>
                  </a:lnTo>
                  <a:lnTo>
                    <a:pt x="100" y="318"/>
                  </a:lnTo>
                  <a:lnTo>
                    <a:pt x="91" y="326"/>
                  </a:lnTo>
                  <a:lnTo>
                    <a:pt x="82" y="332"/>
                  </a:lnTo>
                  <a:lnTo>
                    <a:pt x="82" y="332"/>
                  </a:lnTo>
                  <a:lnTo>
                    <a:pt x="70" y="336"/>
                  </a:lnTo>
                  <a:lnTo>
                    <a:pt x="56" y="339"/>
                  </a:lnTo>
                  <a:lnTo>
                    <a:pt x="44" y="339"/>
                  </a:lnTo>
                  <a:lnTo>
                    <a:pt x="31" y="336"/>
                  </a:lnTo>
                  <a:lnTo>
                    <a:pt x="20" y="330"/>
                  </a:lnTo>
                  <a:lnTo>
                    <a:pt x="12" y="322"/>
                  </a:lnTo>
                  <a:lnTo>
                    <a:pt x="8" y="318"/>
                  </a:lnTo>
                  <a:lnTo>
                    <a:pt x="5" y="313"/>
                  </a:lnTo>
                  <a:lnTo>
                    <a:pt x="3" y="307"/>
                  </a:lnTo>
                  <a:lnTo>
                    <a:pt x="1" y="300"/>
                  </a:lnTo>
                  <a:lnTo>
                    <a:pt x="1" y="300"/>
                  </a:lnTo>
                  <a:lnTo>
                    <a:pt x="0" y="288"/>
                  </a:lnTo>
                  <a:lnTo>
                    <a:pt x="0" y="276"/>
                  </a:lnTo>
                  <a:lnTo>
                    <a:pt x="0" y="264"/>
                  </a:lnTo>
                  <a:lnTo>
                    <a:pt x="1" y="250"/>
                  </a:lnTo>
                  <a:lnTo>
                    <a:pt x="1" y="250"/>
                  </a:lnTo>
                  <a:lnTo>
                    <a:pt x="14" y="187"/>
                  </a:lnTo>
                  <a:lnTo>
                    <a:pt x="26" y="123"/>
                  </a:lnTo>
                  <a:lnTo>
                    <a:pt x="40" y="62"/>
                  </a:lnTo>
                  <a:lnTo>
                    <a:pt x="48" y="32"/>
                  </a:lnTo>
                  <a:lnTo>
                    <a:pt x="56" y="3"/>
                  </a:lnTo>
                  <a:lnTo>
                    <a:pt x="56" y="3"/>
                  </a:lnTo>
                  <a:lnTo>
                    <a:pt x="64" y="0"/>
                  </a:lnTo>
                  <a:lnTo>
                    <a:pt x="71" y="0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2" y="10"/>
                  </a:lnTo>
                  <a:lnTo>
                    <a:pt x="83" y="17"/>
                  </a:lnTo>
                  <a:lnTo>
                    <a:pt x="82" y="23"/>
                  </a:lnTo>
                  <a:lnTo>
                    <a:pt x="82" y="32"/>
                  </a:lnTo>
                  <a:lnTo>
                    <a:pt x="76" y="51"/>
                  </a:lnTo>
                  <a:lnTo>
                    <a:pt x="71" y="71"/>
                  </a:lnTo>
                  <a:lnTo>
                    <a:pt x="60" y="109"/>
                  </a:lnTo>
                  <a:lnTo>
                    <a:pt x="60" y="109"/>
                  </a:lnTo>
                  <a:lnTo>
                    <a:pt x="53" y="137"/>
                  </a:lnTo>
                  <a:lnTo>
                    <a:pt x="49" y="158"/>
                  </a:lnTo>
                  <a:lnTo>
                    <a:pt x="41" y="199"/>
                  </a:lnTo>
                  <a:lnTo>
                    <a:pt x="41" y="199"/>
                  </a:lnTo>
                  <a:close/>
                  <a:moveTo>
                    <a:pt x="27" y="268"/>
                  </a:moveTo>
                  <a:lnTo>
                    <a:pt x="27" y="268"/>
                  </a:lnTo>
                  <a:lnTo>
                    <a:pt x="29" y="277"/>
                  </a:lnTo>
                  <a:lnTo>
                    <a:pt x="30" y="287"/>
                  </a:lnTo>
                  <a:lnTo>
                    <a:pt x="34" y="294"/>
                  </a:lnTo>
                  <a:lnTo>
                    <a:pt x="38" y="299"/>
                  </a:lnTo>
                  <a:lnTo>
                    <a:pt x="45" y="303"/>
                  </a:lnTo>
                  <a:lnTo>
                    <a:pt x="50" y="306"/>
                  </a:lnTo>
                  <a:lnTo>
                    <a:pt x="59" y="307"/>
                  </a:lnTo>
                  <a:lnTo>
                    <a:pt x="65" y="306"/>
                  </a:lnTo>
                  <a:lnTo>
                    <a:pt x="65" y="306"/>
                  </a:lnTo>
                  <a:lnTo>
                    <a:pt x="72" y="303"/>
                  </a:lnTo>
                  <a:lnTo>
                    <a:pt x="79" y="299"/>
                  </a:lnTo>
                  <a:lnTo>
                    <a:pt x="86" y="292"/>
                  </a:lnTo>
                  <a:lnTo>
                    <a:pt x="91" y="284"/>
                  </a:lnTo>
                  <a:lnTo>
                    <a:pt x="104" y="265"/>
                  </a:lnTo>
                  <a:lnTo>
                    <a:pt x="112" y="244"/>
                  </a:lnTo>
                  <a:lnTo>
                    <a:pt x="119" y="224"/>
                  </a:lnTo>
                  <a:lnTo>
                    <a:pt x="120" y="214"/>
                  </a:lnTo>
                  <a:lnTo>
                    <a:pt x="121" y="205"/>
                  </a:lnTo>
                  <a:lnTo>
                    <a:pt x="121" y="197"/>
                  </a:lnTo>
                  <a:lnTo>
                    <a:pt x="120" y="191"/>
                  </a:lnTo>
                  <a:lnTo>
                    <a:pt x="117" y="186"/>
                  </a:lnTo>
                  <a:lnTo>
                    <a:pt x="113" y="183"/>
                  </a:lnTo>
                  <a:lnTo>
                    <a:pt x="113" y="183"/>
                  </a:lnTo>
                  <a:lnTo>
                    <a:pt x="87" y="198"/>
                  </a:lnTo>
                  <a:lnTo>
                    <a:pt x="75" y="206"/>
                  </a:lnTo>
                  <a:lnTo>
                    <a:pt x="64" y="214"/>
                  </a:lnTo>
                  <a:lnTo>
                    <a:pt x="53" y="224"/>
                  </a:lnTo>
                  <a:lnTo>
                    <a:pt x="44" y="235"/>
                  </a:lnTo>
                  <a:lnTo>
                    <a:pt x="35" y="250"/>
                  </a:lnTo>
                  <a:lnTo>
                    <a:pt x="27" y="268"/>
                  </a:lnTo>
                  <a:lnTo>
                    <a:pt x="27" y="26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70" name="Freeform 70"/>
            <p:cNvSpPr>
              <a:spLocks/>
            </p:cNvSpPr>
            <p:nvPr/>
          </p:nvSpPr>
          <p:spPr bwMode="auto">
            <a:xfrm>
              <a:off x="4407" y="3178"/>
              <a:ext cx="32" cy="60"/>
            </a:xfrm>
            <a:custGeom>
              <a:avLst/>
              <a:gdLst>
                <a:gd name="T0" fmla="*/ 30 w 32"/>
                <a:gd name="T1" fmla="*/ 2 h 60"/>
                <a:gd name="T2" fmla="*/ 30 w 32"/>
                <a:gd name="T3" fmla="*/ 2 h 60"/>
                <a:gd name="T4" fmla="*/ 31 w 32"/>
                <a:gd name="T5" fmla="*/ 7 h 60"/>
                <a:gd name="T6" fmla="*/ 32 w 32"/>
                <a:gd name="T7" fmla="*/ 15 h 60"/>
                <a:gd name="T8" fmla="*/ 31 w 32"/>
                <a:gd name="T9" fmla="*/ 23 h 60"/>
                <a:gd name="T10" fmla="*/ 30 w 32"/>
                <a:gd name="T11" fmla="*/ 33 h 60"/>
                <a:gd name="T12" fmla="*/ 27 w 32"/>
                <a:gd name="T13" fmla="*/ 41 h 60"/>
                <a:gd name="T14" fmla="*/ 24 w 32"/>
                <a:gd name="T15" fmla="*/ 49 h 60"/>
                <a:gd name="T16" fmla="*/ 20 w 32"/>
                <a:gd name="T17" fmla="*/ 56 h 60"/>
                <a:gd name="T18" fmla="*/ 15 w 32"/>
                <a:gd name="T19" fmla="*/ 60 h 60"/>
                <a:gd name="T20" fmla="*/ 15 w 32"/>
                <a:gd name="T21" fmla="*/ 60 h 60"/>
                <a:gd name="T22" fmla="*/ 11 w 32"/>
                <a:gd name="T23" fmla="*/ 58 h 60"/>
                <a:gd name="T24" fmla="*/ 8 w 32"/>
                <a:gd name="T25" fmla="*/ 55 h 60"/>
                <a:gd name="T26" fmla="*/ 2 w 32"/>
                <a:gd name="T27" fmla="*/ 45 h 60"/>
                <a:gd name="T28" fmla="*/ 0 w 32"/>
                <a:gd name="T29" fmla="*/ 36 h 60"/>
                <a:gd name="T30" fmla="*/ 0 w 32"/>
                <a:gd name="T31" fmla="*/ 23 h 60"/>
                <a:gd name="T32" fmla="*/ 0 w 32"/>
                <a:gd name="T33" fmla="*/ 18 h 60"/>
                <a:gd name="T34" fmla="*/ 1 w 32"/>
                <a:gd name="T35" fmla="*/ 14 h 60"/>
                <a:gd name="T36" fmla="*/ 4 w 32"/>
                <a:gd name="T37" fmla="*/ 8 h 60"/>
                <a:gd name="T38" fmla="*/ 8 w 32"/>
                <a:gd name="T39" fmla="*/ 6 h 60"/>
                <a:gd name="T40" fmla="*/ 12 w 32"/>
                <a:gd name="T41" fmla="*/ 3 h 60"/>
                <a:gd name="T42" fmla="*/ 16 w 32"/>
                <a:gd name="T43" fmla="*/ 0 h 60"/>
                <a:gd name="T44" fmla="*/ 23 w 32"/>
                <a:gd name="T45" fmla="*/ 0 h 60"/>
                <a:gd name="T46" fmla="*/ 30 w 32"/>
                <a:gd name="T47" fmla="*/ 2 h 60"/>
                <a:gd name="T48" fmla="*/ 30 w 32"/>
                <a:gd name="T49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2" h="60">
                  <a:moveTo>
                    <a:pt x="30" y="2"/>
                  </a:moveTo>
                  <a:lnTo>
                    <a:pt x="30" y="2"/>
                  </a:lnTo>
                  <a:lnTo>
                    <a:pt x="31" y="7"/>
                  </a:lnTo>
                  <a:lnTo>
                    <a:pt x="32" y="15"/>
                  </a:lnTo>
                  <a:lnTo>
                    <a:pt x="31" y="23"/>
                  </a:lnTo>
                  <a:lnTo>
                    <a:pt x="30" y="33"/>
                  </a:lnTo>
                  <a:lnTo>
                    <a:pt x="27" y="41"/>
                  </a:lnTo>
                  <a:lnTo>
                    <a:pt x="24" y="49"/>
                  </a:lnTo>
                  <a:lnTo>
                    <a:pt x="20" y="56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1" y="58"/>
                  </a:lnTo>
                  <a:lnTo>
                    <a:pt x="8" y="55"/>
                  </a:lnTo>
                  <a:lnTo>
                    <a:pt x="2" y="45"/>
                  </a:lnTo>
                  <a:lnTo>
                    <a:pt x="0" y="36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1" y="14"/>
                  </a:lnTo>
                  <a:lnTo>
                    <a:pt x="4" y="8"/>
                  </a:lnTo>
                  <a:lnTo>
                    <a:pt x="8" y="6"/>
                  </a:lnTo>
                  <a:lnTo>
                    <a:pt x="12" y="3"/>
                  </a:lnTo>
                  <a:lnTo>
                    <a:pt x="16" y="0"/>
                  </a:lnTo>
                  <a:lnTo>
                    <a:pt x="23" y="0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6A6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71" name="Freeform 71"/>
            <p:cNvSpPr>
              <a:spLocks noEditPoints="1"/>
            </p:cNvSpPr>
            <p:nvPr/>
          </p:nvSpPr>
          <p:spPr bwMode="auto">
            <a:xfrm>
              <a:off x="3577" y="3279"/>
              <a:ext cx="373" cy="239"/>
            </a:xfrm>
            <a:custGeom>
              <a:avLst/>
              <a:gdLst>
                <a:gd name="T0" fmla="*/ 36 w 373"/>
                <a:gd name="T1" fmla="*/ 194 h 239"/>
                <a:gd name="T2" fmla="*/ 62 w 373"/>
                <a:gd name="T3" fmla="*/ 205 h 239"/>
                <a:gd name="T4" fmla="*/ 112 w 373"/>
                <a:gd name="T5" fmla="*/ 169 h 239"/>
                <a:gd name="T6" fmla="*/ 168 w 373"/>
                <a:gd name="T7" fmla="*/ 94 h 239"/>
                <a:gd name="T8" fmla="*/ 194 w 373"/>
                <a:gd name="T9" fmla="*/ 43 h 239"/>
                <a:gd name="T10" fmla="*/ 209 w 373"/>
                <a:gd name="T11" fmla="*/ 13 h 239"/>
                <a:gd name="T12" fmla="*/ 227 w 373"/>
                <a:gd name="T13" fmla="*/ 7 h 239"/>
                <a:gd name="T14" fmla="*/ 229 w 373"/>
                <a:gd name="T15" fmla="*/ 34 h 239"/>
                <a:gd name="T16" fmla="*/ 205 w 373"/>
                <a:gd name="T17" fmla="*/ 114 h 239"/>
                <a:gd name="T18" fmla="*/ 199 w 373"/>
                <a:gd name="T19" fmla="*/ 152 h 239"/>
                <a:gd name="T20" fmla="*/ 216 w 373"/>
                <a:gd name="T21" fmla="*/ 157 h 239"/>
                <a:gd name="T22" fmla="*/ 259 w 373"/>
                <a:gd name="T23" fmla="*/ 93 h 239"/>
                <a:gd name="T24" fmla="*/ 281 w 373"/>
                <a:gd name="T25" fmla="*/ 53 h 239"/>
                <a:gd name="T26" fmla="*/ 314 w 373"/>
                <a:gd name="T27" fmla="*/ 36 h 239"/>
                <a:gd name="T28" fmla="*/ 317 w 373"/>
                <a:gd name="T29" fmla="*/ 60 h 239"/>
                <a:gd name="T30" fmla="*/ 303 w 373"/>
                <a:gd name="T31" fmla="*/ 108 h 239"/>
                <a:gd name="T32" fmla="*/ 303 w 373"/>
                <a:gd name="T33" fmla="*/ 157 h 239"/>
                <a:gd name="T34" fmla="*/ 318 w 373"/>
                <a:gd name="T35" fmla="*/ 182 h 239"/>
                <a:gd name="T36" fmla="*/ 345 w 373"/>
                <a:gd name="T37" fmla="*/ 191 h 239"/>
                <a:gd name="T38" fmla="*/ 373 w 373"/>
                <a:gd name="T39" fmla="*/ 187 h 239"/>
                <a:gd name="T40" fmla="*/ 336 w 373"/>
                <a:gd name="T41" fmla="*/ 214 h 239"/>
                <a:gd name="T42" fmla="*/ 295 w 373"/>
                <a:gd name="T43" fmla="*/ 210 h 239"/>
                <a:gd name="T44" fmla="*/ 268 w 373"/>
                <a:gd name="T45" fmla="*/ 180 h 239"/>
                <a:gd name="T46" fmla="*/ 266 w 373"/>
                <a:gd name="T47" fmla="*/ 133 h 239"/>
                <a:gd name="T48" fmla="*/ 240 w 373"/>
                <a:gd name="T49" fmla="*/ 167 h 239"/>
                <a:gd name="T50" fmla="*/ 216 w 373"/>
                <a:gd name="T51" fmla="*/ 202 h 239"/>
                <a:gd name="T52" fmla="*/ 187 w 373"/>
                <a:gd name="T53" fmla="*/ 217 h 239"/>
                <a:gd name="T54" fmla="*/ 171 w 373"/>
                <a:gd name="T55" fmla="*/ 199 h 239"/>
                <a:gd name="T56" fmla="*/ 165 w 373"/>
                <a:gd name="T57" fmla="*/ 145 h 239"/>
                <a:gd name="T58" fmla="*/ 137 w 373"/>
                <a:gd name="T59" fmla="*/ 175 h 239"/>
                <a:gd name="T60" fmla="*/ 79 w 373"/>
                <a:gd name="T61" fmla="*/ 227 h 239"/>
                <a:gd name="T62" fmla="*/ 52 w 373"/>
                <a:gd name="T63" fmla="*/ 238 h 239"/>
                <a:gd name="T64" fmla="*/ 26 w 373"/>
                <a:gd name="T65" fmla="*/ 234 h 239"/>
                <a:gd name="T66" fmla="*/ 8 w 373"/>
                <a:gd name="T67" fmla="*/ 213 h 239"/>
                <a:gd name="T68" fmla="*/ 0 w 373"/>
                <a:gd name="T69" fmla="*/ 169 h 239"/>
                <a:gd name="T70" fmla="*/ 17 w 373"/>
                <a:gd name="T71" fmla="*/ 103 h 239"/>
                <a:gd name="T72" fmla="*/ 41 w 373"/>
                <a:gd name="T73" fmla="*/ 55 h 239"/>
                <a:gd name="T74" fmla="*/ 86 w 373"/>
                <a:gd name="T75" fmla="*/ 7 h 239"/>
                <a:gd name="T76" fmla="*/ 108 w 373"/>
                <a:gd name="T77" fmla="*/ 0 h 239"/>
                <a:gd name="T78" fmla="*/ 122 w 373"/>
                <a:gd name="T79" fmla="*/ 21 h 239"/>
                <a:gd name="T80" fmla="*/ 113 w 373"/>
                <a:gd name="T81" fmla="*/ 83 h 239"/>
                <a:gd name="T82" fmla="*/ 94 w 373"/>
                <a:gd name="T83" fmla="*/ 127 h 239"/>
                <a:gd name="T84" fmla="*/ 62 w 373"/>
                <a:gd name="T85" fmla="*/ 159 h 239"/>
                <a:gd name="T86" fmla="*/ 32 w 373"/>
                <a:gd name="T87" fmla="*/ 172 h 239"/>
                <a:gd name="T88" fmla="*/ 53 w 373"/>
                <a:gd name="T89" fmla="*/ 129 h 239"/>
                <a:gd name="T90" fmla="*/ 77 w 373"/>
                <a:gd name="T91" fmla="*/ 111 h 239"/>
                <a:gd name="T92" fmla="*/ 98 w 373"/>
                <a:gd name="T93" fmla="*/ 51 h 239"/>
                <a:gd name="T94" fmla="*/ 70 w 373"/>
                <a:gd name="T95" fmla="*/ 66 h 239"/>
                <a:gd name="T96" fmla="*/ 42 w 373"/>
                <a:gd name="T97" fmla="*/ 11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73" h="239">
                  <a:moveTo>
                    <a:pt x="32" y="172"/>
                  </a:moveTo>
                  <a:lnTo>
                    <a:pt x="32" y="172"/>
                  </a:lnTo>
                  <a:lnTo>
                    <a:pt x="33" y="184"/>
                  </a:lnTo>
                  <a:lnTo>
                    <a:pt x="36" y="194"/>
                  </a:lnTo>
                  <a:lnTo>
                    <a:pt x="40" y="202"/>
                  </a:lnTo>
                  <a:lnTo>
                    <a:pt x="45" y="209"/>
                  </a:lnTo>
                  <a:lnTo>
                    <a:pt x="45" y="209"/>
                  </a:lnTo>
                  <a:lnTo>
                    <a:pt x="62" y="205"/>
                  </a:lnTo>
                  <a:lnTo>
                    <a:pt x="77" y="199"/>
                  </a:lnTo>
                  <a:lnTo>
                    <a:pt x="90" y="191"/>
                  </a:lnTo>
                  <a:lnTo>
                    <a:pt x="101" y="182"/>
                  </a:lnTo>
                  <a:lnTo>
                    <a:pt x="112" y="169"/>
                  </a:lnTo>
                  <a:lnTo>
                    <a:pt x="122" y="157"/>
                  </a:lnTo>
                  <a:lnTo>
                    <a:pt x="141" y="130"/>
                  </a:lnTo>
                  <a:lnTo>
                    <a:pt x="141" y="130"/>
                  </a:lnTo>
                  <a:lnTo>
                    <a:pt x="168" y="94"/>
                  </a:lnTo>
                  <a:lnTo>
                    <a:pt x="179" y="77"/>
                  </a:lnTo>
                  <a:lnTo>
                    <a:pt x="188" y="59"/>
                  </a:lnTo>
                  <a:lnTo>
                    <a:pt x="188" y="59"/>
                  </a:lnTo>
                  <a:lnTo>
                    <a:pt x="194" y="43"/>
                  </a:lnTo>
                  <a:lnTo>
                    <a:pt x="197" y="34"/>
                  </a:lnTo>
                  <a:lnTo>
                    <a:pt x="199" y="26"/>
                  </a:lnTo>
                  <a:lnTo>
                    <a:pt x="203" y="18"/>
                  </a:lnTo>
                  <a:lnTo>
                    <a:pt x="209" y="13"/>
                  </a:lnTo>
                  <a:lnTo>
                    <a:pt x="213" y="10"/>
                  </a:lnTo>
                  <a:lnTo>
                    <a:pt x="217" y="8"/>
                  </a:lnTo>
                  <a:lnTo>
                    <a:pt x="221" y="7"/>
                  </a:lnTo>
                  <a:lnTo>
                    <a:pt x="227" y="7"/>
                  </a:lnTo>
                  <a:lnTo>
                    <a:pt x="227" y="7"/>
                  </a:lnTo>
                  <a:lnTo>
                    <a:pt x="228" y="14"/>
                  </a:lnTo>
                  <a:lnTo>
                    <a:pt x="229" y="21"/>
                  </a:lnTo>
                  <a:lnTo>
                    <a:pt x="229" y="34"/>
                  </a:lnTo>
                  <a:lnTo>
                    <a:pt x="227" y="49"/>
                  </a:lnTo>
                  <a:lnTo>
                    <a:pt x="221" y="64"/>
                  </a:lnTo>
                  <a:lnTo>
                    <a:pt x="210" y="97"/>
                  </a:lnTo>
                  <a:lnTo>
                    <a:pt x="205" y="114"/>
                  </a:lnTo>
                  <a:lnTo>
                    <a:pt x="201" y="131"/>
                  </a:lnTo>
                  <a:lnTo>
                    <a:pt x="201" y="131"/>
                  </a:lnTo>
                  <a:lnTo>
                    <a:pt x="199" y="141"/>
                  </a:lnTo>
                  <a:lnTo>
                    <a:pt x="199" y="152"/>
                  </a:lnTo>
                  <a:lnTo>
                    <a:pt x="198" y="172"/>
                  </a:lnTo>
                  <a:lnTo>
                    <a:pt x="198" y="172"/>
                  </a:lnTo>
                  <a:lnTo>
                    <a:pt x="208" y="165"/>
                  </a:lnTo>
                  <a:lnTo>
                    <a:pt x="216" y="157"/>
                  </a:lnTo>
                  <a:lnTo>
                    <a:pt x="224" y="148"/>
                  </a:lnTo>
                  <a:lnTo>
                    <a:pt x="231" y="138"/>
                  </a:lnTo>
                  <a:lnTo>
                    <a:pt x="246" y="116"/>
                  </a:lnTo>
                  <a:lnTo>
                    <a:pt x="259" y="93"/>
                  </a:lnTo>
                  <a:lnTo>
                    <a:pt x="259" y="93"/>
                  </a:lnTo>
                  <a:lnTo>
                    <a:pt x="270" y="73"/>
                  </a:lnTo>
                  <a:lnTo>
                    <a:pt x="276" y="63"/>
                  </a:lnTo>
                  <a:lnTo>
                    <a:pt x="281" y="53"/>
                  </a:lnTo>
                  <a:lnTo>
                    <a:pt x="287" y="45"/>
                  </a:lnTo>
                  <a:lnTo>
                    <a:pt x="293" y="40"/>
                  </a:lnTo>
                  <a:lnTo>
                    <a:pt x="303" y="37"/>
                  </a:lnTo>
                  <a:lnTo>
                    <a:pt x="314" y="36"/>
                  </a:lnTo>
                  <a:lnTo>
                    <a:pt x="314" y="36"/>
                  </a:lnTo>
                  <a:lnTo>
                    <a:pt x="317" y="44"/>
                  </a:lnTo>
                  <a:lnTo>
                    <a:pt x="318" y="52"/>
                  </a:lnTo>
                  <a:lnTo>
                    <a:pt x="317" y="60"/>
                  </a:lnTo>
                  <a:lnTo>
                    <a:pt x="314" y="70"/>
                  </a:lnTo>
                  <a:lnTo>
                    <a:pt x="309" y="89"/>
                  </a:lnTo>
                  <a:lnTo>
                    <a:pt x="303" y="108"/>
                  </a:lnTo>
                  <a:lnTo>
                    <a:pt x="303" y="108"/>
                  </a:lnTo>
                  <a:lnTo>
                    <a:pt x="300" y="130"/>
                  </a:lnTo>
                  <a:lnTo>
                    <a:pt x="300" y="139"/>
                  </a:lnTo>
                  <a:lnTo>
                    <a:pt x="302" y="149"/>
                  </a:lnTo>
                  <a:lnTo>
                    <a:pt x="303" y="157"/>
                  </a:lnTo>
                  <a:lnTo>
                    <a:pt x="306" y="164"/>
                  </a:lnTo>
                  <a:lnTo>
                    <a:pt x="310" y="171"/>
                  </a:lnTo>
                  <a:lnTo>
                    <a:pt x="314" y="176"/>
                  </a:lnTo>
                  <a:lnTo>
                    <a:pt x="318" y="182"/>
                  </a:lnTo>
                  <a:lnTo>
                    <a:pt x="324" y="184"/>
                  </a:lnTo>
                  <a:lnTo>
                    <a:pt x="330" y="189"/>
                  </a:lnTo>
                  <a:lnTo>
                    <a:pt x="337" y="190"/>
                  </a:lnTo>
                  <a:lnTo>
                    <a:pt x="345" y="191"/>
                  </a:lnTo>
                  <a:lnTo>
                    <a:pt x="354" y="191"/>
                  </a:lnTo>
                  <a:lnTo>
                    <a:pt x="363" y="190"/>
                  </a:lnTo>
                  <a:lnTo>
                    <a:pt x="373" y="187"/>
                  </a:lnTo>
                  <a:lnTo>
                    <a:pt x="373" y="187"/>
                  </a:lnTo>
                  <a:lnTo>
                    <a:pt x="364" y="198"/>
                  </a:lnTo>
                  <a:lnTo>
                    <a:pt x="355" y="205"/>
                  </a:lnTo>
                  <a:lnTo>
                    <a:pt x="345" y="212"/>
                  </a:lnTo>
                  <a:lnTo>
                    <a:pt x="336" y="214"/>
                  </a:lnTo>
                  <a:lnTo>
                    <a:pt x="325" y="216"/>
                  </a:lnTo>
                  <a:lnTo>
                    <a:pt x="315" y="216"/>
                  </a:lnTo>
                  <a:lnTo>
                    <a:pt x="304" y="213"/>
                  </a:lnTo>
                  <a:lnTo>
                    <a:pt x="295" y="210"/>
                  </a:lnTo>
                  <a:lnTo>
                    <a:pt x="287" y="205"/>
                  </a:lnTo>
                  <a:lnTo>
                    <a:pt x="280" y="198"/>
                  </a:lnTo>
                  <a:lnTo>
                    <a:pt x="273" y="190"/>
                  </a:lnTo>
                  <a:lnTo>
                    <a:pt x="268" y="180"/>
                  </a:lnTo>
                  <a:lnTo>
                    <a:pt x="265" y="169"/>
                  </a:lnTo>
                  <a:lnTo>
                    <a:pt x="263" y="157"/>
                  </a:lnTo>
                  <a:lnTo>
                    <a:pt x="263" y="145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59" y="139"/>
                  </a:lnTo>
                  <a:lnTo>
                    <a:pt x="253" y="148"/>
                  </a:lnTo>
                  <a:lnTo>
                    <a:pt x="240" y="167"/>
                  </a:lnTo>
                  <a:lnTo>
                    <a:pt x="228" y="186"/>
                  </a:lnTo>
                  <a:lnTo>
                    <a:pt x="223" y="195"/>
                  </a:lnTo>
                  <a:lnTo>
                    <a:pt x="216" y="202"/>
                  </a:lnTo>
                  <a:lnTo>
                    <a:pt x="216" y="202"/>
                  </a:lnTo>
                  <a:lnTo>
                    <a:pt x="208" y="209"/>
                  </a:lnTo>
                  <a:lnTo>
                    <a:pt x="201" y="214"/>
                  </a:lnTo>
                  <a:lnTo>
                    <a:pt x="194" y="216"/>
                  </a:lnTo>
                  <a:lnTo>
                    <a:pt x="187" y="217"/>
                  </a:lnTo>
                  <a:lnTo>
                    <a:pt x="183" y="214"/>
                  </a:lnTo>
                  <a:lnTo>
                    <a:pt x="178" y="212"/>
                  </a:lnTo>
                  <a:lnTo>
                    <a:pt x="175" y="206"/>
                  </a:lnTo>
                  <a:lnTo>
                    <a:pt x="171" y="199"/>
                  </a:lnTo>
                  <a:lnTo>
                    <a:pt x="169" y="193"/>
                  </a:lnTo>
                  <a:lnTo>
                    <a:pt x="167" y="184"/>
                  </a:lnTo>
                  <a:lnTo>
                    <a:pt x="165" y="165"/>
                  </a:lnTo>
                  <a:lnTo>
                    <a:pt x="165" y="145"/>
                  </a:lnTo>
                  <a:lnTo>
                    <a:pt x="168" y="124"/>
                  </a:lnTo>
                  <a:lnTo>
                    <a:pt x="168" y="124"/>
                  </a:lnTo>
                  <a:lnTo>
                    <a:pt x="148" y="159"/>
                  </a:lnTo>
                  <a:lnTo>
                    <a:pt x="137" y="175"/>
                  </a:lnTo>
                  <a:lnTo>
                    <a:pt x="124" y="190"/>
                  </a:lnTo>
                  <a:lnTo>
                    <a:pt x="111" y="204"/>
                  </a:lnTo>
                  <a:lnTo>
                    <a:pt x="96" y="217"/>
                  </a:lnTo>
                  <a:lnTo>
                    <a:pt x="79" y="227"/>
                  </a:lnTo>
                  <a:lnTo>
                    <a:pt x="70" y="232"/>
                  </a:lnTo>
                  <a:lnTo>
                    <a:pt x="60" y="235"/>
                  </a:lnTo>
                  <a:lnTo>
                    <a:pt x="60" y="235"/>
                  </a:lnTo>
                  <a:lnTo>
                    <a:pt x="52" y="238"/>
                  </a:lnTo>
                  <a:lnTo>
                    <a:pt x="45" y="239"/>
                  </a:lnTo>
                  <a:lnTo>
                    <a:pt x="38" y="238"/>
                  </a:lnTo>
                  <a:lnTo>
                    <a:pt x="32" y="236"/>
                  </a:lnTo>
                  <a:lnTo>
                    <a:pt x="26" y="234"/>
                  </a:lnTo>
                  <a:lnTo>
                    <a:pt x="21" y="229"/>
                  </a:lnTo>
                  <a:lnTo>
                    <a:pt x="15" y="225"/>
                  </a:lnTo>
                  <a:lnTo>
                    <a:pt x="11" y="220"/>
                  </a:lnTo>
                  <a:lnTo>
                    <a:pt x="8" y="213"/>
                  </a:lnTo>
                  <a:lnTo>
                    <a:pt x="4" y="205"/>
                  </a:lnTo>
                  <a:lnTo>
                    <a:pt x="3" y="198"/>
                  </a:lnTo>
                  <a:lnTo>
                    <a:pt x="2" y="189"/>
                  </a:lnTo>
                  <a:lnTo>
                    <a:pt x="0" y="169"/>
                  </a:lnTo>
                  <a:lnTo>
                    <a:pt x="3" y="149"/>
                  </a:lnTo>
                  <a:lnTo>
                    <a:pt x="3" y="149"/>
                  </a:lnTo>
                  <a:lnTo>
                    <a:pt x="7" y="127"/>
                  </a:lnTo>
                  <a:lnTo>
                    <a:pt x="17" y="103"/>
                  </a:lnTo>
                  <a:lnTo>
                    <a:pt x="27" y="78"/>
                  </a:lnTo>
                  <a:lnTo>
                    <a:pt x="34" y="66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52" y="41"/>
                  </a:lnTo>
                  <a:lnTo>
                    <a:pt x="66" y="25"/>
                  </a:lnTo>
                  <a:lnTo>
                    <a:pt x="81" y="11"/>
                  </a:lnTo>
                  <a:lnTo>
                    <a:pt x="86" y="7"/>
                  </a:lnTo>
                  <a:lnTo>
                    <a:pt x="92" y="3"/>
                  </a:lnTo>
                  <a:lnTo>
                    <a:pt x="92" y="3"/>
                  </a:lnTo>
                  <a:lnTo>
                    <a:pt x="100" y="0"/>
                  </a:lnTo>
                  <a:lnTo>
                    <a:pt x="108" y="0"/>
                  </a:lnTo>
                  <a:lnTo>
                    <a:pt x="113" y="3"/>
                  </a:lnTo>
                  <a:lnTo>
                    <a:pt x="117" y="7"/>
                  </a:lnTo>
                  <a:lnTo>
                    <a:pt x="120" y="14"/>
                  </a:lnTo>
                  <a:lnTo>
                    <a:pt x="122" y="21"/>
                  </a:lnTo>
                  <a:lnTo>
                    <a:pt x="122" y="30"/>
                  </a:lnTo>
                  <a:lnTo>
                    <a:pt x="122" y="40"/>
                  </a:lnTo>
                  <a:lnTo>
                    <a:pt x="119" y="62"/>
                  </a:lnTo>
                  <a:lnTo>
                    <a:pt x="113" y="83"/>
                  </a:lnTo>
                  <a:lnTo>
                    <a:pt x="108" y="103"/>
                  </a:lnTo>
                  <a:lnTo>
                    <a:pt x="101" y="118"/>
                  </a:lnTo>
                  <a:lnTo>
                    <a:pt x="101" y="118"/>
                  </a:lnTo>
                  <a:lnTo>
                    <a:pt x="94" y="127"/>
                  </a:lnTo>
                  <a:lnTo>
                    <a:pt x="87" y="137"/>
                  </a:lnTo>
                  <a:lnTo>
                    <a:pt x="79" y="145"/>
                  </a:lnTo>
                  <a:lnTo>
                    <a:pt x="71" y="152"/>
                  </a:lnTo>
                  <a:lnTo>
                    <a:pt x="62" y="159"/>
                  </a:lnTo>
                  <a:lnTo>
                    <a:pt x="52" y="164"/>
                  </a:lnTo>
                  <a:lnTo>
                    <a:pt x="41" y="168"/>
                  </a:lnTo>
                  <a:lnTo>
                    <a:pt x="32" y="172"/>
                  </a:lnTo>
                  <a:lnTo>
                    <a:pt x="32" y="172"/>
                  </a:lnTo>
                  <a:close/>
                  <a:moveTo>
                    <a:pt x="38" y="130"/>
                  </a:moveTo>
                  <a:lnTo>
                    <a:pt x="38" y="130"/>
                  </a:lnTo>
                  <a:lnTo>
                    <a:pt x="45" y="130"/>
                  </a:lnTo>
                  <a:lnTo>
                    <a:pt x="53" y="129"/>
                  </a:lnTo>
                  <a:lnTo>
                    <a:pt x="59" y="126"/>
                  </a:lnTo>
                  <a:lnTo>
                    <a:pt x="66" y="122"/>
                  </a:lnTo>
                  <a:lnTo>
                    <a:pt x="71" y="116"/>
                  </a:lnTo>
                  <a:lnTo>
                    <a:pt x="77" y="111"/>
                  </a:lnTo>
                  <a:lnTo>
                    <a:pt x="85" y="97"/>
                  </a:lnTo>
                  <a:lnTo>
                    <a:pt x="92" y="82"/>
                  </a:lnTo>
                  <a:lnTo>
                    <a:pt x="96" y="67"/>
                  </a:lnTo>
                  <a:lnTo>
                    <a:pt x="98" y="51"/>
                  </a:lnTo>
                  <a:lnTo>
                    <a:pt x="97" y="34"/>
                  </a:lnTo>
                  <a:lnTo>
                    <a:pt x="97" y="34"/>
                  </a:lnTo>
                  <a:lnTo>
                    <a:pt x="78" y="55"/>
                  </a:lnTo>
                  <a:lnTo>
                    <a:pt x="70" y="66"/>
                  </a:lnTo>
                  <a:lnTo>
                    <a:pt x="62" y="77"/>
                  </a:lnTo>
                  <a:lnTo>
                    <a:pt x="55" y="89"/>
                  </a:lnTo>
                  <a:lnTo>
                    <a:pt x="48" y="103"/>
                  </a:lnTo>
                  <a:lnTo>
                    <a:pt x="42" y="116"/>
                  </a:lnTo>
                  <a:lnTo>
                    <a:pt x="38" y="130"/>
                  </a:lnTo>
                  <a:lnTo>
                    <a:pt x="38" y="1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72" name="Freeform 72"/>
            <p:cNvSpPr>
              <a:spLocks noEditPoints="1"/>
            </p:cNvSpPr>
            <p:nvPr/>
          </p:nvSpPr>
          <p:spPr bwMode="auto">
            <a:xfrm>
              <a:off x="4779" y="3173"/>
              <a:ext cx="373" cy="225"/>
            </a:xfrm>
            <a:custGeom>
              <a:avLst/>
              <a:gdLst>
                <a:gd name="T0" fmla="*/ 53 w 373"/>
                <a:gd name="T1" fmla="*/ 184 h 225"/>
                <a:gd name="T2" fmla="*/ 74 w 373"/>
                <a:gd name="T3" fmla="*/ 192 h 225"/>
                <a:gd name="T4" fmla="*/ 112 w 373"/>
                <a:gd name="T5" fmla="*/ 166 h 225"/>
                <a:gd name="T6" fmla="*/ 138 w 373"/>
                <a:gd name="T7" fmla="*/ 136 h 225"/>
                <a:gd name="T8" fmla="*/ 168 w 373"/>
                <a:gd name="T9" fmla="*/ 82 h 225"/>
                <a:gd name="T10" fmla="*/ 180 w 373"/>
                <a:gd name="T11" fmla="*/ 57 h 225"/>
                <a:gd name="T12" fmla="*/ 201 w 373"/>
                <a:gd name="T13" fmla="*/ 5 h 225"/>
                <a:gd name="T14" fmla="*/ 214 w 373"/>
                <a:gd name="T15" fmla="*/ 0 h 225"/>
                <a:gd name="T16" fmla="*/ 227 w 373"/>
                <a:gd name="T17" fmla="*/ 8 h 225"/>
                <a:gd name="T18" fmla="*/ 220 w 373"/>
                <a:gd name="T19" fmla="*/ 42 h 225"/>
                <a:gd name="T20" fmla="*/ 199 w 373"/>
                <a:gd name="T21" fmla="*/ 101 h 225"/>
                <a:gd name="T22" fmla="*/ 193 w 373"/>
                <a:gd name="T23" fmla="*/ 155 h 225"/>
                <a:gd name="T24" fmla="*/ 218 w 373"/>
                <a:gd name="T25" fmla="*/ 139 h 225"/>
                <a:gd name="T26" fmla="*/ 253 w 373"/>
                <a:gd name="T27" fmla="*/ 87 h 225"/>
                <a:gd name="T28" fmla="*/ 292 w 373"/>
                <a:gd name="T29" fmla="*/ 15 h 225"/>
                <a:gd name="T30" fmla="*/ 310 w 373"/>
                <a:gd name="T31" fmla="*/ 13 h 225"/>
                <a:gd name="T32" fmla="*/ 314 w 373"/>
                <a:gd name="T33" fmla="*/ 31 h 225"/>
                <a:gd name="T34" fmla="*/ 300 w 373"/>
                <a:gd name="T35" fmla="*/ 104 h 225"/>
                <a:gd name="T36" fmla="*/ 302 w 373"/>
                <a:gd name="T37" fmla="*/ 150 h 225"/>
                <a:gd name="T38" fmla="*/ 334 w 373"/>
                <a:gd name="T39" fmla="*/ 180 h 225"/>
                <a:gd name="T40" fmla="*/ 352 w 373"/>
                <a:gd name="T41" fmla="*/ 196 h 225"/>
                <a:gd name="T42" fmla="*/ 306 w 373"/>
                <a:gd name="T43" fmla="*/ 200 h 225"/>
                <a:gd name="T44" fmla="*/ 281 w 373"/>
                <a:gd name="T45" fmla="*/ 183 h 225"/>
                <a:gd name="T46" fmla="*/ 268 w 373"/>
                <a:gd name="T47" fmla="*/ 134 h 225"/>
                <a:gd name="T48" fmla="*/ 258 w 373"/>
                <a:gd name="T49" fmla="*/ 119 h 225"/>
                <a:gd name="T50" fmla="*/ 224 w 373"/>
                <a:gd name="T51" fmla="*/ 173 h 225"/>
                <a:gd name="T52" fmla="*/ 190 w 373"/>
                <a:gd name="T53" fmla="*/ 200 h 225"/>
                <a:gd name="T54" fmla="*/ 173 w 373"/>
                <a:gd name="T55" fmla="*/ 202 h 225"/>
                <a:gd name="T56" fmla="*/ 161 w 373"/>
                <a:gd name="T57" fmla="*/ 184 h 225"/>
                <a:gd name="T58" fmla="*/ 165 w 373"/>
                <a:gd name="T59" fmla="*/ 116 h 225"/>
                <a:gd name="T60" fmla="*/ 142 w 373"/>
                <a:gd name="T61" fmla="*/ 166 h 225"/>
                <a:gd name="T62" fmla="*/ 97 w 373"/>
                <a:gd name="T63" fmla="*/ 214 h 225"/>
                <a:gd name="T64" fmla="*/ 72 w 373"/>
                <a:gd name="T65" fmla="*/ 224 h 225"/>
                <a:gd name="T66" fmla="*/ 44 w 373"/>
                <a:gd name="T67" fmla="*/ 224 h 225"/>
                <a:gd name="T68" fmla="*/ 23 w 373"/>
                <a:gd name="T69" fmla="*/ 210 h 225"/>
                <a:gd name="T70" fmla="*/ 17 w 373"/>
                <a:gd name="T71" fmla="*/ 187 h 225"/>
                <a:gd name="T72" fmla="*/ 6 w 373"/>
                <a:gd name="T73" fmla="*/ 174 h 225"/>
                <a:gd name="T74" fmla="*/ 0 w 373"/>
                <a:gd name="T75" fmla="*/ 162 h 225"/>
                <a:gd name="T76" fmla="*/ 12 w 373"/>
                <a:gd name="T77" fmla="*/ 138 h 225"/>
                <a:gd name="T78" fmla="*/ 44 w 373"/>
                <a:gd name="T79" fmla="*/ 53 h 225"/>
                <a:gd name="T80" fmla="*/ 77 w 373"/>
                <a:gd name="T81" fmla="*/ 13 h 225"/>
                <a:gd name="T82" fmla="*/ 102 w 373"/>
                <a:gd name="T83" fmla="*/ 0 h 225"/>
                <a:gd name="T84" fmla="*/ 122 w 373"/>
                <a:gd name="T85" fmla="*/ 5 h 225"/>
                <a:gd name="T86" fmla="*/ 132 w 373"/>
                <a:gd name="T87" fmla="*/ 27 h 225"/>
                <a:gd name="T88" fmla="*/ 128 w 373"/>
                <a:gd name="T89" fmla="*/ 59 h 225"/>
                <a:gd name="T90" fmla="*/ 93 w 373"/>
                <a:gd name="T91" fmla="*/ 128 h 225"/>
                <a:gd name="T92" fmla="*/ 48 w 373"/>
                <a:gd name="T93" fmla="*/ 169 h 225"/>
                <a:gd name="T94" fmla="*/ 81 w 373"/>
                <a:gd name="T95" fmla="*/ 52 h 225"/>
                <a:gd name="T96" fmla="*/ 53 w 373"/>
                <a:gd name="T97" fmla="*/ 101 h 225"/>
                <a:gd name="T98" fmla="*/ 57 w 373"/>
                <a:gd name="T99" fmla="*/ 125 h 225"/>
                <a:gd name="T100" fmla="*/ 98 w 373"/>
                <a:gd name="T101" fmla="*/ 78 h 225"/>
                <a:gd name="T102" fmla="*/ 102 w 373"/>
                <a:gd name="T103" fmla="*/ 41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73" h="225">
                  <a:moveTo>
                    <a:pt x="48" y="169"/>
                  </a:moveTo>
                  <a:lnTo>
                    <a:pt x="48" y="169"/>
                  </a:lnTo>
                  <a:lnTo>
                    <a:pt x="51" y="177"/>
                  </a:lnTo>
                  <a:lnTo>
                    <a:pt x="53" y="184"/>
                  </a:lnTo>
                  <a:lnTo>
                    <a:pt x="57" y="189"/>
                  </a:lnTo>
                  <a:lnTo>
                    <a:pt x="62" y="192"/>
                  </a:lnTo>
                  <a:lnTo>
                    <a:pt x="67" y="192"/>
                  </a:lnTo>
                  <a:lnTo>
                    <a:pt x="74" y="192"/>
                  </a:lnTo>
                  <a:lnTo>
                    <a:pt x="79" y="189"/>
                  </a:lnTo>
                  <a:lnTo>
                    <a:pt x="86" y="187"/>
                  </a:lnTo>
                  <a:lnTo>
                    <a:pt x="98" y="177"/>
                  </a:lnTo>
                  <a:lnTo>
                    <a:pt x="112" y="166"/>
                  </a:lnTo>
                  <a:lnTo>
                    <a:pt x="123" y="155"/>
                  </a:lnTo>
                  <a:lnTo>
                    <a:pt x="131" y="146"/>
                  </a:lnTo>
                  <a:lnTo>
                    <a:pt x="131" y="146"/>
                  </a:lnTo>
                  <a:lnTo>
                    <a:pt x="138" y="136"/>
                  </a:lnTo>
                  <a:lnTo>
                    <a:pt x="143" y="127"/>
                  </a:lnTo>
                  <a:lnTo>
                    <a:pt x="154" y="108"/>
                  </a:lnTo>
                  <a:lnTo>
                    <a:pt x="163" y="90"/>
                  </a:lnTo>
                  <a:lnTo>
                    <a:pt x="168" y="82"/>
                  </a:lnTo>
                  <a:lnTo>
                    <a:pt x="172" y="75"/>
                  </a:lnTo>
                  <a:lnTo>
                    <a:pt x="172" y="75"/>
                  </a:lnTo>
                  <a:lnTo>
                    <a:pt x="176" y="67"/>
                  </a:lnTo>
                  <a:lnTo>
                    <a:pt x="180" y="57"/>
                  </a:lnTo>
                  <a:lnTo>
                    <a:pt x="187" y="31"/>
                  </a:lnTo>
                  <a:lnTo>
                    <a:pt x="193" y="20"/>
                  </a:lnTo>
                  <a:lnTo>
                    <a:pt x="198" y="9"/>
                  </a:lnTo>
                  <a:lnTo>
                    <a:pt x="201" y="5"/>
                  </a:lnTo>
                  <a:lnTo>
                    <a:pt x="205" y="3"/>
                  </a:lnTo>
                  <a:lnTo>
                    <a:pt x="209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8" y="0"/>
                  </a:lnTo>
                  <a:lnTo>
                    <a:pt x="223" y="3"/>
                  </a:lnTo>
                  <a:lnTo>
                    <a:pt x="225" y="4"/>
                  </a:lnTo>
                  <a:lnTo>
                    <a:pt x="227" y="8"/>
                  </a:lnTo>
                  <a:lnTo>
                    <a:pt x="227" y="12"/>
                  </a:lnTo>
                  <a:lnTo>
                    <a:pt x="227" y="18"/>
                  </a:lnTo>
                  <a:lnTo>
                    <a:pt x="224" y="28"/>
                  </a:lnTo>
                  <a:lnTo>
                    <a:pt x="220" y="42"/>
                  </a:lnTo>
                  <a:lnTo>
                    <a:pt x="214" y="56"/>
                  </a:lnTo>
                  <a:lnTo>
                    <a:pt x="205" y="82"/>
                  </a:lnTo>
                  <a:lnTo>
                    <a:pt x="205" y="82"/>
                  </a:lnTo>
                  <a:lnTo>
                    <a:pt x="199" y="101"/>
                  </a:lnTo>
                  <a:lnTo>
                    <a:pt x="195" y="120"/>
                  </a:lnTo>
                  <a:lnTo>
                    <a:pt x="194" y="138"/>
                  </a:lnTo>
                  <a:lnTo>
                    <a:pt x="193" y="155"/>
                  </a:lnTo>
                  <a:lnTo>
                    <a:pt x="193" y="155"/>
                  </a:lnTo>
                  <a:lnTo>
                    <a:pt x="199" y="154"/>
                  </a:lnTo>
                  <a:lnTo>
                    <a:pt x="206" y="150"/>
                  </a:lnTo>
                  <a:lnTo>
                    <a:pt x="212" y="144"/>
                  </a:lnTo>
                  <a:lnTo>
                    <a:pt x="218" y="139"/>
                  </a:lnTo>
                  <a:lnTo>
                    <a:pt x="229" y="124"/>
                  </a:lnTo>
                  <a:lnTo>
                    <a:pt x="239" y="109"/>
                  </a:lnTo>
                  <a:lnTo>
                    <a:pt x="239" y="109"/>
                  </a:lnTo>
                  <a:lnTo>
                    <a:pt x="253" y="87"/>
                  </a:lnTo>
                  <a:lnTo>
                    <a:pt x="266" y="64"/>
                  </a:lnTo>
                  <a:lnTo>
                    <a:pt x="280" y="41"/>
                  </a:lnTo>
                  <a:lnTo>
                    <a:pt x="292" y="15"/>
                  </a:lnTo>
                  <a:lnTo>
                    <a:pt x="292" y="15"/>
                  </a:lnTo>
                  <a:lnTo>
                    <a:pt x="298" y="11"/>
                  </a:lnTo>
                  <a:lnTo>
                    <a:pt x="302" y="9"/>
                  </a:lnTo>
                  <a:lnTo>
                    <a:pt x="304" y="11"/>
                  </a:lnTo>
                  <a:lnTo>
                    <a:pt x="310" y="13"/>
                  </a:lnTo>
                  <a:lnTo>
                    <a:pt x="310" y="13"/>
                  </a:lnTo>
                  <a:lnTo>
                    <a:pt x="313" y="19"/>
                  </a:lnTo>
                  <a:lnTo>
                    <a:pt x="314" y="24"/>
                  </a:lnTo>
                  <a:lnTo>
                    <a:pt x="314" y="31"/>
                  </a:lnTo>
                  <a:lnTo>
                    <a:pt x="314" y="38"/>
                  </a:lnTo>
                  <a:lnTo>
                    <a:pt x="313" y="53"/>
                  </a:lnTo>
                  <a:lnTo>
                    <a:pt x="308" y="69"/>
                  </a:lnTo>
                  <a:lnTo>
                    <a:pt x="300" y="104"/>
                  </a:lnTo>
                  <a:lnTo>
                    <a:pt x="298" y="120"/>
                  </a:lnTo>
                  <a:lnTo>
                    <a:pt x="299" y="136"/>
                  </a:lnTo>
                  <a:lnTo>
                    <a:pt x="299" y="136"/>
                  </a:lnTo>
                  <a:lnTo>
                    <a:pt x="302" y="150"/>
                  </a:lnTo>
                  <a:lnTo>
                    <a:pt x="307" y="159"/>
                  </a:lnTo>
                  <a:lnTo>
                    <a:pt x="314" y="169"/>
                  </a:lnTo>
                  <a:lnTo>
                    <a:pt x="323" y="174"/>
                  </a:lnTo>
                  <a:lnTo>
                    <a:pt x="334" y="180"/>
                  </a:lnTo>
                  <a:lnTo>
                    <a:pt x="347" y="185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52" y="196"/>
                  </a:lnTo>
                  <a:lnTo>
                    <a:pt x="333" y="200"/>
                  </a:lnTo>
                  <a:lnTo>
                    <a:pt x="323" y="202"/>
                  </a:lnTo>
                  <a:lnTo>
                    <a:pt x="314" y="202"/>
                  </a:lnTo>
                  <a:lnTo>
                    <a:pt x="306" y="200"/>
                  </a:lnTo>
                  <a:lnTo>
                    <a:pt x="298" y="196"/>
                  </a:lnTo>
                  <a:lnTo>
                    <a:pt x="298" y="196"/>
                  </a:lnTo>
                  <a:lnTo>
                    <a:pt x="288" y="191"/>
                  </a:lnTo>
                  <a:lnTo>
                    <a:pt x="281" y="183"/>
                  </a:lnTo>
                  <a:lnTo>
                    <a:pt x="276" y="173"/>
                  </a:lnTo>
                  <a:lnTo>
                    <a:pt x="272" y="161"/>
                  </a:lnTo>
                  <a:lnTo>
                    <a:pt x="269" y="149"/>
                  </a:lnTo>
                  <a:lnTo>
                    <a:pt x="268" y="134"/>
                  </a:lnTo>
                  <a:lnTo>
                    <a:pt x="268" y="119"/>
                  </a:lnTo>
                  <a:lnTo>
                    <a:pt x="269" y="102"/>
                  </a:lnTo>
                  <a:lnTo>
                    <a:pt x="269" y="102"/>
                  </a:lnTo>
                  <a:lnTo>
                    <a:pt x="258" y="119"/>
                  </a:lnTo>
                  <a:lnTo>
                    <a:pt x="247" y="136"/>
                  </a:lnTo>
                  <a:lnTo>
                    <a:pt x="236" y="155"/>
                  </a:lnTo>
                  <a:lnTo>
                    <a:pt x="231" y="165"/>
                  </a:lnTo>
                  <a:lnTo>
                    <a:pt x="224" y="173"/>
                  </a:lnTo>
                  <a:lnTo>
                    <a:pt x="224" y="173"/>
                  </a:lnTo>
                  <a:lnTo>
                    <a:pt x="214" y="183"/>
                  </a:lnTo>
                  <a:lnTo>
                    <a:pt x="202" y="194"/>
                  </a:lnTo>
                  <a:lnTo>
                    <a:pt x="190" y="200"/>
                  </a:lnTo>
                  <a:lnTo>
                    <a:pt x="183" y="203"/>
                  </a:lnTo>
                  <a:lnTo>
                    <a:pt x="179" y="203"/>
                  </a:lnTo>
                  <a:lnTo>
                    <a:pt x="179" y="203"/>
                  </a:lnTo>
                  <a:lnTo>
                    <a:pt x="173" y="202"/>
                  </a:lnTo>
                  <a:lnTo>
                    <a:pt x="169" y="200"/>
                  </a:lnTo>
                  <a:lnTo>
                    <a:pt x="167" y="198"/>
                  </a:lnTo>
                  <a:lnTo>
                    <a:pt x="165" y="194"/>
                  </a:lnTo>
                  <a:lnTo>
                    <a:pt x="161" y="184"/>
                  </a:lnTo>
                  <a:lnTo>
                    <a:pt x="161" y="173"/>
                  </a:lnTo>
                  <a:lnTo>
                    <a:pt x="161" y="159"/>
                  </a:lnTo>
                  <a:lnTo>
                    <a:pt x="163" y="146"/>
                  </a:lnTo>
                  <a:lnTo>
                    <a:pt x="165" y="116"/>
                  </a:lnTo>
                  <a:lnTo>
                    <a:pt x="165" y="116"/>
                  </a:lnTo>
                  <a:lnTo>
                    <a:pt x="158" y="134"/>
                  </a:lnTo>
                  <a:lnTo>
                    <a:pt x="152" y="150"/>
                  </a:lnTo>
                  <a:lnTo>
                    <a:pt x="142" y="166"/>
                  </a:lnTo>
                  <a:lnTo>
                    <a:pt x="131" y="183"/>
                  </a:lnTo>
                  <a:lnTo>
                    <a:pt x="119" y="196"/>
                  </a:lnTo>
                  <a:lnTo>
                    <a:pt x="105" y="209"/>
                  </a:lnTo>
                  <a:lnTo>
                    <a:pt x="97" y="214"/>
                  </a:lnTo>
                  <a:lnTo>
                    <a:pt x="89" y="218"/>
                  </a:lnTo>
                  <a:lnTo>
                    <a:pt x="81" y="221"/>
                  </a:lnTo>
                  <a:lnTo>
                    <a:pt x="72" y="224"/>
                  </a:lnTo>
                  <a:lnTo>
                    <a:pt x="72" y="224"/>
                  </a:lnTo>
                  <a:lnTo>
                    <a:pt x="64" y="225"/>
                  </a:lnTo>
                  <a:lnTo>
                    <a:pt x="57" y="225"/>
                  </a:lnTo>
                  <a:lnTo>
                    <a:pt x="51" y="225"/>
                  </a:lnTo>
                  <a:lnTo>
                    <a:pt x="44" y="224"/>
                  </a:lnTo>
                  <a:lnTo>
                    <a:pt x="37" y="221"/>
                  </a:lnTo>
                  <a:lnTo>
                    <a:pt x="32" y="218"/>
                  </a:lnTo>
                  <a:lnTo>
                    <a:pt x="27" y="214"/>
                  </a:lnTo>
                  <a:lnTo>
                    <a:pt x="23" y="210"/>
                  </a:lnTo>
                  <a:lnTo>
                    <a:pt x="23" y="210"/>
                  </a:lnTo>
                  <a:lnTo>
                    <a:pt x="21" y="203"/>
                  </a:lnTo>
                  <a:lnTo>
                    <a:pt x="18" y="195"/>
                  </a:lnTo>
                  <a:lnTo>
                    <a:pt x="17" y="187"/>
                  </a:lnTo>
                  <a:lnTo>
                    <a:pt x="12" y="180"/>
                  </a:lnTo>
                  <a:lnTo>
                    <a:pt x="12" y="180"/>
                  </a:lnTo>
                  <a:lnTo>
                    <a:pt x="10" y="177"/>
                  </a:lnTo>
                  <a:lnTo>
                    <a:pt x="6" y="174"/>
                  </a:lnTo>
                  <a:lnTo>
                    <a:pt x="2" y="172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0" y="162"/>
                  </a:lnTo>
                  <a:lnTo>
                    <a:pt x="0" y="158"/>
                  </a:lnTo>
                  <a:lnTo>
                    <a:pt x="3" y="150"/>
                  </a:lnTo>
                  <a:lnTo>
                    <a:pt x="12" y="138"/>
                  </a:lnTo>
                  <a:lnTo>
                    <a:pt x="12" y="138"/>
                  </a:lnTo>
                  <a:lnTo>
                    <a:pt x="18" y="116"/>
                  </a:lnTo>
                  <a:lnTo>
                    <a:pt x="25" y="95"/>
                  </a:lnTo>
                  <a:lnTo>
                    <a:pt x="34" y="74"/>
                  </a:lnTo>
                  <a:lnTo>
                    <a:pt x="44" y="53"/>
                  </a:lnTo>
                  <a:lnTo>
                    <a:pt x="56" y="35"/>
                  </a:lnTo>
                  <a:lnTo>
                    <a:pt x="62" y="27"/>
                  </a:lnTo>
                  <a:lnTo>
                    <a:pt x="70" y="19"/>
                  </a:lnTo>
                  <a:lnTo>
                    <a:pt x="77" y="13"/>
                  </a:lnTo>
                  <a:lnTo>
                    <a:pt x="85" y="8"/>
                  </a:lnTo>
                  <a:lnTo>
                    <a:pt x="93" y="3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117" y="3"/>
                  </a:lnTo>
                  <a:lnTo>
                    <a:pt x="122" y="5"/>
                  </a:lnTo>
                  <a:lnTo>
                    <a:pt x="126" y="9"/>
                  </a:lnTo>
                  <a:lnTo>
                    <a:pt x="130" y="15"/>
                  </a:lnTo>
                  <a:lnTo>
                    <a:pt x="131" y="22"/>
                  </a:lnTo>
                  <a:lnTo>
                    <a:pt x="132" y="27"/>
                  </a:lnTo>
                  <a:lnTo>
                    <a:pt x="132" y="27"/>
                  </a:lnTo>
                  <a:lnTo>
                    <a:pt x="132" y="38"/>
                  </a:lnTo>
                  <a:lnTo>
                    <a:pt x="131" y="48"/>
                  </a:lnTo>
                  <a:lnTo>
                    <a:pt x="128" y="59"/>
                  </a:lnTo>
                  <a:lnTo>
                    <a:pt x="126" y="69"/>
                  </a:lnTo>
                  <a:lnTo>
                    <a:pt x="117" y="90"/>
                  </a:lnTo>
                  <a:lnTo>
                    <a:pt x="105" y="109"/>
                  </a:lnTo>
                  <a:lnTo>
                    <a:pt x="93" y="128"/>
                  </a:lnTo>
                  <a:lnTo>
                    <a:pt x="78" y="144"/>
                  </a:lnTo>
                  <a:lnTo>
                    <a:pt x="63" y="158"/>
                  </a:lnTo>
                  <a:lnTo>
                    <a:pt x="48" y="169"/>
                  </a:lnTo>
                  <a:lnTo>
                    <a:pt x="48" y="169"/>
                  </a:lnTo>
                  <a:close/>
                  <a:moveTo>
                    <a:pt x="101" y="34"/>
                  </a:moveTo>
                  <a:lnTo>
                    <a:pt x="101" y="34"/>
                  </a:lnTo>
                  <a:lnTo>
                    <a:pt x="90" y="42"/>
                  </a:lnTo>
                  <a:lnTo>
                    <a:pt x="81" y="52"/>
                  </a:lnTo>
                  <a:lnTo>
                    <a:pt x="72" y="63"/>
                  </a:lnTo>
                  <a:lnTo>
                    <a:pt x="64" y="75"/>
                  </a:lnTo>
                  <a:lnTo>
                    <a:pt x="59" y="87"/>
                  </a:lnTo>
                  <a:lnTo>
                    <a:pt x="53" y="101"/>
                  </a:lnTo>
                  <a:lnTo>
                    <a:pt x="49" y="116"/>
                  </a:lnTo>
                  <a:lnTo>
                    <a:pt x="45" y="132"/>
                  </a:lnTo>
                  <a:lnTo>
                    <a:pt x="45" y="132"/>
                  </a:lnTo>
                  <a:lnTo>
                    <a:pt x="57" y="125"/>
                  </a:lnTo>
                  <a:lnTo>
                    <a:pt x="70" y="116"/>
                  </a:lnTo>
                  <a:lnTo>
                    <a:pt x="81" y="105"/>
                  </a:lnTo>
                  <a:lnTo>
                    <a:pt x="92" y="91"/>
                  </a:lnTo>
                  <a:lnTo>
                    <a:pt x="98" y="78"/>
                  </a:lnTo>
                  <a:lnTo>
                    <a:pt x="102" y="63"/>
                  </a:lnTo>
                  <a:lnTo>
                    <a:pt x="104" y="56"/>
                  </a:lnTo>
                  <a:lnTo>
                    <a:pt x="104" y="49"/>
                  </a:lnTo>
                  <a:lnTo>
                    <a:pt x="102" y="41"/>
                  </a:lnTo>
                  <a:lnTo>
                    <a:pt x="101" y="34"/>
                  </a:lnTo>
                  <a:lnTo>
                    <a:pt x="101" y="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73" name="Freeform 73"/>
            <p:cNvSpPr>
              <a:spLocks noEditPoints="1"/>
            </p:cNvSpPr>
            <p:nvPr/>
          </p:nvSpPr>
          <p:spPr bwMode="auto">
            <a:xfrm>
              <a:off x="5763" y="3121"/>
              <a:ext cx="415" cy="224"/>
            </a:xfrm>
            <a:custGeom>
              <a:avLst/>
              <a:gdLst>
                <a:gd name="T0" fmla="*/ 199 w 415"/>
                <a:gd name="T1" fmla="*/ 171 h 224"/>
                <a:gd name="T2" fmla="*/ 240 w 415"/>
                <a:gd name="T3" fmla="*/ 105 h 224"/>
                <a:gd name="T4" fmla="*/ 267 w 415"/>
                <a:gd name="T5" fmla="*/ 65 h 224"/>
                <a:gd name="T6" fmla="*/ 299 w 415"/>
                <a:gd name="T7" fmla="*/ 22 h 224"/>
                <a:gd name="T8" fmla="*/ 310 w 415"/>
                <a:gd name="T9" fmla="*/ 19 h 224"/>
                <a:gd name="T10" fmla="*/ 319 w 415"/>
                <a:gd name="T11" fmla="*/ 37 h 224"/>
                <a:gd name="T12" fmla="*/ 307 w 415"/>
                <a:gd name="T13" fmla="*/ 117 h 224"/>
                <a:gd name="T14" fmla="*/ 311 w 415"/>
                <a:gd name="T15" fmla="*/ 141 h 224"/>
                <a:gd name="T16" fmla="*/ 325 w 415"/>
                <a:gd name="T17" fmla="*/ 165 h 224"/>
                <a:gd name="T18" fmla="*/ 374 w 415"/>
                <a:gd name="T19" fmla="*/ 184 h 224"/>
                <a:gd name="T20" fmla="*/ 409 w 415"/>
                <a:gd name="T21" fmla="*/ 190 h 224"/>
                <a:gd name="T22" fmla="*/ 395 w 415"/>
                <a:gd name="T23" fmla="*/ 201 h 224"/>
                <a:gd name="T24" fmla="*/ 361 w 415"/>
                <a:gd name="T25" fmla="*/ 211 h 224"/>
                <a:gd name="T26" fmla="*/ 326 w 415"/>
                <a:gd name="T27" fmla="*/ 213 h 224"/>
                <a:gd name="T28" fmla="*/ 295 w 415"/>
                <a:gd name="T29" fmla="*/ 194 h 224"/>
                <a:gd name="T30" fmla="*/ 278 w 415"/>
                <a:gd name="T31" fmla="*/ 158 h 224"/>
                <a:gd name="T32" fmla="*/ 274 w 415"/>
                <a:gd name="T33" fmla="*/ 100 h 224"/>
                <a:gd name="T34" fmla="*/ 225 w 415"/>
                <a:gd name="T35" fmla="*/ 180 h 224"/>
                <a:gd name="T36" fmla="*/ 194 w 415"/>
                <a:gd name="T37" fmla="*/ 214 h 224"/>
                <a:gd name="T38" fmla="*/ 174 w 415"/>
                <a:gd name="T39" fmla="*/ 220 h 224"/>
                <a:gd name="T40" fmla="*/ 159 w 415"/>
                <a:gd name="T41" fmla="*/ 213 h 224"/>
                <a:gd name="T42" fmla="*/ 158 w 415"/>
                <a:gd name="T43" fmla="*/ 150 h 224"/>
                <a:gd name="T44" fmla="*/ 119 w 415"/>
                <a:gd name="T45" fmla="*/ 194 h 224"/>
                <a:gd name="T46" fmla="*/ 76 w 415"/>
                <a:gd name="T47" fmla="*/ 224 h 224"/>
                <a:gd name="T48" fmla="*/ 48 w 415"/>
                <a:gd name="T49" fmla="*/ 221 h 224"/>
                <a:gd name="T50" fmla="*/ 23 w 415"/>
                <a:gd name="T51" fmla="*/ 210 h 224"/>
                <a:gd name="T52" fmla="*/ 9 w 415"/>
                <a:gd name="T53" fmla="*/ 181 h 224"/>
                <a:gd name="T54" fmla="*/ 0 w 415"/>
                <a:gd name="T55" fmla="*/ 165 h 224"/>
                <a:gd name="T56" fmla="*/ 4 w 415"/>
                <a:gd name="T57" fmla="*/ 147 h 224"/>
                <a:gd name="T58" fmla="*/ 22 w 415"/>
                <a:gd name="T59" fmla="*/ 115 h 224"/>
                <a:gd name="T60" fmla="*/ 39 w 415"/>
                <a:gd name="T61" fmla="*/ 71 h 224"/>
                <a:gd name="T62" fmla="*/ 82 w 415"/>
                <a:gd name="T63" fmla="*/ 18 h 224"/>
                <a:gd name="T64" fmla="*/ 113 w 415"/>
                <a:gd name="T65" fmla="*/ 0 h 224"/>
                <a:gd name="T66" fmla="*/ 128 w 415"/>
                <a:gd name="T67" fmla="*/ 7 h 224"/>
                <a:gd name="T68" fmla="*/ 129 w 415"/>
                <a:gd name="T69" fmla="*/ 38 h 224"/>
                <a:gd name="T70" fmla="*/ 120 w 415"/>
                <a:gd name="T71" fmla="*/ 70 h 224"/>
                <a:gd name="T72" fmla="*/ 84 w 415"/>
                <a:gd name="T73" fmla="*/ 119 h 224"/>
                <a:gd name="T74" fmla="*/ 54 w 415"/>
                <a:gd name="T75" fmla="*/ 142 h 224"/>
                <a:gd name="T76" fmla="*/ 42 w 415"/>
                <a:gd name="T77" fmla="*/ 160 h 224"/>
                <a:gd name="T78" fmla="*/ 43 w 415"/>
                <a:gd name="T79" fmla="*/ 180 h 224"/>
                <a:gd name="T80" fmla="*/ 65 w 415"/>
                <a:gd name="T81" fmla="*/ 195 h 224"/>
                <a:gd name="T82" fmla="*/ 97 w 415"/>
                <a:gd name="T83" fmla="*/ 190 h 224"/>
                <a:gd name="T84" fmla="*/ 135 w 415"/>
                <a:gd name="T85" fmla="*/ 153 h 224"/>
                <a:gd name="T86" fmla="*/ 169 w 415"/>
                <a:gd name="T87" fmla="*/ 98 h 224"/>
                <a:gd name="T88" fmla="*/ 183 w 415"/>
                <a:gd name="T89" fmla="*/ 56 h 224"/>
                <a:gd name="T90" fmla="*/ 200 w 415"/>
                <a:gd name="T91" fmla="*/ 33 h 224"/>
                <a:gd name="T92" fmla="*/ 214 w 415"/>
                <a:gd name="T93" fmla="*/ 35 h 224"/>
                <a:gd name="T94" fmla="*/ 218 w 415"/>
                <a:gd name="T95" fmla="*/ 55 h 224"/>
                <a:gd name="T96" fmla="*/ 192 w 415"/>
                <a:gd name="T97" fmla="*/ 132 h 224"/>
                <a:gd name="T98" fmla="*/ 187 w 415"/>
                <a:gd name="T99" fmla="*/ 177 h 224"/>
                <a:gd name="T100" fmla="*/ 60 w 415"/>
                <a:gd name="T101" fmla="*/ 106 h 224"/>
                <a:gd name="T102" fmla="*/ 106 w 415"/>
                <a:gd name="T103" fmla="*/ 44 h 224"/>
                <a:gd name="T104" fmla="*/ 104 w 415"/>
                <a:gd name="T105" fmla="*/ 40 h 224"/>
                <a:gd name="T106" fmla="*/ 79 w 415"/>
                <a:gd name="T107" fmla="*/ 61 h 224"/>
                <a:gd name="T108" fmla="*/ 52 w 415"/>
                <a:gd name="T109" fmla="*/ 11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5" h="224">
                  <a:moveTo>
                    <a:pt x="187" y="177"/>
                  </a:moveTo>
                  <a:lnTo>
                    <a:pt x="187" y="177"/>
                  </a:lnTo>
                  <a:lnTo>
                    <a:pt x="194" y="175"/>
                  </a:lnTo>
                  <a:lnTo>
                    <a:pt x="199" y="171"/>
                  </a:lnTo>
                  <a:lnTo>
                    <a:pt x="209" y="160"/>
                  </a:lnTo>
                  <a:lnTo>
                    <a:pt x="217" y="147"/>
                  </a:lnTo>
                  <a:lnTo>
                    <a:pt x="225" y="134"/>
                  </a:lnTo>
                  <a:lnTo>
                    <a:pt x="240" y="105"/>
                  </a:lnTo>
                  <a:lnTo>
                    <a:pt x="250" y="91"/>
                  </a:lnTo>
                  <a:lnTo>
                    <a:pt x="259" y="79"/>
                  </a:lnTo>
                  <a:lnTo>
                    <a:pt x="259" y="79"/>
                  </a:lnTo>
                  <a:lnTo>
                    <a:pt x="267" y="65"/>
                  </a:lnTo>
                  <a:lnTo>
                    <a:pt x="278" y="45"/>
                  </a:lnTo>
                  <a:lnTo>
                    <a:pt x="285" y="35"/>
                  </a:lnTo>
                  <a:lnTo>
                    <a:pt x="292" y="27"/>
                  </a:lnTo>
                  <a:lnTo>
                    <a:pt x="299" y="22"/>
                  </a:lnTo>
                  <a:lnTo>
                    <a:pt x="301" y="19"/>
                  </a:lnTo>
                  <a:lnTo>
                    <a:pt x="304" y="19"/>
                  </a:lnTo>
                  <a:lnTo>
                    <a:pt x="304" y="19"/>
                  </a:lnTo>
                  <a:lnTo>
                    <a:pt x="310" y="19"/>
                  </a:lnTo>
                  <a:lnTo>
                    <a:pt x="314" y="22"/>
                  </a:lnTo>
                  <a:lnTo>
                    <a:pt x="316" y="26"/>
                  </a:lnTo>
                  <a:lnTo>
                    <a:pt x="318" y="31"/>
                  </a:lnTo>
                  <a:lnTo>
                    <a:pt x="319" y="37"/>
                  </a:lnTo>
                  <a:lnTo>
                    <a:pt x="318" y="45"/>
                  </a:lnTo>
                  <a:lnTo>
                    <a:pt x="316" y="61"/>
                  </a:lnTo>
                  <a:lnTo>
                    <a:pt x="310" y="100"/>
                  </a:lnTo>
                  <a:lnTo>
                    <a:pt x="307" y="117"/>
                  </a:lnTo>
                  <a:lnTo>
                    <a:pt x="307" y="126"/>
                  </a:lnTo>
                  <a:lnTo>
                    <a:pt x="308" y="134"/>
                  </a:lnTo>
                  <a:lnTo>
                    <a:pt x="308" y="134"/>
                  </a:lnTo>
                  <a:lnTo>
                    <a:pt x="311" y="141"/>
                  </a:lnTo>
                  <a:lnTo>
                    <a:pt x="314" y="149"/>
                  </a:lnTo>
                  <a:lnTo>
                    <a:pt x="316" y="154"/>
                  </a:lnTo>
                  <a:lnTo>
                    <a:pt x="320" y="160"/>
                  </a:lnTo>
                  <a:lnTo>
                    <a:pt x="325" y="165"/>
                  </a:lnTo>
                  <a:lnTo>
                    <a:pt x="330" y="169"/>
                  </a:lnTo>
                  <a:lnTo>
                    <a:pt x="342" y="176"/>
                  </a:lnTo>
                  <a:lnTo>
                    <a:pt x="357" y="181"/>
                  </a:lnTo>
                  <a:lnTo>
                    <a:pt x="374" y="184"/>
                  </a:lnTo>
                  <a:lnTo>
                    <a:pt x="393" y="186"/>
                  </a:lnTo>
                  <a:lnTo>
                    <a:pt x="415" y="187"/>
                  </a:lnTo>
                  <a:lnTo>
                    <a:pt x="415" y="187"/>
                  </a:lnTo>
                  <a:lnTo>
                    <a:pt x="409" y="190"/>
                  </a:lnTo>
                  <a:lnTo>
                    <a:pt x="404" y="192"/>
                  </a:lnTo>
                  <a:lnTo>
                    <a:pt x="398" y="195"/>
                  </a:lnTo>
                  <a:lnTo>
                    <a:pt x="397" y="198"/>
                  </a:lnTo>
                  <a:lnTo>
                    <a:pt x="395" y="201"/>
                  </a:lnTo>
                  <a:lnTo>
                    <a:pt x="395" y="201"/>
                  </a:lnTo>
                  <a:lnTo>
                    <a:pt x="376" y="205"/>
                  </a:lnTo>
                  <a:lnTo>
                    <a:pt x="368" y="207"/>
                  </a:lnTo>
                  <a:lnTo>
                    <a:pt x="361" y="211"/>
                  </a:lnTo>
                  <a:lnTo>
                    <a:pt x="361" y="211"/>
                  </a:lnTo>
                  <a:lnTo>
                    <a:pt x="348" y="213"/>
                  </a:lnTo>
                  <a:lnTo>
                    <a:pt x="337" y="213"/>
                  </a:lnTo>
                  <a:lnTo>
                    <a:pt x="326" y="213"/>
                  </a:lnTo>
                  <a:lnTo>
                    <a:pt x="316" y="210"/>
                  </a:lnTo>
                  <a:lnTo>
                    <a:pt x="308" y="206"/>
                  </a:lnTo>
                  <a:lnTo>
                    <a:pt x="300" y="201"/>
                  </a:lnTo>
                  <a:lnTo>
                    <a:pt x="295" y="194"/>
                  </a:lnTo>
                  <a:lnTo>
                    <a:pt x="289" y="187"/>
                  </a:lnTo>
                  <a:lnTo>
                    <a:pt x="284" y="179"/>
                  </a:lnTo>
                  <a:lnTo>
                    <a:pt x="281" y="169"/>
                  </a:lnTo>
                  <a:lnTo>
                    <a:pt x="278" y="158"/>
                  </a:lnTo>
                  <a:lnTo>
                    <a:pt x="275" y="147"/>
                  </a:lnTo>
                  <a:lnTo>
                    <a:pt x="274" y="124"/>
                  </a:lnTo>
                  <a:lnTo>
                    <a:pt x="274" y="100"/>
                  </a:lnTo>
                  <a:lnTo>
                    <a:pt x="274" y="100"/>
                  </a:lnTo>
                  <a:lnTo>
                    <a:pt x="265" y="111"/>
                  </a:lnTo>
                  <a:lnTo>
                    <a:pt x="255" y="126"/>
                  </a:lnTo>
                  <a:lnTo>
                    <a:pt x="236" y="162"/>
                  </a:lnTo>
                  <a:lnTo>
                    <a:pt x="225" y="180"/>
                  </a:lnTo>
                  <a:lnTo>
                    <a:pt x="213" y="196"/>
                  </a:lnTo>
                  <a:lnTo>
                    <a:pt x="207" y="203"/>
                  </a:lnTo>
                  <a:lnTo>
                    <a:pt x="200" y="210"/>
                  </a:lnTo>
                  <a:lnTo>
                    <a:pt x="194" y="214"/>
                  </a:lnTo>
                  <a:lnTo>
                    <a:pt x="187" y="218"/>
                  </a:lnTo>
                  <a:lnTo>
                    <a:pt x="187" y="218"/>
                  </a:lnTo>
                  <a:lnTo>
                    <a:pt x="180" y="220"/>
                  </a:lnTo>
                  <a:lnTo>
                    <a:pt x="174" y="220"/>
                  </a:lnTo>
                  <a:lnTo>
                    <a:pt x="170" y="220"/>
                  </a:lnTo>
                  <a:lnTo>
                    <a:pt x="166" y="218"/>
                  </a:lnTo>
                  <a:lnTo>
                    <a:pt x="162" y="216"/>
                  </a:lnTo>
                  <a:lnTo>
                    <a:pt x="159" y="213"/>
                  </a:lnTo>
                  <a:lnTo>
                    <a:pt x="157" y="205"/>
                  </a:lnTo>
                  <a:lnTo>
                    <a:pt x="155" y="194"/>
                  </a:lnTo>
                  <a:lnTo>
                    <a:pt x="155" y="180"/>
                  </a:lnTo>
                  <a:lnTo>
                    <a:pt x="158" y="150"/>
                  </a:lnTo>
                  <a:lnTo>
                    <a:pt x="158" y="150"/>
                  </a:lnTo>
                  <a:lnTo>
                    <a:pt x="149" y="160"/>
                  </a:lnTo>
                  <a:lnTo>
                    <a:pt x="139" y="171"/>
                  </a:lnTo>
                  <a:lnTo>
                    <a:pt x="119" y="194"/>
                  </a:lnTo>
                  <a:lnTo>
                    <a:pt x="109" y="203"/>
                  </a:lnTo>
                  <a:lnTo>
                    <a:pt x="98" y="213"/>
                  </a:lnTo>
                  <a:lnTo>
                    <a:pt x="87" y="220"/>
                  </a:lnTo>
                  <a:lnTo>
                    <a:pt x="76" y="224"/>
                  </a:lnTo>
                  <a:lnTo>
                    <a:pt x="76" y="224"/>
                  </a:lnTo>
                  <a:lnTo>
                    <a:pt x="69" y="224"/>
                  </a:lnTo>
                  <a:lnTo>
                    <a:pt x="63" y="224"/>
                  </a:lnTo>
                  <a:lnTo>
                    <a:pt x="48" y="221"/>
                  </a:lnTo>
                  <a:lnTo>
                    <a:pt x="34" y="217"/>
                  </a:lnTo>
                  <a:lnTo>
                    <a:pt x="27" y="214"/>
                  </a:lnTo>
                  <a:lnTo>
                    <a:pt x="23" y="210"/>
                  </a:lnTo>
                  <a:lnTo>
                    <a:pt x="23" y="210"/>
                  </a:lnTo>
                  <a:lnTo>
                    <a:pt x="19" y="205"/>
                  </a:lnTo>
                  <a:lnTo>
                    <a:pt x="16" y="198"/>
                  </a:lnTo>
                  <a:lnTo>
                    <a:pt x="13" y="190"/>
                  </a:lnTo>
                  <a:lnTo>
                    <a:pt x="9" y="181"/>
                  </a:lnTo>
                  <a:lnTo>
                    <a:pt x="9" y="181"/>
                  </a:lnTo>
                  <a:lnTo>
                    <a:pt x="4" y="173"/>
                  </a:lnTo>
                  <a:lnTo>
                    <a:pt x="1" y="169"/>
                  </a:lnTo>
                  <a:lnTo>
                    <a:pt x="0" y="165"/>
                  </a:lnTo>
                  <a:lnTo>
                    <a:pt x="0" y="165"/>
                  </a:lnTo>
                  <a:lnTo>
                    <a:pt x="0" y="160"/>
                  </a:lnTo>
                  <a:lnTo>
                    <a:pt x="1" y="156"/>
                  </a:lnTo>
                  <a:lnTo>
                    <a:pt x="4" y="147"/>
                  </a:lnTo>
                  <a:lnTo>
                    <a:pt x="9" y="139"/>
                  </a:lnTo>
                  <a:lnTo>
                    <a:pt x="15" y="130"/>
                  </a:lnTo>
                  <a:lnTo>
                    <a:pt x="15" y="130"/>
                  </a:lnTo>
                  <a:lnTo>
                    <a:pt x="22" y="115"/>
                  </a:lnTo>
                  <a:lnTo>
                    <a:pt x="28" y="98"/>
                  </a:lnTo>
                  <a:lnTo>
                    <a:pt x="33" y="85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53" y="50"/>
                  </a:lnTo>
                  <a:lnTo>
                    <a:pt x="61" y="40"/>
                  </a:lnTo>
                  <a:lnTo>
                    <a:pt x="72" y="29"/>
                  </a:lnTo>
                  <a:lnTo>
                    <a:pt x="82" y="18"/>
                  </a:lnTo>
                  <a:lnTo>
                    <a:pt x="93" y="10"/>
                  </a:lnTo>
                  <a:lnTo>
                    <a:pt x="104" y="4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9" y="0"/>
                  </a:lnTo>
                  <a:lnTo>
                    <a:pt x="123" y="1"/>
                  </a:lnTo>
                  <a:lnTo>
                    <a:pt x="125" y="4"/>
                  </a:lnTo>
                  <a:lnTo>
                    <a:pt x="128" y="7"/>
                  </a:lnTo>
                  <a:lnTo>
                    <a:pt x="129" y="11"/>
                  </a:lnTo>
                  <a:lnTo>
                    <a:pt x="131" y="15"/>
                  </a:lnTo>
                  <a:lnTo>
                    <a:pt x="131" y="26"/>
                  </a:lnTo>
                  <a:lnTo>
                    <a:pt x="129" y="38"/>
                  </a:lnTo>
                  <a:lnTo>
                    <a:pt x="127" y="50"/>
                  </a:lnTo>
                  <a:lnTo>
                    <a:pt x="123" y="61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13" y="82"/>
                  </a:lnTo>
                  <a:lnTo>
                    <a:pt x="105" y="95"/>
                  </a:lnTo>
                  <a:lnTo>
                    <a:pt x="95" y="108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74" y="128"/>
                  </a:lnTo>
                  <a:lnTo>
                    <a:pt x="60" y="136"/>
                  </a:lnTo>
                  <a:lnTo>
                    <a:pt x="54" y="142"/>
                  </a:lnTo>
                  <a:lnTo>
                    <a:pt x="49" y="147"/>
                  </a:lnTo>
                  <a:lnTo>
                    <a:pt x="45" y="153"/>
                  </a:lnTo>
                  <a:lnTo>
                    <a:pt x="42" y="160"/>
                  </a:lnTo>
                  <a:lnTo>
                    <a:pt x="42" y="160"/>
                  </a:lnTo>
                  <a:lnTo>
                    <a:pt x="41" y="165"/>
                  </a:lnTo>
                  <a:lnTo>
                    <a:pt x="41" y="171"/>
                  </a:lnTo>
                  <a:lnTo>
                    <a:pt x="42" y="176"/>
                  </a:lnTo>
                  <a:lnTo>
                    <a:pt x="43" y="180"/>
                  </a:lnTo>
                  <a:lnTo>
                    <a:pt x="45" y="184"/>
                  </a:lnTo>
                  <a:lnTo>
                    <a:pt x="49" y="187"/>
                  </a:lnTo>
                  <a:lnTo>
                    <a:pt x="56" y="192"/>
                  </a:lnTo>
                  <a:lnTo>
                    <a:pt x="65" y="195"/>
                  </a:lnTo>
                  <a:lnTo>
                    <a:pt x="76" y="195"/>
                  </a:lnTo>
                  <a:lnTo>
                    <a:pt x="87" y="194"/>
                  </a:lnTo>
                  <a:lnTo>
                    <a:pt x="97" y="190"/>
                  </a:lnTo>
                  <a:lnTo>
                    <a:pt x="97" y="190"/>
                  </a:lnTo>
                  <a:lnTo>
                    <a:pt x="106" y="184"/>
                  </a:lnTo>
                  <a:lnTo>
                    <a:pt x="114" y="176"/>
                  </a:lnTo>
                  <a:lnTo>
                    <a:pt x="125" y="165"/>
                  </a:lnTo>
                  <a:lnTo>
                    <a:pt x="135" y="153"/>
                  </a:lnTo>
                  <a:lnTo>
                    <a:pt x="146" y="139"/>
                  </a:lnTo>
                  <a:lnTo>
                    <a:pt x="155" y="126"/>
                  </a:lnTo>
                  <a:lnTo>
                    <a:pt x="164" y="111"/>
                  </a:lnTo>
                  <a:lnTo>
                    <a:pt x="169" y="98"/>
                  </a:lnTo>
                  <a:lnTo>
                    <a:pt x="169" y="98"/>
                  </a:lnTo>
                  <a:lnTo>
                    <a:pt x="173" y="89"/>
                  </a:lnTo>
                  <a:lnTo>
                    <a:pt x="176" y="78"/>
                  </a:lnTo>
                  <a:lnTo>
                    <a:pt x="183" y="56"/>
                  </a:lnTo>
                  <a:lnTo>
                    <a:pt x="187" y="46"/>
                  </a:lnTo>
                  <a:lnTo>
                    <a:pt x="191" y="40"/>
                  </a:lnTo>
                  <a:lnTo>
                    <a:pt x="196" y="34"/>
                  </a:lnTo>
                  <a:lnTo>
                    <a:pt x="200" y="33"/>
                  </a:lnTo>
                  <a:lnTo>
                    <a:pt x="204" y="33"/>
                  </a:lnTo>
                  <a:lnTo>
                    <a:pt x="204" y="33"/>
                  </a:lnTo>
                  <a:lnTo>
                    <a:pt x="210" y="33"/>
                  </a:lnTo>
                  <a:lnTo>
                    <a:pt x="214" y="35"/>
                  </a:lnTo>
                  <a:lnTo>
                    <a:pt x="217" y="38"/>
                  </a:lnTo>
                  <a:lnTo>
                    <a:pt x="218" y="42"/>
                  </a:lnTo>
                  <a:lnTo>
                    <a:pt x="218" y="49"/>
                  </a:lnTo>
                  <a:lnTo>
                    <a:pt x="218" y="55"/>
                  </a:lnTo>
                  <a:lnTo>
                    <a:pt x="214" y="70"/>
                  </a:lnTo>
                  <a:lnTo>
                    <a:pt x="202" y="102"/>
                  </a:lnTo>
                  <a:lnTo>
                    <a:pt x="196" y="119"/>
                  </a:lnTo>
                  <a:lnTo>
                    <a:pt x="192" y="132"/>
                  </a:lnTo>
                  <a:lnTo>
                    <a:pt x="192" y="132"/>
                  </a:lnTo>
                  <a:lnTo>
                    <a:pt x="189" y="146"/>
                  </a:lnTo>
                  <a:lnTo>
                    <a:pt x="189" y="157"/>
                  </a:lnTo>
                  <a:lnTo>
                    <a:pt x="187" y="177"/>
                  </a:lnTo>
                  <a:lnTo>
                    <a:pt x="187" y="177"/>
                  </a:lnTo>
                  <a:close/>
                  <a:moveTo>
                    <a:pt x="52" y="113"/>
                  </a:moveTo>
                  <a:lnTo>
                    <a:pt x="52" y="113"/>
                  </a:lnTo>
                  <a:lnTo>
                    <a:pt x="60" y="106"/>
                  </a:lnTo>
                  <a:lnTo>
                    <a:pt x="68" y="98"/>
                  </a:lnTo>
                  <a:lnTo>
                    <a:pt x="83" y="82"/>
                  </a:lnTo>
                  <a:lnTo>
                    <a:pt x="95" y="63"/>
                  </a:lnTo>
                  <a:lnTo>
                    <a:pt x="106" y="44"/>
                  </a:lnTo>
                  <a:lnTo>
                    <a:pt x="106" y="44"/>
                  </a:lnTo>
                  <a:lnTo>
                    <a:pt x="106" y="40"/>
                  </a:lnTo>
                  <a:lnTo>
                    <a:pt x="105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94" y="46"/>
                  </a:lnTo>
                  <a:lnTo>
                    <a:pt x="87" y="53"/>
                  </a:lnTo>
                  <a:lnTo>
                    <a:pt x="79" y="61"/>
                  </a:lnTo>
                  <a:lnTo>
                    <a:pt x="72" y="71"/>
                  </a:lnTo>
                  <a:lnTo>
                    <a:pt x="61" y="90"/>
                  </a:lnTo>
                  <a:lnTo>
                    <a:pt x="52" y="113"/>
                  </a:lnTo>
                  <a:lnTo>
                    <a:pt x="52" y="1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74" name="Freeform 74"/>
            <p:cNvSpPr>
              <a:spLocks noEditPoints="1"/>
            </p:cNvSpPr>
            <p:nvPr/>
          </p:nvSpPr>
          <p:spPr bwMode="auto">
            <a:xfrm>
              <a:off x="5438" y="3147"/>
              <a:ext cx="165" cy="215"/>
            </a:xfrm>
            <a:custGeom>
              <a:avLst/>
              <a:gdLst>
                <a:gd name="T0" fmla="*/ 36 w 165"/>
                <a:gd name="T1" fmla="*/ 151 h 215"/>
                <a:gd name="T2" fmla="*/ 40 w 165"/>
                <a:gd name="T3" fmla="*/ 172 h 215"/>
                <a:gd name="T4" fmla="*/ 51 w 165"/>
                <a:gd name="T5" fmla="*/ 183 h 215"/>
                <a:gd name="T6" fmla="*/ 67 w 165"/>
                <a:gd name="T7" fmla="*/ 187 h 215"/>
                <a:gd name="T8" fmla="*/ 87 w 165"/>
                <a:gd name="T9" fmla="*/ 184 h 215"/>
                <a:gd name="T10" fmla="*/ 109 w 165"/>
                <a:gd name="T11" fmla="*/ 177 h 215"/>
                <a:gd name="T12" fmla="*/ 150 w 165"/>
                <a:gd name="T13" fmla="*/ 158 h 215"/>
                <a:gd name="T14" fmla="*/ 165 w 165"/>
                <a:gd name="T15" fmla="*/ 149 h 215"/>
                <a:gd name="T16" fmla="*/ 149 w 165"/>
                <a:gd name="T17" fmla="*/ 172 h 215"/>
                <a:gd name="T18" fmla="*/ 130 w 165"/>
                <a:gd name="T19" fmla="*/ 191 h 215"/>
                <a:gd name="T20" fmla="*/ 107 w 165"/>
                <a:gd name="T21" fmla="*/ 205 h 215"/>
                <a:gd name="T22" fmla="*/ 79 w 165"/>
                <a:gd name="T23" fmla="*/ 214 h 215"/>
                <a:gd name="T24" fmla="*/ 67 w 165"/>
                <a:gd name="T25" fmla="*/ 215 h 215"/>
                <a:gd name="T26" fmla="*/ 45 w 165"/>
                <a:gd name="T27" fmla="*/ 213 h 215"/>
                <a:gd name="T28" fmla="*/ 27 w 165"/>
                <a:gd name="T29" fmla="*/ 206 h 215"/>
                <a:gd name="T30" fmla="*/ 15 w 165"/>
                <a:gd name="T31" fmla="*/ 194 h 215"/>
                <a:gd name="T32" fmla="*/ 7 w 165"/>
                <a:gd name="T33" fmla="*/ 179 h 215"/>
                <a:gd name="T34" fmla="*/ 1 w 165"/>
                <a:gd name="T35" fmla="*/ 161 h 215"/>
                <a:gd name="T36" fmla="*/ 0 w 165"/>
                <a:gd name="T37" fmla="*/ 140 h 215"/>
                <a:gd name="T38" fmla="*/ 4 w 165"/>
                <a:gd name="T39" fmla="*/ 109 h 215"/>
                <a:gd name="T40" fmla="*/ 21 w 165"/>
                <a:gd name="T41" fmla="*/ 65 h 215"/>
                <a:gd name="T42" fmla="*/ 40 w 165"/>
                <a:gd name="T43" fmla="*/ 38 h 215"/>
                <a:gd name="T44" fmla="*/ 56 w 165"/>
                <a:gd name="T45" fmla="*/ 22 h 215"/>
                <a:gd name="T46" fmla="*/ 74 w 165"/>
                <a:gd name="T47" fmla="*/ 9 h 215"/>
                <a:gd name="T48" fmla="*/ 94 w 165"/>
                <a:gd name="T49" fmla="*/ 3 h 215"/>
                <a:gd name="T50" fmla="*/ 116 w 165"/>
                <a:gd name="T51" fmla="*/ 0 h 215"/>
                <a:gd name="T52" fmla="*/ 127 w 165"/>
                <a:gd name="T53" fmla="*/ 0 h 215"/>
                <a:gd name="T54" fmla="*/ 138 w 165"/>
                <a:gd name="T55" fmla="*/ 8 h 215"/>
                <a:gd name="T56" fmla="*/ 145 w 165"/>
                <a:gd name="T57" fmla="*/ 18 h 215"/>
                <a:gd name="T58" fmla="*/ 145 w 165"/>
                <a:gd name="T59" fmla="*/ 33 h 215"/>
                <a:gd name="T60" fmla="*/ 138 w 165"/>
                <a:gd name="T61" fmla="*/ 50 h 215"/>
                <a:gd name="T62" fmla="*/ 130 w 165"/>
                <a:gd name="T63" fmla="*/ 65 h 215"/>
                <a:gd name="T64" fmla="*/ 105 w 165"/>
                <a:gd name="T65" fmla="*/ 94 h 215"/>
                <a:gd name="T66" fmla="*/ 77 w 165"/>
                <a:gd name="T67" fmla="*/ 121 h 215"/>
                <a:gd name="T68" fmla="*/ 36 w 165"/>
                <a:gd name="T69" fmla="*/ 151 h 215"/>
                <a:gd name="T70" fmla="*/ 40 w 165"/>
                <a:gd name="T71" fmla="*/ 112 h 215"/>
                <a:gd name="T72" fmla="*/ 53 w 165"/>
                <a:gd name="T73" fmla="*/ 104 h 215"/>
                <a:gd name="T74" fmla="*/ 79 w 165"/>
                <a:gd name="T75" fmla="*/ 89 h 215"/>
                <a:gd name="T76" fmla="*/ 105 w 165"/>
                <a:gd name="T77" fmla="*/ 71 h 215"/>
                <a:gd name="T78" fmla="*/ 124 w 165"/>
                <a:gd name="T79" fmla="*/ 46 h 215"/>
                <a:gd name="T80" fmla="*/ 131 w 165"/>
                <a:gd name="T81" fmla="*/ 30 h 215"/>
                <a:gd name="T82" fmla="*/ 122 w 165"/>
                <a:gd name="T83" fmla="*/ 29 h 215"/>
                <a:gd name="T84" fmla="*/ 105 w 165"/>
                <a:gd name="T85" fmla="*/ 29 h 215"/>
                <a:gd name="T86" fmla="*/ 89 w 165"/>
                <a:gd name="T87" fmla="*/ 33 h 215"/>
                <a:gd name="T88" fmla="*/ 75 w 165"/>
                <a:gd name="T89" fmla="*/ 44 h 215"/>
                <a:gd name="T90" fmla="*/ 59 w 165"/>
                <a:gd name="T91" fmla="*/ 63 h 215"/>
                <a:gd name="T92" fmla="*/ 44 w 165"/>
                <a:gd name="T93" fmla="*/ 95 h 215"/>
                <a:gd name="T94" fmla="*/ 40 w 165"/>
                <a:gd name="T95" fmla="*/ 11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5" h="215">
                  <a:moveTo>
                    <a:pt x="36" y="151"/>
                  </a:moveTo>
                  <a:lnTo>
                    <a:pt x="36" y="151"/>
                  </a:lnTo>
                  <a:lnTo>
                    <a:pt x="37" y="164"/>
                  </a:lnTo>
                  <a:lnTo>
                    <a:pt x="40" y="172"/>
                  </a:lnTo>
                  <a:lnTo>
                    <a:pt x="44" y="179"/>
                  </a:lnTo>
                  <a:lnTo>
                    <a:pt x="51" y="183"/>
                  </a:lnTo>
                  <a:lnTo>
                    <a:pt x="59" y="185"/>
                  </a:lnTo>
                  <a:lnTo>
                    <a:pt x="67" y="187"/>
                  </a:lnTo>
                  <a:lnTo>
                    <a:pt x="77" y="187"/>
                  </a:lnTo>
                  <a:lnTo>
                    <a:pt x="87" y="184"/>
                  </a:lnTo>
                  <a:lnTo>
                    <a:pt x="98" y="181"/>
                  </a:lnTo>
                  <a:lnTo>
                    <a:pt x="109" y="177"/>
                  </a:lnTo>
                  <a:lnTo>
                    <a:pt x="130" y="168"/>
                  </a:lnTo>
                  <a:lnTo>
                    <a:pt x="150" y="158"/>
                  </a:lnTo>
                  <a:lnTo>
                    <a:pt x="165" y="149"/>
                  </a:lnTo>
                  <a:lnTo>
                    <a:pt x="165" y="149"/>
                  </a:lnTo>
                  <a:lnTo>
                    <a:pt x="157" y="161"/>
                  </a:lnTo>
                  <a:lnTo>
                    <a:pt x="149" y="172"/>
                  </a:lnTo>
                  <a:lnTo>
                    <a:pt x="139" y="181"/>
                  </a:lnTo>
                  <a:lnTo>
                    <a:pt x="130" y="191"/>
                  </a:lnTo>
                  <a:lnTo>
                    <a:pt x="119" y="199"/>
                  </a:lnTo>
                  <a:lnTo>
                    <a:pt x="107" y="205"/>
                  </a:lnTo>
                  <a:lnTo>
                    <a:pt x="93" y="210"/>
                  </a:lnTo>
                  <a:lnTo>
                    <a:pt x="79" y="214"/>
                  </a:lnTo>
                  <a:lnTo>
                    <a:pt x="79" y="214"/>
                  </a:lnTo>
                  <a:lnTo>
                    <a:pt x="67" y="215"/>
                  </a:lnTo>
                  <a:lnTo>
                    <a:pt x="55" y="214"/>
                  </a:lnTo>
                  <a:lnTo>
                    <a:pt x="45" y="213"/>
                  </a:lnTo>
                  <a:lnTo>
                    <a:pt x="36" y="210"/>
                  </a:lnTo>
                  <a:lnTo>
                    <a:pt x="27" y="206"/>
                  </a:lnTo>
                  <a:lnTo>
                    <a:pt x="21" y="200"/>
                  </a:lnTo>
                  <a:lnTo>
                    <a:pt x="15" y="194"/>
                  </a:lnTo>
                  <a:lnTo>
                    <a:pt x="10" y="187"/>
                  </a:lnTo>
                  <a:lnTo>
                    <a:pt x="7" y="179"/>
                  </a:lnTo>
                  <a:lnTo>
                    <a:pt x="3" y="170"/>
                  </a:lnTo>
                  <a:lnTo>
                    <a:pt x="1" y="161"/>
                  </a:lnTo>
                  <a:lnTo>
                    <a:pt x="0" y="151"/>
                  </a:lnTo>
                  <a:lnTo>
                    <a:pt x="0" y="140"/>
                  </a:lnTo>
                  <a:lnTo>
                    <a:pt x="0" y="130"/>
                  </a:lnTo>
                  <a:lnTo>
                    <a:pt x="4" y="109"/>
                  </a:lnTo>
                  <a:lnTo>
                    <a:pt x="11" y="87"/>
                  </a:lnTo>
                  <a:lnTo>
                    <a:pt x="21" y="65"/>
                  </a:lnTo>
                  <a:lnTo>
                    <a:pt x="33" y="46"/>
                  </a:lnTo>
                  <a:lnTo>
                    <a:pt x="40" y="38"/>
                  </a:lnTo>
                  <a:lnTo>
                    <a:pt x="48" y="30"/>
                  </a:lnTo>
                  <a:lnTo>
                    <a:pt x="56" y="22"/>
                  </a:lnTo>
                  <a:lnTo>
                    <a:pt x="64" y="16"/>
                  </a:lnTo>
                  <a:lnTo>
                    <a:pt x="74" y="9"/>
                  </a:lnTo>
                  <a:lnTo>
                    <a:pt x="83" y="5"/>
                  </a:lnTo>
                  <a:lnTo>
                    <a:pt x="94" y="3"/>
                  </a:lnTo>
                  <a:lnTo>
                    <a:pt x="105" y="0"/>
                  </a:lnTo>
                  <a:lnTo>
                    <a:pt x="116" y="0"/>
                  </a:lnTo>
                  <a:lnTo>
                    <a:pt x="127" y="0"/>
                  </a:lnTo>
                  <a:lnTo>
                    <a:pt x="127" y="0"/>
                  </a:lnTo>
                  <a:lnTo>
                    <a:pt x="134" y="4"/>
                  </a:lnTo>
                  <a:lnTo>
                    <a:pt x="138" y="8"/>
                  </a:lnTo>
                  <a:lnTo>
                    <a:pt x="142" y="12"/>
                  </a:lnTo>
                  <a:lnTo>
                    <a:pt x="145" y="18"/>
                  </a:lnTo>
                  <a:lnTo>
                    <a:pt x="145" y="24"/>
                  </a:lnTo>
                  <a:lnTo>
                    <a:pt x="145" y="33"/>
                  </a:lnTo>
                  <a:lnTo>
                    <a:pt x="142" y="41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0" y="65"/>
                  </a:lnTo>
                  <a:lnTo>
                    <a:pt x="119" y="80"/>
                  </a:lnTo>
                  <a:lnTo>
                    <a:pt x="105" y="94"/>
                  </a:lnTo>
                  <a:lnTo>
                    <a:pt x="90" y="109"/>
                  </a:lnTo>
                  <a:lnTo>
                    <a:pt x="77" y="121"/>
                  </a:lnTo>
                  <a:lnTo>
                    <a:pt x="62" y="134"/>
                  </a:lnTo>
                  <a:lnTo>
                    <a:pt x="36" y="151"/>
                  </a:lnTo>
                  <a:lnTo>
                    <a:pt x="36" y="151"/>
                  </a:lnTo>
                  <a:close/>
                  <a:moveTo>
                    <a:pt x="40" y="112"/>
                  </a:moveTo>
                  <a:lnTo>
                    <a:pt x="40" y="112"/>
                  </a:lnTo>
                  <a:lnTo>
                    <a:pt x="53" y="104"/>
                  </a:lnTo>
                  <a:lnTo>
                    <a:pt x="66" y="97"/>
                  </a:lnTo>
                  <a:lnTo>
                    <a:pt x="79" y="89"/>
                  </a:lnTo>
                  <a:lnTo>
                    <a:pt x="93" y="80"/>
                  </a:lnTo>
                  <a:lnTo>
                    <a:pt x="105" y="71"/>
                  </a:lnTo>
                  <a:lnTo>
                    <a:pt x="116" y="60"/>
                  </a:lnTo>
                  <a:lnTo>
                    <a:pt x="124" y="46"/>
                  </a:lnTo>
                  <a:lnTo>
                    <a:pt x="128" y="39"/>
                  </a:lnTo>
                  <a:lnTo>
                    <a:pt x="131" y="30"/>
                  </a:lnTo>
                  <a:lnTo>
                    <a:pt x="131" y="30"/>
                  </a:lnTo>
                  <a:lnTo>
                    <a:pt x="122" y="29"/>
                  </a:lnTo>
                  <a:lnTo>
                    <a:pt x="113" y="27"/>
                  </a:lnTo>
                  <a:lnTo>
                    <a:pt x="105" y="29"/>
                  </a:lnTo>
                  <a:lnTo>
                    <a:pt x="97" y="30"/>
                  </a:lnTo>
                  <a:lnTo>
                    <a:pt x="89" y="33"/>
                  </a:lnTo>
                  <a:lnTo>
                    <a:pt x="82" y="38"/>
                  </a:lnTo>
                  <a:lnTo>
                    <a:pt x="75" y="44"/>
                  </a:lnTo>
                  <a:lnTo>
                    <a:pt x="70" y="49"/>
                  </a:lnTo>
                  <a:lnTo>
                    <a:pt x="59" y="63"/>
                  </a:lnTo>
                  <a:lnTo>
                    <a:pt x="49" y="79"/>
                  </a:lnTo>
                  <a:lnTo>
                    <a:pt x="44" y="95"/>
                  </a:lnTo>
                  <a:lnTo>
                    <a:pt x="40" y="112"/>
                  </a:lnTo>
                  <a:lnTo>
                    <a:pt x="40" y="1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75" name="Freeform 75"/>
            <p:cNvSpPr>
              <a:spLocks/>
            </p:cNvSpPr>
            <p:nvPr/>
          </p:nvSpPr>
          <p:spPr bwMode="auto">
            <a:xfrm>
              <a:off x="4435" y="3232"/>
              <a:ext cx="163" cy="189"/>
            </a:xfrm>
            <a:custGeom>
              <a:avLst/>
              <a:gdLst>
                <a:gd name="T0" fmla="*/ 33 w 163"/>
                <a:gd name="T1" fmla="*/ 120 h 189"/>
                <a:gd name="T2" fmla="*/ 49 w 163"/>
                <a:gd name="T3" fmla="*/ 110 h 189"/>
                <a:gd name="T4" fmla="*/ 64 w 163"/>
                <a:gd name="T5" fmla="*/ 92 h 189"/>
                <a:gd name="T6" fmla="*/ 88 w 163"/>
                <a:gd name="T7" fmla="*/ 49 h 189"/>
                <a:gd name="T8" fmla="*/ 97 w 163"/>
                <a:gd name="T9" fmla="*/ 34 h 189"/>
                <a:gd name="T10" fmla="*/ 109 w 163"/>
                <a:gd name="T11" fmla="*/ 17 h 189"/>
                <a:gd name="T12" fmla="*/ 122 w 163"/>
                <a:gd name="T13" fmla="*/ 13 h 189"/>
                <a:gd name="T14" fmla="*/ 130 w 163"/>
                <a:gd name="T15" fmla="*/ 12 h 189"/>
                <a:gd name="T16" fmla="*/ 135 w 163"/>
                <a:gd name="T17" fmla="*/ 27 h 189"/>
                <a:gd name="T18" fmla="*/ 138 w 163"/>
                <a:gd name="T19" fmla="*/ 43 h 189"/>
                <a:gd name="T20" fmla="*/ 137 w 163"/>
                <a:gd name="T21" fmla="*/ 80 h 189"/>
                <a:gd name="T22" fmla="*/ 133 w 163"/>
                <a:gd name="T23" fmla="*/ 117 h 189"/>
                <a:gd name="T24" fmla="*/ 135 w 163"/>
                <a:gd name="T25" fmla="*/ 141 h 189"/>
                <a:gd name="T26" fmla="*/ 138 w 163"/>
                <a:gd name="T27" fmla="*/ 148 h 189"/>
                <a:gd name="T28" fmla="*/ 145 w 163"/>
                <a:gd name="T29" fmla="*/ 159 h 189"/>
                <a:gd name="T30" fmla="*/ 159 w 163"/>
                <a:gd name="T31" fmla="*/ 177 h 189"/>
                <a:gd name="T32" fmla="*/ 163 w 163"/>
                <a:gd name="T33" fmla="*/ 188 h 189"/>
                <a:gd name="T34" fmla="*/ 148 w 163"/>
                <a:gd name="T35" fmla="*/ 189 h 189"/>
                <a:gd name="T36" fmla="*/ 126 w 163"/>
                <a:gd name="T37" fmla="*/ 182 h 189"/>
                <a:gd name="T38" fmla="*/ 112 w 163"/>
                <a:gd name="T39" fmla="*/ 169 h 189"/>
                <a:gd name="T40" fmla="*/ 107 w 163"/>
                <a:gd name="T41" fmla="*/ 150 h 189"/>
                <a:gd name="T42" fmla="*/ 105 w 163"/>
                <a:gd name="T43" fmla="*/ 118 h 189"/>
                <a:gd name="T44" fmla="*/ 107 w 163"/>
                <a:gd name="T45" fmla="*/ 85 h 189"/>
                <a:gd name="T46" fmla="*/ 105 w 163"/>
                <a:gd name="T47" fmla="*/ 79 h 189"/>
                <a:gd name="T48" fmla="*/ 104 w 163"/>
                <a:gd name="T49" fmla="*/ 79 h 189"/>
                <a:gd name="T50" fmla="*/ 100 w 163"/>
                <a:gd name="T51" fmla="*/ 81 h 189"/>
                <a:gd name="T52" fmla="*/ 86 w 163"/>
                <a:gd name="T53" fmla="*/ 105 h 189"/>
                <a:gd name="T54" fmla="*/ 78 w 163"/>
                <a:gd name="T55" fmla="*/ 117 h 189"/>
                <a:gd name="T56" fmla="*/ 54 w 163"/>
                <a:gd name="T57" fmla="*/ 147 h 189"/>
                <a:gd name="T58" fmla="*/ 32 w 163"/>
                <a:gd name="T59" fmla="*/ 167 h 189"/>
                <a:gd name="T60" fmla="*/ 26 w 163"/>
                <a:gd name="T61" fmla="*/ 170 h 189"/>
                <a:gd name="T62" fmla="*/ 15 w 163"/>
                <a:gd name="T63" fmla="*/ 176 h 189"/>
                <a:gd name="T64" fmla="*/ 10 w 163"/>
                <a:gd name="T65" fmla="*/ 173 h 189"/>
                <a:gd name="T66" fmla="*/ 6 w 163"/>
                <a:gd name="T67" fmla="*/ 166 h 189"/>
                <a:gd name="T68" fmla="*/ 2 w 163"/>
                <a:gd name="T69" fmla="*/ 150 h 189"/>
                <a:gd name="T70" fmla="*/ 0 w 163"/>
                <a:gd name="T71" fmla="*/ 118 h 189"/>
                <a:gd name="T72" fmla="*/ 3 w 163"/>
                <a:gd name="T73" fmla="*/ 95 h 189"/>
                <a:gd name="T74" fmla="*/ 14 w 163"/>
                <a:gd name="T75" fmla="*/ 45 h 189"/>
                <a:gd name="T76" fmla="*/ 21 w 163"/>
                <a:gd name="T77" fmla="*/ 21 h 189"/>
                <a:gd name="T78" fmla="*/ 30 w 163"/>
                <a:gd name="T79" fmla="*/ 6 h 189"/>
                <a:gd name="T80" fmla="*/ 34 w 163"/>
                <a:gd name="T81" fmla="*/ 4 h 189"/>
                <a:gd name="T82" fmla="*/ 43 w 163"/>
                <a:gd name="T83" fmla="*/ 0 h 189"/>
                <a:gd name="T84" fmla="*/ 49 w 163"/>
                <a:gd name="T85" fmla="*/ 1 h 189"/>
                <a:gd name="T86" fmla="*/ 55 w 163"/>
                <a:gd name="T87" fmla="*/ 6 h 189"/>
                <a:gd name="T88" fmla="*/ 56 w 163"/>
                <a:gd name="T89" fmla="*/ 10 h 189"/>
                <a:gd name="T90" fmla="*/ 58 w 163"/>
                <a:gd name="T91" fmla="*/ 21 h 189"/>
                <a:gd name="T92" fmla="*/ 51 w 163"/>
                <a:gd name="T93" fmla="*/ 49 h 189"/>
                <a:gd name="T94" fmla="*/ 40 w 163"/>
                <a:gd name="T95" fmla="*/ 80 h 189"/>
                <a:gd name="T96" fmla="*/ 33 w 163"/>
                <a:gd name="T97" fmla="*/ 109 h 189"/>
                <a:gd name="T98" fmla="*/ 33 w 163"/>
                <a:gd name="T99" fmla="*/ 12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3" h="189">
                  <a:moveTo>
                    <a:pt x="33" y="120"/>
                  </a:moveTo>
                  <a:lnTo>
                    <a:pt x="33" y="120"/>
                  </a:lnTo>
                  <a:lnTo>
                    <a:pt x="41" y="117"/>
                  </a:lnTo>
                  <a:lnTo>
                    <a:pt x="49" y="110"/>
                  </a:lnTo>
                  <a:lnTo>
                    <a:pt x="58" y="103"/>
                  </a:lnTo>
                  <a:lnTo>
                    <a:pt x="64" y="92"/>
                  </a:lnTo>
                  <a:lnTo>
                    <a:pt x="77" y="70"/>
                  </a:lnTo>
                  <a:lnTo>
                    <a:pt x="88" y="49"/>
                  </a:lnTo>
                  <a:lnTo>
                    <a:pt x="88" y="49"/>
                  </a:lnTo>
                  <a:lnTo>
                    <a:pt x="97" y="34"/>
                  </a:lnTo>
                  <a:lnTo>
                    <a:pt x="105" y="21"/>
                  </a:lnTo>
                  <a:lnTo>
                    <a:pt x="109" y="17"/>
                  </a:lnTo>
                  <a:lnTo>
                    <a:pt x="115" y="15"/>
                  </a:lnTo>
                  <a:lnTo>
                    <a:pt x="122" y="13"/>
                  </a:lnTo>
                  <a:lnTo>
                    <a:pt x="130" y="12"/>
                  </a:lnTo>
                  <a:lnTo>
                    <a:pt x="130" y="12"/>
                  </a:lnTo>
                  <a:lnTo>
                    <a:pt x="133" y="19"/>
                  </a:lnTo>
                  <a:lnTo>
                    <a:pt x="135" y="27"/>
                  </a:lnTo>
                  <a:lnTo>
                    <a:pt x="137" y="35"/>
                  </a:lnTo>
                  <a:lnTo>
                    <a:pt x="138" y="43"/>
                  </a:lnTo>
                  <a:lnTo>
                    <a:pt x="138" y="61"/>
                  </a:lnTo>
                  <a:lnTo>
                    <a:pt x="137" y="80"/>
                  </a:lnTo>
                  <a:lnTo>
                    <a:pt x="134" y="99"/>
                  </a:lnTo>
                  <a:lnTo>
                    <a:pt x="133" y="117"/>
                  </a:lnTo>
                  <a:lnTo>
                    <a:pt x="134" y="133"/>
                  </a:lnTo>
                  <a:lnTo>
                    <a:pt x="135" y="141"/>
                  </a:lnTo>
                  <a:lnTo>
                    <a:pt x="138" y="148"/>
                  </a:lnTo>
                  <a:lnTo>
                    <a:pt x="138" y="148"/>
                  </a:lnTo>
                  <a:lnTo>
                    <a:pt x="141" y="154"/>
                  </a:lnTo>
                  <a:lnTo>
                    <a:pt x="145" y="159"/>
                  </a:lnTo>
                  <a:lnTo>
                    <a:pt x="152" y="167"/>
                  </a:lnTo>
                  <a:lnTo>
                    <a:pt x="159" y="177"/>
                  </a:lnTo>
                  <a:lnTo>
                    <a:pt x="161" y="182"/>
                  </a:lnTo>
                  <a:lnTo>
                    <a:pt x="163" y="188"/>
                  </a:lnTo>
                  <a:lnTo>
                    <a:pt x="163" y="188"/>
                  </a:lnTo>
                  <a:lnTo>
                    <a:pt x="148" y="189"/>
                  </a:lnTo>
                  <a:lnTo>
                    <a:pt x="135" y="186"/>
                  </a:lnTo>
                  <a:lnTo>
                    <a:pt x="126" y="182"/>
                  </a:lnTo>
                  <a:lnTo>
                    <a:pt x="118" y="176"/>
                  </a:lnTo>
                  <a:lnTo>
                    <a:pt x="112" y="169"/>
                  </a:lnTo>
                  <a:lnTo>
                    <a:pt x="108" y="159"/>
                  </a:lnTo>
                  <a:lnTo>
                    <a:pt x="107" y="150"/>
                  </a:lnTo>
                  <a:lnTo>
                    <a:pt x="105" y="140"/>
                  </a:lnTo>
                  <a:lnTo>
                    <a:pt x="105" y="118"/>
                  </a:lnTo>
                  <a:lnTo>
                    <a:pt x="107" y="100"/>
                  </a:lnTo>
                  <a:lnTo>
                    <a:pt x="107" y="85"/>
                  </a:lnTo>
                  <a:lnTo>
                    <a:pt x="107" y="81"/>
                  </a:lnTo>
                  <a:lnTo>
                    <a:pt x="105" y="79"/>
                  </a:lnTo>
                  <a:lnTo>
                    <a:pt x="105" y="79"/>
                  </a:lnTo>
                  <a:lnTo>
                    <a:pt x="104" y="79"/>
                  </a:lnTo>
                  <a:lnTo>
                    <a:pt x="103" y="79"/>
                  </a:lnTo>
                  <a:lnTo>
                    <a:pt x="100" y="81"/>
                  </a:lnTo>
                  <a:lnTo>
                    <a:pt x="93" y="91"/>
                  </a:lnTo>
                  <a:lnTo>
                    <a:pt x="86" y="105"/>
                  </a:lnTo>
                  <a:lnTo>
                    <a:pt x="78" y="117"/>
                  </a:lnTo>
                  <a:lnTo>
                    <a:pt x="78" y="117"/>
                  </a:lnTo>
                  <a:lnTo>
                    <a:pt x="67" y="130"/>
                  </a:lnTo>
                  <a:lnTo>
                    <a:pt x="54" y="147"/>
                  </a:lnTo>
                  <a:lnTo>
                    <a:pt x="39" y="162"/>
                  </a:lnTo>
                  <a:lnTo>
                    <a:pt x="32" y="167"/>
                  </a:lnTo>
                  <a:lnTo>
                    <a:pt x="26" y="170"/>
                  </a:lnTo>
                  <a:lnTo>
                    <a:pt x="26" y="170"/>
                  </a:lnTo>
                  <a:lnTo>
                    <a:pt x="19" y="176"/>
                  </a:lnTo>
                  <a:lnTo>
                    <a:pt x="15" y="176"/>
                  </a:lnTo>
                  <a:lnTo>
                    <a:pt x="13" y="176"/>
                  </a:lnTo>
                  <a:lnTo>
                    <a:pt x="10" y="173"/>
                  </a:lnTo>
                  <a:lnTo>
                    <a:pt x="10" y="173"/>
                  </a:lnTo>
                  <a:lnTo>
                    <a:pt x="6" y="166"/>
                  </a:lnTo>
                  <a:lnTo>
                    <a:pt x="3" y="159"/>
                  </a:lnTo>
                  <a:lnTo>
                    <a:pt x="2" y="150"/>
                  </a:lnTo>
                  <a:lnTo>
                    <a:pt x="0" y="140"/>
                  </a:lnTo>
                  <a:lnTo>
                    <a:pt x="0" y="11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7" y="70"/>
                  </a:lnTo>
                  <a:lnTo>
                    <a:pt x="14" y="45"/>
                  </a:lnTo>
                  <a:lnTo>
                    <a:pt x="17" y="32"/>
                  </a:lnTo>
                  <a:lnTo>
                    <a:pt x="21" y="21"/>
                  </a:lnTo>
                  <a:lnTo>
                    <a:pt x="26" y="13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4" y="4"/>
                  </a:lnTo>
                  <a:lnTo>
                    <a:pt x="39" y="1"/>
                  </a:lnTo>
                  <a:lnTo>
                    <a:pt x="43" y="0"/>
                  </a:lnTo>
                  <a:lnTo>
                    <a:pt x="47" y="0"/>
                  </a:lnTo>
                  <a:lnTo>
                    <a:pt x="49" y="1"/>
                  </a:lnTo>
                  <a:lnTo>
                    <a:pt x="52" y="4"/>
                  </a:lnTo>
                  <a:lnTo>
                    <a:pt x="55" y="6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8" y="15"/>
                  </a:lnTo>
                  <a:lnTo>
                    <a:pt x="58" y="21"/>
                  </a:lnTo>
                  <a:lnTo>
                    <a:pt x="55" y="34"/>
                  </a:lnTo>
                  <a:lnTo>
                    <a:pt x="51" y="49"/>
                  </a:lnTo>
                  <a:lnTo>
                    <a:pt x="45" y="65"/>
                  </a:lnTo>
                  <a:lnTo>
                    <a:pt x="40" y="80"/>
                  </a:lnTo>
                  <a:lnTo>
                    <a:pt x="36" y="95"/>
                  </a:lnTo>
                  <a:lnTo>
                    <a:pt x="33" y="109"/>
                  </a:lnTo>
                  <a:lnTo>
                    <a:pt x="32" y="114"/>
                  </a:lnTo>
                  <a:lnTo>
                    <a:pt x="33" y="120"/>
                  </a:lnTo>
                  <a:lnTo>
                    <a:pt x="33" y="1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76" name="Freeform 76"/>
            <p:cNvSpPr>
              <a:spLocks/>
            </p:cNvSpPr>
            <p:nvPr/>
          </p:nvSpPr>
          <p:spPr bwMode="auto">
            <a:xfrm>
              <a:off x="3993" y="3448"/>
              <a:ext cx="38" cy="43"/>
            </a:xfrm>
            <a:custGeom>
              <a:avLst/>
              <a:gdLst>
                <a:gd name="T0" fmla="*/ 6 w 38"/>
                <a:gd name="T1" fmla="*/ 41 h 43"/>
                <a:gd name="T2" fmla="*/ 6 w 38"/>
                <a:gd name="T3" fmla="*/ 41 h 43"/>
                <a:gd name="T4" fmla="*/ 2 w 38"/>
                <a:gd name="T5" fmla="*/ 37 h 43"/>
                <a:gd name="T6" fmla="*/ 0 w 38"/>
                <a:gd name="T7" fmla="*/ 33 h 43"/>
                <a:gd name="T8" fmla="*/ 0 w 38"/>
                <a:gd name="T9" fmla="*/ 29 h 43"/>
                <a:gd name="T10" fmla="*/ 0 w 38"/>
                <a:gd name="T11" fmla="*/ 24 h 43"/>
                <a:gd name="T12" fmla="*/ 3 w 38"/>
                <a:gd name="T13" fmla="*/ 15 h 43"/>
                <a:gd name="T14" fmla="*/ 10 w 38"/>
                <a:gd name="T15" fmla="*/ 9 h 43"/>
                <a:gd name="T16" fmla="*/ 17 w 38"/>
                <a:gd name="T17" fmla="*/ 3 h 43"/>
                <a:gd name="T18" fmla="*/ 23 w 38"/>
                <a:gd name="T19" fmla="*/ 0 h 43"/>
                <a:gd name="T20" fmla="*/ 28 w 38"/>
                <a:gd name="T21" fmla="*/ 0 h 43"/>
                <a:gd name="T22" fmla="*/ 32 w 38"/>
                <a:gd name="T23" fmla="*/ 2 h 43"/>
                <a:gd name="T24" fmla="*/ 34 w 38"/>
                <a:gd name="T25" fmla="*/ 3 h 43"/>
                <a:gd name="T26" fmla="*/ 37 w 38"/>
                <a:gd name="T27" fmla="*/ 7 h 43"/>
                <a:gd name="T28" fmla="*/ 37 w 38"/>
                <a:gd name="T29" fmla="*/ 7 h 43"/>
                <a:gd name="T30" fmla="*/ 38 w 38"/>
                <a:gd name="T31" fmla="*/ 13 h 43"/>
                <a:gd name="T32" fmla="*/ 38 w 38"/>
                <a:gd name="T33" fmla="*/ 20 h 43"/>
                <a:gd name="T34" fmla="*/ 36 w 38"/>
                <a:gd name="T35" fmla="*/ 26 h 43"/>
                <a:gd name="T36" fmla="*/ 32 w 38"/>
                <a:gd name="T37" fmla="*/ 32 h 43"/>
                <a:gd name="T38" fmla="*/ 28 w 38"/>
                <a:gd name="T39" fmla="*/ 37 h 43"/>
                <a:gd name="T40" fmla="*/ 21 w 38"/>
                <a:gd name="T41" fmla="*/ 41 h 43"/>
                <a:gd name="T42" fmla="*/ 14 w 38"/>
                <a:gd name="T43" fmla="*/ 43 h 43"/>
                <a:gd name="T44" fmla="*/ 6 w 38"/>
                <a:gd name="T45" fmla="*/ 41 h 43"/>
                <a:gd name="T46" fmla="*/ 6 w 38"/>
                <a:gd name="T47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" h="43">
                  <a:moveTo>
                    <a:pt x="6" y="41"/>
                  </a:moveTo>
                  <a:lnTo>
                    <a:pt x="6" y="41"/>
                  </a:lnTo>
                  <a:lnTo>
                    <a:pt x="2" y="37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3" y="15"/>
                  </a:lnTo>
                  <a:lnTo>
                    <a:pt x="10" y="9"/>
                  </a:lnTo>
                  <a:lnTo>
                    <a:pt x="17" y="3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2" y="2"/>
                  </a:lnTo>
                  <a:lnTo>
                    <a:pt x="34" y="3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8" y="13"/>
                  </a:lnTo>
                  <a:lnTo>
                    <a:pt x="38" y="20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28" y="37"/>
                  </a:lnTo>
                  <a:lnTo>
                    <a:pt x="21" y="41"/>
                  </a:lnTo>
                  <a:lnTo>
                    <a:pt x="14" y="43"/>
                  </a:lnTo>
                  <a:lnTo>
                    <a:pt x="6" y="41"/>
                  </a:lnTo>
                  <a:lnTo>
                    <a:pt x="6" y="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77" name="Freeform 77"/>
            <p:cNvSpPr>
              <a:spLocks/>
            </p:cNvSpPr>
            <p:nvPr/>
          </p:nvSpPr>
          <p:spPr bwMode="auto">
            <a:xfrm>
              <a:off x="6232" y="3278"/>
              <a:ext cx="40" cy="44"/>
            </a:xfrm>
            <a:custGeom>
              <a:avLst/>
              <a:gdLst>
                <a:gd name="T0" fmla="*/ 6 w 40"/>
                <a:gd name="T1" fmla="*/ 42 h 44"/>
                <a:gd name="T2" fmla="*/ 6 w 40"/>
                <a:gd name="T3" fmla="*/ 42 h 44"/>
                <a:gd name="T4" fmla="*/ 3 w 40"/>
                <a:gd name="T5" fmla="*/ 38 h 44"/>
                <a:gd name="T6" fmla="*/ 0 w 40"/>
                <a:gd name="T7" fmla="*/ 34 h 44"/>
                <a:gd name="T8" fmla="*/ 0 w 40"/>
                <a:gd name="T9" fmla="*/ 29 h 44"/>
                <a:gd name="T10" fmla="*/ 0 w 40"/>
                <a:gd name="T11" fmla="*/ 24 h 44"/>
                <a:gd name="T12" fmla="*/ 2 w 40"/>
                <a:gd name="T13" fmla="*/ 20 h 44"/>
                <a:gd name="T14" fmla="*/ 3 w 40"/>
                <a:gd name="T15" fmla="*/ 15 h 44"/>
                <a:gd name="T16" fmla="*/ 10 w 40"/>
                <a:gd name="T17" fmla="*/ 8 h 44"/>
                <a:gd name="T18" fmla="*/ 17 w 40"/>
                <a:gd name="T19" fmla="*/ 3 h 44"/>
                <a:gd name="T20" fmla="*/ 25 w 40"/>
                <a:gd name="T21" fmla="*/ 0 h 44"/>
                <a:gd name="T22" fmla="*/ 29 w 40"/>
                <a:gd name="T23" fmla="*/ 0 h 44"/>
                <a:gd name="T24" fmla="*/ 32 w 40"/>
                <a:gd name="T25" fmla="*/ 0 h 44"/>
                <a:gd name="T26" fmla="*/ 36 w 40"/>
                <a:gd name="T27" fmla="*/ 3 h 44"/>
                <a:gd name="T28" fmla="*/ 38 w 40"/>
                <a:gd name="T29" fmla="*/ 5 h 44"/>
                <a:gd name="T30" fmla="*/ 38 w 40"/>
                <a:gd name="T31" fmla="*/ 5 h 44"/>
                <a:gd name="T32" fmla="*/ 40 w 40"/>
                <a:gd name="T33" fmla="*/ 12 h 44"/>
                <a:gd name="T34" fmla="*/ 40 w 40"/>
                <a:gd name="T35" fmla="*/ 19 h 44"/>
                <a:gd name="T36" fmla="*/ 37 w 40"/>
                <a:gd name="T37" fmla="*/ 26 h 44"/>
                <a:gd name="T38" fmla="*/ 33 w 40"/>
                <a:gd name="T39" fmla="*/ 33 h 44"/>
                <a:gd name="T40" fmla="*/ 29 w 40"/>
                <a:gd name="T41" fmla="*/ 38 h 44"/>
                <a:gd name="T42" fmla="*/ 22 w 40"/>
                <a:gd name="T43" fmla="*/ 42 h 44"/>
                <a:gd name="T44" fmla="*/ 14 w 40"/>
                <a:gd name="T45" fmla="*/ 44 h 44"/>
                <a:gd name="T46" fmla="*/ 6 w 40"/>
                <a:gd name="T47" fmla="*/ 42 h 44"/>
                <a:gd name="T48" fmla="*/ 6 w 40"/>
                <a:gd name="T49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44">
                  <a:moveTo>
                    <a:pt x="6" y="42"/>
                  </a:moveTo>
                  <a:lnTo>
                    <a:pt x="6" y="42"/>
                  </a:lnTo>
                  <a:lnTo>
                    <a:pt x="3" y="38"/>
                  </a:lnTo>
                  <a:lnTo>
                    <a:pt x="0" y="34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3" y="15"/>
                  </a:lnTo>
                  <a:lnTo>
                    <a:pt x="10" y="8"/>
                  </a:lnTo>
                  <a:lnTo>
                    <a:pt x="17" y="3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2" y="0"/>
                  </a:lnTo>
                  <a:lnTo>
                    <a:pt x="36" y="3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40" y="12"/>
                  </a:lnTo>
                  <a:lnTo>
                    <a:pt x="40" y="19"/>
                  </a:lnTo>
                  <a:lnTo>
                    <a:pt x="37" y="26"/>
                  </a:lnTo>
                  <a:lnTo>
                    <a:pt x="33" y="33"/>
                  </a:lnTo>
                  <a:lnTo>
                    <a:pt x="29" y="38"/>
                  </a:lnTo>
                  <a:lnTo>
                    <a:pt x="22" y="42"/>
                  </a:lnTo>
                  <a:lnTo>
                    <a:pt x="14" y="44"/>
                  </a:lnTo>
                  <a:lnTo>
                    <a:pt x="6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78" name="Freeform 78"/>
            <p:cNvSpPr>
              <a:spLocks/>
            </p:cNvSpPr>
            <p:nvPr/>
          </p:nvSpPr>
          <p:spPr bwMode="auto">
            <a:xfrm>
              <a:off x="6392" y="3272"/>
              <a:ext cx="38" cy="47"/>
            </a:xfrm>
            <a:custGeom>
              <a:avLst/>
              <a:gdLst>
                <a:gd name="T0" fmla="*/ 11 w 38"/>
                <a:gd name="T1" fmla="*/ 47 h 47"/>
                <a:gd name="T2" fmla="*/ 11 w 38"/>
                <a:gd name="T3" fmla="*/ 47 h 47"/>
                <a:gd name="T4" fmla="*/ 7 w 38"/>
                <a:gd name="T5" fmla="*/ 44 h 47"/>
                <a:gd name="T6" fmla="*/ 4 w 38"/>
                <a:gd name="T7" fmla="*/ 40 h 47"/>
                <a:gd name="T8" fmla="*/ 1 w 38"/>
                <a:gd name="T9" fmla="*/ 36 h 47"/>
                <a:gd name="T10" fmla="*/ 0 w 38"/>
                <a:gd name="T11" fmla="*/ 32 h 47"/>
                <a:gd name="T12" fmla="*/ 0 w 38"/>
                <a:gd name="T13" fmla="*/ 28 h 47"/>
                <a:gd name="T14" fmla="*/ 1 w 38"/>
                <a:gd name="T15" fmla="*/ 24 h 47"/>
                <a:gd name="T16" fmla="*/ 5 w 38"/>
                <a:gd name="T17" fmla="*/ 14 h 47"/>
                <a:gd name="T18" fmla="*/ 11 w 38"/>
                <a:gd name="T19" fmla="*/ 7 h 47"/>
                <a:gd name="T20" fmla="*/ 18 w 38"/>
                <a:gd name="T21" fmla="*/ 2 h 47"/>
                <a:gd name="T22" fmla="*/ 22 w 38"/>
                <a:gd name="T23" fmla="*/ 0 h 47"/>
                <a:gd name="T24" fmla="*/ 26 w 38"/>
                <a:gd name="T25" fmla="*/ 0 h 47"/>
                <a:gd name="T26" fmla="*/ 30 w 38"/>
                <a:gd name="T27" fmla="*/ 2 h 47"/>
                <a:gd name="T28" fmla="*/ 33 w 38"/>
                <a:gd name="T29" fmla="*/ 3 h 47"/>
                <a:gd name="T30" fmla="*/ 33 w 38"/>
                <a:gd name="T31" fmla="*/ 3 h 47"/>
                <a:gd name="T32" fmla="*/ 37 w 38"/>
                <a:gd name="T33" fmla="*/ 9 h 47"/>
                <a:gd name="T34" fmla="*/ 38 w 38"/>
                <a:gd name="T35" fmla="*/ 14 h 47"/>
                <a:gd name="T36" fmla="*/ 38 w 38"/>
                <a:gd name="T37" fmla="*/ 21 h 47"/>
                <a:gd name="T38" fmla="*/ 37 w 38"/>
                <a:gd name="T39" fmla="*/ 29 h 47"/>
                <a:gd name="T40" fmla="*/ 33 w 38"/>
                <a:gd name="T41" fmla="*/ 36 h 47"/>
                <a:gd name="T42" fmla="*/ 27 w 38"/>
                <a:gd name="T43" fmla="*/ 41 h 47"/>
                <a:gd name="T44" fmla="*/ 20 w 38"/>
                <a:gd name="T45" fmla="*/ 45 h 47"/>
                <a:gd name="T46" fmla="*/ 11 w 38"/>
                <a:gd name="T47" fmla="*/ 47 h 47"/>
                <a:gd name="T48" fmla="*/ 11 w 38"/>
                <a:gd name="T4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" h="47">
                  <a:moveTo>
                    <a:pt x="11" y="47"/>
                  </a:moveTo>
                  <a:lnTo>
                    <a:pt x="11" y="47"/>
                  </a:lnTo>
                  <a:lnTo>
                    <a:pt x="7" y="44"/>
                  </a:lnTo>
                  <a:lnTo>
                    <a:pt x="4" y="40"/>
                  </a:lnTo>
                  <a:lnTo>
                    <a:pt x="1" y="36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1" y="24"/>
                  </a:lnTo>
                  <a:lnTo>
                    <a:pt x="5" y="14"/>
                  </a:lnTo>
                  <a:lnTo>
                    <a:pt x="11" y="7"/>
                  </a:lnTo>
                  <a:lnTo>
                    <a:pt x="18" y="2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30" y="2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7" y="9"/>
                  </a:lnTo>
                  <a:lnTo>
                    <a:pt x="38" y="14"/>
                  </a:lnTo>
                  <a:lnTo>
                    <a:pt x="38" y="21"/>
                  </a:lnTo>
                  <a:lnTo>
                    <a:pt x="37" y="29"/>
                  </a:lnTo>
                  <a:lnTo>
                    <a:pt x="33" y="36"/>
                  </a:lnTo>
                  <a:lnTo>
                    <a:pt x="27" y="41"/>
                  </a:lnTo>
                  <a:lnTo>
                    <a:pt x="20" y="45"/>
                  </a:lnTo>
                  <a:lnTo>
                    <a:pt x="11" y="47"/>
                  </a:lnTo>
                  <a:lnTo>
                    <a:pt x="11" y="4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79" name="Freeform 79"/>
            <p:cNvSpPr>
              <a:spLocks/>
            </p:cNvSpPr>
            <p:nvPr/>
          </p:nvSpPr>
          <p:spPr bwMode="auto">
            <a:xfrm>
              <a:off x="5179" y="3327"/>
              <a:ext cx="38" cy="45"/>
            </a:xfrm>
            <a:custGeom>
              <a:avLst/>
              <a:gdLst>
                <a:gd name="T0" fmla="*/ 37 w 38"/>
                <a:gd name="T1" fmla="*/ 31 h 45"/>
                <a:gd name="T2" fmla="*/ 37 w 38"/>
                <a:gd name="T3" fmla="*/ 31 h 45"/>
                <a:gd name="T4" fmla="*/ 31 w 38"/>
                <a:gd name="T5" fmla="*/ 34 h 45"/>
                <a:gd name="T6" fmla="*/ 24 w 38"/>
                <a:gd name="T7" fmla="*/ 38 h 45"/>
                <a:gd name="T8" fmla="*/ 19 w 38"/>
                <a:gd name="T9" fmla="*/ 41 h 45"/>
                <a:gd name="T10" fmla="*/ 15 w 38"/>
                <a:gd name="T11" fmla="*/ 45 h 45"/>
                <a:gd name="T12" fmla="*/ 15 w 38"/>
                <a:gd name="T13" fmla="*/ 45 h 45"/>
                <a:gd name="T14" fmla="*/ 4 w 38"/>
                <a:gd name="T15" fmla="*/ 38 h 45"/>
                <a:gd name="T16" fmla="*/ 1 w 38"/>
                <a:gd name="T17" fmla="*/ 34 h 45"/>
                <a:gd name="T18" fmla="*/ 0 w 38"/>
                <a:gd name="T19" fmla="*/ 29 h 45"/>
                <a:gd name="T20" fmla="*/ 0 w 38"/>
                <a:gd name="T21" fmla="*/ 29 h 45"/>
                <a:gd name="T22" fmla="*/ 0 w 38"/>
                <a:gd name="T23" fmla="*/ 23 h 45"/>
                <a:gd name="T24" fmla="*/ 1 w 38"/>
                <a:gd name="T25" fmla="*/ 18 h 45"/>
                <a:gd name="T26" fmla="*/ 3 w 38"/>
                <a:gd name="T27" fmla="*/ 12 h 45"/>
                <a:gd name="T28" fmla="*/ 5 w 38"/>
                <a:gd name="T29" fmla="*/ 8 h 45"/>
                <a:gd name="T30" fmla="*/ 9 w 38"/>
                <a:gd name="T31" fmla="*/ 5 h 45"/>
                <a:gd name="T32" fmla="*/ 12 w 38"/>
                <a:gd name="T33" fmla="*/ 3 h 45"/>
                <a:gd name="T34" fmla="*/ 16 w 38"/>
                <a:gd name="T35" fmla="*/ 1 h 45"/>
                <a:gd name="T36" fmla="*/ 22 w 38"/>
                <a:gd name="T37" fmla="*/ 0 h 45"/>
                <a:gd name="T38" fmla="*/ 24 w 38"/>
                <a:gd name="T39" fmla="*/ 1 h 45"/>
                <a:gd name="T40" fmla="*/ 29 w 38"/>
                <a:gd name="T41" fmla="*/ 1 h 45"/>
                <a:gd name="T42" fmla="*/ 33 w 38"/>
                <a:gd name="T43" fmla="*/ 4 h 45"/>
                <a:gd name="T44" fmla="*/ 35 w 38"/>
                <a:gd name="T45" fmla="*/ 7 h 45"/>
                <a:gd name="T46" fmla="*/ 37 w 38"/>
                <a:gd name="T47" fmla="*/ 11 h 45"/>
                <a:gd name="T48" fmla="*/ 38 w 38"/>
                <a:gd name="T49" fmla="*/ 16 h 45"/>
                <a:gd name="T50" fmla="*/ 38 w 38"/>
                <a:gd name="T51" fmla="*/ 23 h 45"/>
                <a:gd name="T52" fmla="*/ 37 w 38"/>
                <a:gd name="T53" fmla="*/ 31 h 45"/>
                <a:gd name="T54" fmla="*/ 37 w 38"/>
                <a:gd name="T55" fmla="*/ 3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" h="45">
                  <a:moveTo>
                    <a:pt x="37" y="31"/>
                  </a:moveTo>
                  <a:lnTo>
                    <a:pt x="37" y="31"/>
                  </a:lnTo>
                  <a:lnTo>
                    <a:pt x="31" y="34"/>
                  </a:lnTo>
                  <a:lnTo>
                    <a:pt x="24" y="38"/>
                  </a:lnTo>
                  <a:lnTo>
                    <a:pt x="19" y="41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4" y="38"/>
                  </a:lnTo>
                  <a:lnTo>
                    <a:pt x="1" y="34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1" y="18"/>
                  </a:lnTo>
                  <a:lnTo>
                    <a:pt x="3" y="12"/>
                  </a:lnTo>
                  <a:lnTo>
                    <a:pt x="5" y="8"/>
                  </a:lnTo>
                  <a:lnTo>
                    <a:pt x="9" y="5"/>
                  </a:lnTo>
                  <a:lnTo>
                    <a:pt x="12" y="3"/>
                  </a:lnTo>
                  <a:lnTo>
                    <a:pt x="16" y="1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9" y="1"/>
                  </a:lnTo>
                  <a:lnTo>
                    <a:pt x="33" y="4"/>
                  </a:lnTo>
                  <a:lnTo>
                    <a:pt x="35" y="7"/>
                  </a:lnTo>
                  <a:lnTo>
                    <a:pt x="37" y="11"/>
                  </a:lnTo>
                  <a:lnTo>
                    <a:pt x="38" y="16"/>
                  </a:lnTo>
                  <a:lnTo>
                    <a:pt x="38" y="23"/>
                  </a:lnTo>
                  <a:lnTo>
                    <a:pt x="37" y="31"/>
                  </a:lnTo>
                  <a:lnTo>
                    <a:pt x="37" y="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80" name="Freeform 80"/>
            <p:cNvSpPr>
              <a:spLocks/>
            </p:cNvSpPr>
            <p:nvPr/>
          </p:nvSpPr>
          <p:spPr bwMode="auto">
            <a:xfrm>
              <a:off x="6313" y="3275"/>
              <a:ext cx="41" cy="47"/>
            </a:xfrm>
            <a:custGeom>
              <a:avLst/>
              <a:gdLst>
                <a:gd name="T0" fmla="*/ 38 w 41"/>
                <a:gd name="T1" fmla="*/ 32 h 47"/>
                <a:gd name="T2" fmla="*/ 38 w 41"/>
                <a:gd name="T3" fmla="*/ 32 h 47"/>
                <a:gd name="T4" fmla="*/ 32 w 41"/>
                <a:gd name="T5" fmla="*/ 34 h 47"/>
                <a:gd name="T6" fmla="*/ 27 w 41"/>
                <a:gd name="T7" fmla="*/ 38 h 47"/>
                <a:gd name="T8" fmla="*/ 21 w 41"/>
                <a:gd name="T9" fmla="*/ 42 h 47"/>
                <a:gd name="T10" fmla="*/ 16 w 41"/>
                <a:gd name="T11" fmla="*/ 47 h 47"/>
                <a:gd name="T12" fmla="*/ 16 w 41"/>
                <a:gd name="T13" fmla="*/ 47 h 47"/>
                <a:gd name="T14" fmla="*/ 5 w 41"/>
                <a:gd name="T15" fmla="*/ 38 h 47"/>
                <a:gd name="T16" fmla="*/ 2 w 41"/>
                <a:gd name="T17" fmla="*/ 34 h 47"/>
                <a:gd name="T18" fmla="*/ 0 w 41"/>
                <a:gd name="T19" fmla="*/ 30 h 47"/>
                <a:gd name="T20" fmla="*/ 0 w 41"/>
                <a:gd name="T21" fmla="*/ 30 h 47"/>
                <a:gd name="T22" fmla="*/ 0 w 41"/>
                <a:gd name="T23" fmla="*/ 23 h 47"/>
                <a:gd name="T24" fmla="*/ 1 w 41"/>
                <a:gd name="T25" fmla="*/ 18 h 47"/>
                <a:gd name="T26" fmla="*/ 4 w 41"/>
                <a:gd name="T27" fmla="*/ 12 h 47"/>
                <a:gd name="T28" fmla="*/ 6 w 41"/>
                <a:gd name="T29" fmla="*/ 8 h 47"/>
                <a:gd name="T30" fmla="*/ 11 w 41"/>
                <a:gd name="T31" fmla="*/ 4 h 47"/>
                <a:gd name="T32" fmla="*/ 15 w 41"/>
                <a:gd name="T33" fmla="*/ 2 h 47"/>
                <a:gd name="T34" fmla="*/ 19 w 41"/>
                <a:gd name="T35" fmla="*/ 0 h 47"/>
                <a:gd name="T36" fmla="*/ 23 w 41"/>
                <a:gd name="T37" fmla="*/ 0 h 47"/>
                <a:gd name="T38" fmla="*/ 27 w 41"/>
                <a:gd name="T39" fmla="*/ 0 h 47"/>
                <a:gd name="T40" fmla="*/ 31 w 41"/>
                <a:gd name="T41" fmla="*/ 2 h 47"/>
                <a:gd name="T42" fmla="*/ 34 w 41"/>
                <a:gd name="T43" fmla="*/ 3 h 47"/>
                <a:gd name="T44" fmla="*/ 37 w 41"/>
                <a:gd name="T45" fmla="*/ 7 h 47"/>
                <a:gd name="T46" fmla="*/ 39 w 41"/>
                <a:gd name="T47" fmla="*/ 11 h 47"/>
                <a:gd name="T48" fmla="*/ 41 w 41"/>
                <a:gd name="T49" fmla="*/ 17 h 47"/>
                <a:gd name="T50" fmla="*/ 39 w 41"/>
                <a:gd name="T51" fmla="*/ 23 h 47"/>
                <a:gd name="T52" fmla="*/ 38 w 41"/>
                <a:gd name="T53" fmla="*/ 32 h 47"/>
                <a:gd name="T54" fmla="*/ 38 w 41"/>
                <a:gd name="T55" fmla="*/ 3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" h="47">
                  <a:moveTo>
                    <a:pt x="38" y="32"/>
                  </a:moveTo>
                  <a:lnTo>
                    <a:pt x="38" y="32"/>
                  </a:lnTo>
                  <a:lnTo>
                    <a:pt x="32" y="34"/>
                  </a:lnTo>
                  <a:lnTo>
                    <a:pt x="27" y="38"/>
                  </a:lnTo>
                  <a:lnTo>
                    <a:pt x="21" y="42"/>
                  </a:lnTo>
                  <a:lnTo>
                    <a:pt x="16" y="47"/>
                  </a:lnTo>
                  <a:lnTo>
                    <a:pt x="16" y="47"/>
                  </a:lnTo>
                  <a:lnTo>
                    <a:pt x="5" y="38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3"/>
                  </a:lnTo>
                  <a:lnTo>
                    <a:pt x="1" y="18"/>
                  </a:lnTo>
                  <a:lnTo>
                    <a:pt x="4" y="12"/>
                  </a:lnTo>
                  <a:lnTo>
                    <a:pt x="6" y="8"/>
                  </a:lnTo>
                  <a:lnTo>
                    <a:pt x="11" y="4"/>
                  </a:lnTo>
                  <a:lnTo>
                    <a:pt x="15" y="2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1" y="2"/>
                  </a:lnTo>
                  <a:lnTo>
                    <a:pt x="34" y="3"/>
                  </a:lnTo>
                  <a:lnTo>
                    <a:pt x="37" y="7"/>
                  </a:lnTo>
                  <a:lnTo>
                    <a:pt x="39" y="11"/>
                  </a:lnTo>
                  <a:lnTo>
                    <a:pt x="41" y="17"/>
                  </a:lnTo>
                  <a:lnTo>
                    <a:pt x="39" y="23"/>
                  </a:lnTo>
                  <a:lnTo>
                    <a:pt x="38" y="3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81" name="Freeform 81"/>
            <p:cNvSpPr>
              <a:spLocks noEditPoints="1"/>
            </p:cNvSpPr>
            <p:nvPr/>
          </p:nvSpPr>
          <p:spPr bwMode="auto">
            <a:xfrm>
              <a:off x="2960" y="3308"/>
              <a:ext cx="306" cy="291"/>
            </a:xfrm>
            <a:custGeom>
              <a:avLst/>
              <a:gdLst>
                <a:gd name="T0" fmla="*/ 198 w 306"/>
                <a:gd name="T1" fmla="*/ 85 h 291"/>
                <a:gd name="T2" fmla="*/ 187 w 306"/>
                <a:gd name="T3" fmla="*/ 183 h 291"/>
                <a:gd name="T4" fmla="*/ 198 w 306"/>
                <a:gd name="T5" fmla="*/ 226 h 291"/>
                <a:gd name="T6" fmla="*/ 224 w 306"/>
                <a:gd name="T7" fmla="*/ 230 h 291"/>
                <a:gd name="T8" fmla="*/ 253 w 306"/>
                <a:gd name="T9" fmla="*/ 202 h 291"/>
                <a:gd name="T10" fmla="*/ 271 w 306"/>
                <a:gd name="T11" fmla="*/ 153 h 291"/>
                <a:gd name="T12" fmla="*/ 276 w 306"/>
                <a:gd name="T13" fmla="*/ 75 h 291"/>
                <a:gd name="T14" fmla="*/ 273 w 306"/>
                <a:gd name="T15" fmla="*/ 45 h 291"/>
                <a:gd name="T16" fmla="*/ 287 w 306"/>
                <a:gd name="T17" fmla="*/ 35 h 291"/>
                <a:gd name="T18" fmla="*/ 302 w 306"/>
                <a:gd name="T19" fmla="*/ 52 h 291"/>
                <a:gd name="T20" fmla="*/ 303 w 306"/>
                <a:gd name="T21" fmla="*/ 119 h 291"/>
                <a:gd name="T22" fmla="*/ 292 w 306"/>
                <a:gd name="T23" fmla="*/ 175 h 291"/>
                <a:gd name="T24" fmla="*/ 267 w 306"/>
                <a:gd name="T25" fmla="*/ 229 h 291"/>
                <a:gd name="T26" fmla="*/ 238 w 306"/>
                <a:gd name="T27" fmla="*/ 254 h 291"/>
                <a:gd name="T28" fmla="*/ 198 w 306"/>
                <a:gd name="T29" fmla="*/ 258 h 291"/>
                <a:gd name="T30" fmla="*/ 174 w 306"/>
                <a:gd name="T31" fmla="*/ 233 h 291"/>
                <a:gd name="T32" fmla="*/ 160 w 306"/>
                <a:gd name="T33" fmla="*/ 180 h 291"/>
                <a:gd name="T34" fmla="*/ 166 w 306"/>
                <a:gd name="T35" fmla="*/ 101 h 291"/>
                <a:gd name="T36" fmla="*/ 186 w 306"/>
                <a:gd name="T37" fmla="*/ 37 h 291"/>
                <a:gd name="T38" fmla="*/ 201 w 306"/>
                <a:gd name="T39" fmla="*/ 31 h 291"/>
                <a:gd name="T40" fmla="*/ 161 w 306"/>
                <a:gd name="T41" fmla="*/ 42 h 291"/>
                <a:gd name="T42" fmla="*/ 129 w 306"/>
                <a:gd name="T43" fmla="*/ 29 h 291"/>
                <a:gd name="T44" fmla="*/ 107 w 306"/>
                <a:gd name="T45" fmla="*/ 33 h 291"/>
                <a:gd name="T46" fmla="*/ 91 w 306"/>
                <a:gd name="T47" fmla="*/ 52 h 291"/>
                <a:gd name="T48" fmla="*/ 86 w 306"/>
                <a:gd name="T49" fmla="*/ 76 h 291"/>
                <a:gd name="T50" fmla="*/ 95 w 306"/>
                <a:gd name="T51" fmla="*/ 112 h 291"/>
                <a:gd name="T52" fmla="*/ 129 w 306"/>
                <a:gd name="T53" fmla="*/ 181 h 291"/>
                <a:gd name="T54" fmla="*/ 136 w 306"/>
                <a:gd name="T55" fmla="*/ 229 h 291"/>
                <a:gd name="T56" fmla="*/ 125 w 306"/>
                <a:gd name="T57" fmla="*/ 261 h 291"/>
                <a:gd name="T58" fmla="*/ 92 w 306"/>
                <a:gd name="T59" fmla="*/ 286 h 291"/>
                <a:gd name="T60" fmla="*/ 65 w 306"/>
                <a:gd name="T61" fmla="*/ 289 h 291"/>
                <a:gd name="T62" fmla="*/ 29 w 306"/>
                <a:gd name="T63" fmla="*/ 270 h 291"/>
                <a:gd name="T64" fmla="*/ 10 w 306"/>
                <a:gd name="T65" fmla="*/ 250 h 291"/>
                <a:gd name="T66" fmla="*/ 0 w 306"/>
                <a:gd name="T67" fmla="*/ 214 h 291"/>
                <a:gd name="T68" fmla="*/ 11 w 306"/>
                <a:gd name="T69" fmla="*/ 188 h 291"/>
                <a:gd name="T70" fmla="*/ 24 w 306"/>
                <a:gd name="T71" fmla="*/ 187 h 291"/>
                <a:gd name="T72" fmla="*/ 25 w 306"/>
                <a:gd name="T73" fmla="*/ 211 h 291"/>
                <a:gd name="T74" fmla="*/ 39 w 306"/>
                <a:gd name="T75" fmla="*/ 239 h 291"/>
                <a:gd name="T76" fmla="*/ 73 w 306"/>
                <a:gd name="T77" fmla="*/ 256 h 291"/>
                <a:gd name="T78" fmla="*/ 91 w 306"/>
                <a:gd name="T79" fmla="*/ 251 h 291"/>
                <a:gd name="T80" fmla="*/ 108 w 306"/>
                <a:gd name="T81" fmla="*/ 226 h 291"/>
                <a:gd name="T82" fmla="*/ 100 w 306"/>
                <a:gd name="T83" fmla="*/ 183 h 291"/>
                <a:gd name="T84" fmla="*/ 65 w 306"/>
                <a:gd name="T85" fmla="*/ 117 h 291"/>
                <a:gd name="T86" fmla="*/ 54 w 306"/>
                <a:gd name="T87" fmla="*/ 74 h 291"/>
                <a:gd name="T88" fmla="*/ 70 w 306"/>
                <a:gd name="T89" fmla="*/ 29 h 291"/>
                <a:gd name="T90" fmla="*/ 93 w 306"/>
                <a:gd name="T91" fmla="*/ 9 h 291"/>
                <a:gd name="T92" fmla="*/ 127 w 306"/>
                <a:gd name="T93" fmla="*/ 0 h 291"/>
                <a:gd name="T94" fmla="*/ 172 w 306"/>
                <a:gd name="T95" fmla="*/ 16 h 291"/>
                <a:gd name="T96" fmla="*/ 172 w 306"/>
                <a:gd name="T97" fmla="*/ 29 h 291"/>
                <a:gd name="T98" fmla="*/ 161 w 306"/>
                <a:gd name="T99" fmla="*/ 42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06" h="291">
                  <a:moveTo>
                    <a:pt x="213" y="41"/>
                  </a:moveTo>
                  <a:lnTo>
                    <a:pt x="213" y="41"/>
                  </a:lnTo>
                  <a:lnTo>
                    <a:pt x="205" y="60"/>
                  </a:lnTo>
                  <a:lnTo>
                    <a:pt x="198" y="85"/>
                  </a:lnTo>
                  <a:lnTo>
                    <a:pt x="193" y="113"/>
                  </a:lnTo>
                  <a:lnTo>
                    <a:pt x="189" y="142"/>
                  </a:lnTo>
                  <a:lnTo>
                    <a:pt x="186" y="170"/>
                  </a:lnTo>
                  <a:lnTo>
                    <a:pt x="187" y="183"/>
                  </a:lnTo>
                  <a:lnTo>
                    <a:pt x="187" y="195"/>
                  </a:lnTo>
                  <a:lnTo>
                    <a:pt x="190" y="207"/>
                  </a:lnTo>
                  <a:lnTo>
                    <a:pt x="194" y="217"/>
                  </a:lnTo>
                  <a:lnTo>
                    <a:pt x="198" y="226"/>
                  </a:lnTo>
                  <a:lnTo>
                    <a:pt x="204" y="233"/>
                  </a:lnTo>
                  <a:lnTo>
                    <a:pt x="204" y="233"/>
                  </a:lnTo>
                  <a:lnTo>
                    <a:pt x="215" y="233"/>
                  </a:lnTo>
                  <a:lnTo>
                    <a:pt x="224" y="230"/>
                  </a:lnTo>
                  <a:lnTo>
                    <a:pt x="232" y="226"/>
                  </a:lnTo>
                  <a:lnTo>
                    <a:pt x="241" y="220"/>
                  </a:lnTo>
                  <a:lnTo>
                    <a:pt x="247" y="211"/>
                  </a:lnTo>
                  <a:lnTo>
                    <a:pt x="253" y="202"/>
                  </a:lnTo>
                  <a:lnTo>
                    <a:pt x="258" y="191"/>
                  </a:lnTo>
                  <a:lnTo>
                    <a:pt x="264" y="179"/>
                  </a:lnTo>
                  <a:lnTo>
                    <a:pt x="268" y="166"/>
                  </a:lnTo>
                  <a:lnTo>
                    <a:pt x="271" y="153"/>
                  </a:lnTo>
                  <a:lnTo>
                    <a:pt x="275" y="125"/>
                  </a:lnTo>
                  <a:lnTo>
                    <a:pt x="277" y="98"/>
                  </a:lnTo>
                  <a:lnTo>
                    <a:pt x="276" y="75"/>
                  </a:lnTo>
                  <a:lnTo>
                    <a:pt x="276" y="75"/>
                  </a:lnTo>
                  <a:lnTo>
                    <a:pt x="275" y="64"/>
                  </a:lnTo>
                  <a:lnTo>
                    <a:pt x="272" y="54"/>
                  </a:lnTo>
                  <a:lnTo>
                    <a:pt x="272" y="49"/>
                  </a:lnTo>
                  <a:lnTo>
                    <a:pt x="273" y="45"/>
                  </a:lnTo>
                  <a:lnTo>
                    <a:pt x="276" y="39"/>
                  </a:lnTo>
                  <a:lnTo>
                    <a:pt x="280" y="35"/>
                  </a:lnTo>
                  <a:lnTo>
                    <a:pt x="280" y="35"/>
                  </a:lnTo>
                  <a:lnTo>
                    <a:pt x="287" y="35"/>
                  </a:lnTo>
                  <a:lnTo>
                    <a:pt x="292" y="37"/>
                  </a:lnTo>
                  <a:lnTo>
                    <a:pt x="297" y="41"/>
                  </a:lnTo>
                  <a:lnTo>
                    <a:pt x="299" y="46"/>
                  </a:lnTo>
                  <a:lnTo>
                    <a:pt x="302" y="52"/>
                  </a:lnTo>
                  <a:lnTo>
                    <a:pt x="305" y="60"/>
                  </a:lnTo>
                  <a:lnTo>
                    <a:pt x="306" y="78"/>
                  </a:lnTo>
                  <a:lnTo>
                    <a:pt x="306" y="98"/>
                  </a:lnTo>
                  <a:lnTo>
                    <a:pt x="303" y="119"/>
                  </a:lnTo>
                  <a:lnTo>
                    <a:pt x="301" y="138"/>
                  </a:lnTo>
                  <a:lnTo>
                    <a:pt x="298" y="154"/>
                  </a:lnTo>
                  <a:lnTo>
                    <a:pt x="298" y="154"/>
                  </a:lnTo>
                  <a:lnTo>
                    <a:pt x="292" y="175"/>
                  </a:lnTo>
                  <a:lnTo>
                    <a:pt x="287" y="194"/>
                  </a:lnTo>
                  <a:lnTo>
                    <a:pt x="277" y="213"/>
                  </a:lnTo>
                  <a:lnTo>
                    <a:pt x="272" y="221"/>
                  </a:lnTo>
                  <a:lnTo>
                    <a:pt x="267" y="229"/>
                  </a:lnTo>
                  <a:lnTo>
                    <a:pt x="261" y="237"/>
                  </a:lnTo>
                  <a:lnTo>
                    <a:pt x="254" y="243"/>
                  </a:lnTo>
                  <a:lnTo>
                    <a:pt x="246" y="250"/>
                  </a:lnTo>
                  <a:lnTo>
                    <a:pt x="238" y="254"/>
                  </a:lnTo>
                  <a:lnTo>
                    <a:pt x="230" y="256"/>
                  </a:lnTo>
                  <a:lnTo>
                    <a:pt x="220" y="259"/>
                  </a:lnTo>
                  <a:lnTo>
                    <a:pt x="209" y="259"/>
                  </a:lnTo>
                  <a:lnTo>
                    <a:pt x="198" y="258"/>
                  </a:lnTo>
                  <a:lnTo>
                    <a:pt x="198" y="258"/>
                  </a:lnTo>
                  <a:lnTo>
                    <a:pt x="189" y="252"/>
                  </a:lnTo>
                  <a:lnTo>
                    <a:pt x="181" y="243"/>
                  </a:lnTo>
                  <a:lnTo>
                    <a:pt x="174" y="233"/>
                  </a:lnTo>
                  <a:lnTo>
                    <a:pt x="168" y="221"/>
                  </a:lnTo>
                  <a:lnTo>
                    <a:pt x="164" y="209"/>
                  </a:lnTo>
                  <a:lnTo>
                    <a:pt x="161" y="195"/>
                  </a:lnTo>
                  <a:lnTo>
                    <a:pt x="160" y="180"/>
                  </a:lnTo>
                  <a:lnTo>
                    <a:pt x="159" y="164"/>
                  </a:lnTo>
                  <a:lnTo>
                    <a:pt x="160" y="149"/>
                  </a:lnTo>
                  <a:lnTo>
                    <a:pt x="160" y="132"/>
                  </a:lnTo>
                  <a:lnTo>
                    <a:pt x="166" y="101"/>
                  </a:lnTo>
                  <a:lnTo>
                    <a:pt x="171" y="71"/>
                  </a:lnTo>
                  <a:lnTo>
                    <a:pt x="178" y="45"/>
                  </a:lnTo>
                  <a:lnTo>
                    <a:pt x="178" y="45"/>
                  </a:lnTo>
                  <a:lnTo>
                    <a:pt x="186" y="37"/>
                  </a:lnTo>
                  <a:lnTo>
                    <a:pt x="190" y="33"/>
                  </a:lnTo>
                  <a:lnTo>
                    <a:pt x="194" y="31"/>
                  </a:lnTo>
                  <a:lnTo>
                    <a:pt x="197" y="30"/>
                  </a:lnTo>
                  <a:lnTo>
                    <a:pt x="201" y="31"/>
                  </a:lnTo>
                  <a:lnTo>
                    <a:pt x="206" y="34"/>
                  </a:lnTo>
                  <a:lnTo>
                    <a:pt x="213" y="41"/>
                  </a:lnTo>
                  <a:lnTo>
                    <a:pt x="213" y="41"/>
                  </a:lnTo>
                  <a:close/>
                  <a:moveTo>
                    <a:pt x="161" y="42"/>
                  </a:moveTo>
                  <a:lnTo>
                    <a:pt x="161" y="42"/>
                  </a:lnTo>
                  <a:lnTo>
                    <a:pt x="148" y="35"/>
                  </a:lnTo>
                  <a:lnTo>
                    <a:pt x="136" y="30"/>
                  </a:lnTo>
                  <a:lnTo>
                    <a:pt x="129" y="29"/>
                  </a:lnTo>
                  <a:lnTo>
                    <a:pt x="123" y="29"/>
                  </a:lnTo>
                  <a:lnTo>
                    <a:pt x="116" y="29"/>
                  </a:lnTo>
                  <a:lnTo>
                    <a:pt x="111" y="30"/>
                  </a:lnTo>
                  <a:lnTo>
                    <a:pt x="107" y="33"/>
                  </a:lnTo>
                  <a:lnTo>
                    <a:pt x="101" y="35"/>
                  </a:lnTo>
                  <a:lnTo>
                    <a:pt x="97" y="41"/>
                  </a:lnTo>
                  <a:lnTo>
                    <a:pt x="93" y="45"/>
                  </a:lnTo>
                  <a:lnTo>
                    <a:pt x="91" y="52"/>
                  </a:lnTo>
                  <a:lnTo>
                    <a:pt x="89" y="59"/>
                  </a:lnTo>
                  <a:lnTo>
                    <a:pt x="86" y="67"/>
                  </a:lnTo>
                  <a:lnTo>
                    <a:pt x="86" y="76"/>
                  </a:lnTo>
                  <a:lnTo>
                    <a:pt x="86" y="76"/>
                  </a:lnTo>
                  <a:lnTo>
                    <a:pt x="86" y="85"/>
                  </a:lnTo>
                  <a:lnTo>
                    <a:pt x="88" y="94"/>
                  </a:lnTo>
                  <a:lnTo>
                    <a:pt x="91" y="102"/>
                  </a:lnTo>
                  <a:lnTo>
                    <a:pt x="95" y="112"/>
                  </a:lnTo>
                  <a:lnTo>
                    <a:pt x="104" y="130"/>
                  </a:lnTo>
                  <a:lnTo>
                    <a:pt x="115" y="150"/>
                  </a:lnTo>
                  <a:lnTo>
                    <a:pt x="125" y="170"/>
                  </a:lnTo>
                  <a:lnTo>
                    <a:pt x="129" y="181"/>
                  </a:lnTo>
                  <a:lnTo>
                    <a:pt x="133" y="194"/>
                  </a:lnTo>
                  <a:lnTo>
                    <a:pt x="134" y="205"/>
                  </a:lnTo>
                  <a:lnTo>
                    <a:pt x="136" y="217"/>
                  </a:lnTo>
                  <a:lnTo>
                    <a:pt x="136" y="229"/>
                  </a:lnTo>
                  <a:lnTo>
                    <a:pt x="133" y="241"/>
                  </a:lnTo>
                  <a:lnTo>
                    <a:pt x="133" y="241"/>
                  </a:lnTo>
                  <a:lnTo>
                    <a:pt x="130" y="251"/>
                  </a:lnTo>
                  <a:lnTo>
                    <a:pt x="125" y="261"/>
                  </a:lnTo>
                  <a:lnTo>
                    <a:pt x="118" y="269"/>
                  </a:lnTo>
                  <a:lnTo>
                    <a:pt x="110" y="276"/>
                  </a:lnTo>
                  <a:lnTo>
                    <a:pt x="101" y="281"/>
                  </a:lnTo>
                  <a:lnTo>
                    <a:pt x="92" y="286"/>
                  </a:lnTo>
                  <a:lnTo>
                    <a:pt x="81" y="289"/>
                  </a:lnTo>
                  <a:lnTo>
                    <a:pt x="71" y="291"/>
                  </a:lnTo>
                  <a:lnTo>
                    <a:pt x="71" y="291"/>
                  </a:lnTo>
                  <a:lnTo>
                    <a:pt x="65" y="289"/>
                  </a:lnTo>
                  <a:lnTo>
                    <a:pt x="55" y="286"/>
                  </a:lnTo>
                  <a:lnTo>
                    <a:pt x="47" y="281"/>
                  </a:lnTo>
                  <a:lnTo>
                    <a:pt x="37" y="276"/>
                  </a:lnTo>
                  <a:lnTo>
                    <a:pt x="29" y="270"/>
                  </a:lnTo>
                  <a:lnTo>
                    <a:pt x="22" y="262"/>
                  </a:lnTo>
                  <a:lnTo>
                    <a:pt x="15" y="255"/>
                  </a:lnTo>
                  <a:lnTo>
                    <a:pt x="10" y="250"/>
                  </a:lnTo>
                  <a:lnTo>
                    <a:pt x="10" y="250"/>
                  </a:lnTo>
                  <a:lnTo>
                    <a:pt x="7" y="241"/>
                  </a:lnTo>
                  <a:lnTo>
                    <a:pt x="3" y="233"/>
                  </a:lnTo>
                  <a:lnTo>
                    <a:pt x="2" y="224"/>
                  </a:lnTo>
                  <a:lnTo>
                    <a:pt x="0" y="214"/>
                  </a:lnTo>
                  <a:lnTo>
                    <a:pt x="2" y="205"/>
                  </a:lnTo>
                  <a:lnTo>
                    <a:pt x="5" y="195"/>
                  </a:lnTo>
                  <a:lnTo>
                    <a:pt x="7" y="192"/>
                  </a:lnTo>
                  <a:lnTo>
                    <a:pt x="11" y="188"/>
                  </a:lnTo>
                  <a:lnTo>
                    <a:pt x="15" y="185"/>
                  </a:lnTo>
                  <a:lnTo>
                    <a:pt x="21" y="184"/>
                  </a:lnTo>
                  <a:lnTo>
                    <a:pt x="21" y="184"/>
                  </a:lnTo>
                  <a:lnTo>
                    <a:pt x="24" y="187"/>
                  </a:lnTo>
                  <a:lnTo>
                    <a:pt x="24" y="190"/>
                  </a:lnTo>
                  <a:lnTo>
                    <a:pt x="25" y="196"/>
                  </a:lnTo>
                  <a:lnTo>
                    <a:pt x="24" y="205"/>
                  </a:lnTo>
                  <a:lnTo>
                    <a:pt x="25" y="211"/>
                  </a:lnTo>
                  <a:lnTo>
                    <a:pt x="25" y="211"/>
                  </a:lnTo>
                  <a:lnTo>
                    <a:pt x="28" y="221"/>
                  </a:lnTo>
                  <a:lnTo>
                    <a:pt x="32" y="230"/>
                  </a:lnTo>
                  <a:lnTo>
                    <a:pt x="39" y="239"/>
                  </a:lnTo>
                  <a:lnTo>
                    <a:pt x="46" y="246"/>
                  </a:lnTo>
                  <a:lnTo>
                    <a:pt x="55" y="251"/>
                  </a:lnTo>
                  <a:lnTo>
                    <a:pt x="63" y="255"/>
                  </a:lnTo>
                  <a:lnTo>
                    <a:pt x="73" y="256"/>
                  </a:lnTo>
                  <a:lnTo>
                    <a:pt x="84" y="255"/>
                  </a:lnTo>
                  <a:lnTo>
                    <a:pt x="84" y="255"/>
                  </a:lnTo>
                  <a:lnTo>
                    <a:pt x="86" y="254"/>
                  </a:lnTo>
                  <a:lnTo>
                    <a:pt x="91" y="251"/>
                  </a:lnTo>
                  <a:lnTo>
                    <a:pt x="99" y="244"/>
                  </a:lnTo>
                  <a:lnTo>
                    <a:pt x="104" y="235"/>
                  </a:lnTo>
                  <a:lnTo>
                    <a:pt x="108" y="226"/>
                  </a:lnTo>
                  <a:lnTo>
                    <a:pt x="108" y="226"/>
                  </a:lnTo>
                  <a:lnTo>
                    <a:pt x="108" y="218"/>
                  </a:lnTo>
                  <a:lnTo>
                    <a:pt x="108" y="211"/>
                  </a:lnTo>
                  <a:lnTo>
                    <a:pt x="106" y="196"/>
                  </a:lnTo>
                  <a:lnTo>
                    <a:pt x="100" y="183"/>
                  </a:lnTo>
                  <a:lnTo>
                    <a:pt x="93" y="170"/>
                  </a:lnTo>
                  <a:lnTo>
                    <a:pt x="78" y="145"/>
                  </a:lnTo>
                  <a:lnTo>
                    <a:pt x="70" y="132"/>
                  </a:lnTo>
                  <a:lnTo>
                    <a:pt x="65" y="117"/>
                  </a:lnTo>
                  <a:lnTo>
                    <a:pt x="65" y="117"/>
                  </a:lnTo>
                  <a:lnTo>
                    <a:pt x="58" y="95"/>
                  </a:lnTo>
                  <a:lnTo>
                    <a:pt x="55" y="85"/>
                  </a:lnTo>
                  <a:lnTo>
                    <a:pt x="54" y="74"/>
                  </a:lnTo>
                  <a:lnTo>
                    <a:pt x="55" y="61"/>
                  </a:lnTo>
                  <a:lnTo>
                    <a:pt x="58" y="50"/>
                  </a:lnTo>
                  <a:lnTo>
                    <a:pt x="62" y="39"/>
                  </a:lnTo>
                  <a:lnTo>
                    <a:pt x="70" y="29"/>
                  </a:lnTo>
                  <a:lnTo>
                    <a:pt x="70" y="29"/>
                  </a:lnTo>
                  <a:lnTo>
                    <a:pt x="81" y="18"/>
                  </a:lnTo>
                  <a:lnTo>
                    <a:pt x="86" y="12"/>
                  </a:lnTo>
                  <a:lnTo>
                    <a:pt x="93" y="9"/>
                  </a:lnTo>
                  <a:lnTo>
                    <a:pt x="100" y="5"/>
                  </a:lnTo>
                  <a:lnTo>
                    <a:pt x="108" y="3"/>
                  </a:lnTo>
                  <a:lnTo>
                    <a:pt x="127" y="0"/>
                  </a:lnTo>
                  <a:lnTo>
                    <a:pt x="127" y="0"/>
                  </a:lnTo>
                  <a:lnTo>
                    <a:pt x="142" y="1"/>
                  </a:lnTo>
                  <a:lnTo>
                    <a:pt x="155" y="4"/>
                  </a:lnTo>
                  <a:lnTo>
                    <a:pt x="164" y="9"/>
                  </a:lnTo>
                  <a:lnTo>
                    <a:pt x="172" y="16"/>
                  </a:lnTo>
                  <a:lnTo>
                    <a:pt x="172" y="16"/>
                  </a:lnTo>
                  <a:lnTo>
                    <a:pt x="174" y="19"/>
                  </a:lnTo>
                  <a:lnTo>
                    <a:pt x="174" y="23"/>
                  </a:lnTo>
                  <a:lnTo>
                    <a:pt x="172" y="29"/>
                  </a:lnTo>
                  <a:lnTo>
                    <a:pt x="170" y="33"/>
                  </a:lnTo>
                  <a:lnTo>
                    <a:pt x="164" y="39"/>
                  </a:lnTo>
                  <a:lnTo>
                    <a:pt x="161" y="42"/>
                  </a:lnTo>
                  <a:lnTo>
                    <a:pt x="161" y="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82" name="Freeform 82"/>
            <p:cNvSpPr>
              <a:spLocks/>
            </p:cNvSpPr>
            <p:nvPr/>
          </p:nvSpPr>
          <p:spPr bwMode="auto">
            <a:xfrm>
              <a:off x="4169" y="3058"/>
              <a:ext cx="254" cy="576"/>
            </a:xfrm>
            <a:custGeom>
              <a:avLst/>
              <a:gdLst>
                <a:gd name="T0" fmla="*/ 182 w 254"/>
                <a:gd name="T1" fmla="*/ 56 h 576"/>
                <a:gd name="T2" fmla="*/ 153 w 254"/>
                <a:gd name="T3" fmla="*/ 98 h 576"/>
                <a:gd name="T4" fmla="*/ 135 w 254"/>
                <a:gd name="T5" fmla="*/ 148 h 576"/>
                <a:gd name="T6" fmla="*/ 116 w 254"/>
                <a:gd name="T7" fmla="*/ 240 h 576"/>
                <a:gd name="T8" fmla="*/ 99 w 254"/>
                <a:gd name="T9" fmla="*/ 321 h 576"/>
                <a:gd name="T10" fmla="*/ 135 w 254"/>
                <a:gd name="T11" fmla="*/ 307 h 576"/>
                <a:gd name="T12" fmla="*/ 191 w 254"/>
                <a:gd name="T13" fmla="*/ 270 h 576"/>
                <a:gd name="T14" fmla="*/ 202 w 254"/>
                <a:gd name="T15" fmla="*/ 247 h 576"/>
                <a:gd name="T16" fmla="*/ 217 w 254"/>
                <a:gd name="T17" fmla="*/ 210 h 576"/>
                <a:gd name="T18" fmla="*/ 234 w 254"/>
                <a:gd name="T19" fmla="*/ 208 h 576"/>
                <a:gd name="T20" fmla="*/ 243 w 254"/>
                <a:gd name="T21" fmla="*/ 221 h 576"/>
                <a:gd name="T22" fmla="*/ 225 w 254"/>
                <a:gd name="T23" fmla="*/ 295 h 576"/>
                <a:gd name="T24" fmla="*/ 216 w 254"/>
                <a:gd name="T25" fmla="*/ 339 h 576"/>
                <a:gd name="T26" fmla="*/ 219 w 254"/>
                <a:gd name="T27" fmla="*/ 354 h 576"/>
                <a:gd name="T28" fmla="*/ 217 w 254"/>
                <a:gd name="T29" fmla="*/ 367 h 576"/>
                <a:gd name="T30" fmla="*/ 204 w 254"/>
                <a:gd name="T31" fmla="*/ 373 h 576"/>
                <a:gd name="T32" fmla="*/ 193 w 254"/>
                <a:gd name="T33" fmla="*/ 367 h 576"/>
                <a:gd name="T34" fmla="*/ 187 w 254"/>
                <a:gd name="T35" fmla="*/ 354 h 576"/>
                <a:gd name="T36" fmla="*/ 191 w 254"/>
                <a:gd name="T37" fmla="*/ 299 h 576"/>
                <a:gd name="T38" fmla="*/ 145 w 254"/>
                <a:gd name="T39" fmla="*/ 329 h 576"/>
                <a:gd name="T40" fmla="*/ 93 w 254"/>
                <a:gd name="T41" fmla="*/ 351 h 576"/>
                <a:gd name="T42" fmla="*/ 79 w 254"/>
                <a:gd name="T43" fmla="*/ 431 h 576"/>
                <a:gd name="T44" fmla="*/ 70 w 254"/>
                <a:gd name="T45" fmla="*/ 517 h 576"/>
                <a:gd name="T46" fmla="*/ 64 w 254"/>
                <a:gd name="T47" fmla="*/ 566 h 576"/>
                <a:gd name="T48" fmla="*/ 49 w 254"/>
                <a:gd name="T49" fmla="*/ 576 h 576"/>
                <a:gd name="T50" fmla="*/ 36 w 254"/>
                <a:gd name="T51" fmla="*/ 569 h 576"/>
                <a:gd name="T52" fmla="*/ 33 w 254"/>
                <a:gd name="T53" fmla="*/ 560 h 576"/>
                <a:gd name="T54" fmla="*/ 47 w 254"/>
                <a:gd name="T55" fmla="*/ 483 h 576"/>
                <a:gd name="T56" fmla="*/ 64 w 254"/>
                <a:gd name="T57" fmla="*/ 363 h 576"/>
                <a:gd name="T58" fmla="*/ 49 w 254"/>
                <a:gd name="T59" fmla="*/ 367 h 576"/>
                <a:gd name="T60" fmla="*/ 25 w 254"/>
                <a:gd name="T61" fmla="*/ 380 h 576"/>
                <a:gd name="T62" fmla="*/ 8 w 254"/>
                <a:gd name="T63" fmla="*/ 381 h 576"/>
                <a:gd name="T64" fmla="*/ 0 w 254"/>
                <a:gd name="T65" fmla="*/ 369 h 576"/>
                <a:gd name="T66" fmla="*/ 3 w 254"/>
                <a:gd name="T67" fmla="*/ 354 h 576"/>
                <a:gd name="T68" fmla="*/ 8 w 254"/>
                <a:gd name="T69" fmla="*/ 343 h 576"/>
                <a:gd name="T70" fmla="*/ 41 w 254"/>
                <a:gd name="T71" fmla="*/ 339 h 576"/>
                <a:gd name="T72" fmla="*/ 71 w 254"/>
                <a:gd name="T73" fmla="*/ 329 h 576"/>
                <a:gd name="T74" fmla="*/ 85 w 254"/>
                <a:gd name="T75" fmla="*/ 257 h 576"/>
                <a:gd name="T76" fmla="*/ 105 w 254"/>
                <a:gd name="T77" fmla="*/ 149 h 576"/>
                <a:gd name="T78" fmla="*/ 129 w 254"/>
                <a:gd name="T79" fmla="*/ 82 h 576"/>
                <a:gd name="T80" fmla="*/ 145 w 254"/>
                <a:gd name="T81" fmla="*/ 52 h 576"/>
                <a:gd name="T82" fmla="*/ 175 w 254"/>
                <a:gd name="T83" fmla="*/ 15 h 576"/>
                <a:gd name="T84" fmla="*/ 204 w 254"/>
                <a:gd name="T85" fmla="*/ 0 h 576"/>
                <a:gd name="T86" fmla="*/ 225 w 254"/>
                <a:gd name="T87" fmla="*/ 3 h 576"/>
                <a:gd name="T88" fmla="*/ 250 w 254"/>
                <a:gd name="T89" fmla="*/ 23 h 576"/>
                <a:gd name="T90" fmla="*/ 254 w 254"/>
                <a:gd name="T91" fmla="*/ 37 h 576"/>
                <a:gd name="T92" fmla="*/ 249 w 254"/>
                <a:gd name="T93" fmla="*/ 55 h 576"/>
                <a:gd name="T94" fmla="*/ 240 w 254"/>
                <a:gd name="T95" fmla="*/ 68 h 576"/>
                <a:gd name="T96" fmla="*/ 223 w 254"/>
                <a:gd name="T97" fmla="*/ 52 h 576"/>
                <a:gd name="T98" fmla="*/ 205 w 254"/>
                <a:gd name="T99" fmla="*/ 41 h 576"/>
                <a:gd name="T100" fmla="*/ 194 w 254"/>
                <a:gd name="T101" fmla="*/ 45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4" h="576">
                  <a:moveTo>
                    <a:pt x="194" y="45"/>
                  </a:moveTo>
                  <a:lnTo>
                    <a:pt x="194" y="45"/>
                  </a:lnTo>
                  <a:lnTo>
                    <a:pt x="182" y="56"/>
                  </a:lnTo>
                  <a:lnTo>
                    <a:pt x="171" y="70"/>
                  </a:lnTo>
                  <a:lnTo>
                    <a:pt x="161" y="83"/>
                  </a:lnTo>
                  <a:lnTo>
                    <a:pt x="153" y="98"/>
                  </a:lnTo>
                  <a:lnTo>
                    <a:pt x="146" y="113"/>
                  </a:lnTo>
                  <a:lnTo>
                    <a:pt x="141" y="130"/>
                  </a:lnTo>
                  <a:lnTo>
                    <a:pt x="135" y="148"/>
                  </a:lnTo>
                  <a:lnTo>
                    <a:pt x="131" y="165"/>
                  </a:lnTo>
                  <a:lnTo>
                    <a:pt x="123" y="202"/>
                  </a:lnTo>
                  <a:lnTo>
                    <a:pt x="116" y="240"/>
                  </a:lnTo>
                  <a:lnTo>
                    <a:pt x="108" y="280"/>
                  </a:lnTo>
                  <a:lnTo>
                    <a:pt x="99" y="321"/>
                  </a:lnTo>
                  <a:lnTo>
                    <a:pt x="99" y="321"/>
                  </a:lnTo>
                  <a:lnTo>
                    <a:pt x="108" y="319"/>
                  </a:lnTo>
                  <a:lnTo>
                    <a:pt x="120" y="314"/>
                  </a:lnTo>
                  <a:lnTo>
                    <a:pt x="135" y="307"/>
                  </a:lnTo>
                  <a:lnTo>
                    <a:pt x="152" y="298"/>
                  </a:lnTo>
                  <a:lnTo>
                    <a:pt x="180" y="279"/>
                  </a:lnTo>
                  <a:lnTo>
                    <a:pt x="191" y="270"/>
                  </a:lnTo>
                  <a:lnTo>
                    <a:pt x="199" y="264"/>
                  </a:lnTo>
                  <a:lnTo>
                    <a:pt x="199" y="264"/>
                  </a:lnTo>
                  <a:lnTo>
                    <a:pt x="202" y="247"/>
                  </a:lnTo>
                  <a:lnTo>
                    <a:pt x="206" y="234"/>
                  </a:lnTo>
                  <a:lnTo>
                    <a:pt x="210" y="221"/>
                  </a:lnTo>
                  <a:lnTo>
                    <a:pt x="217" y="210"/>
                  </a:lnTo>
                  <a:lnTo>
                    <a:pt x="217" y="210"/>
                  </a:lnTo>
                  <a:lnTo>
                    <a:pt x="227" y="208"/>
                  </a:lnTo>
                  <a:lnTo>
                    <a:pt x="234" y="208"/>
                  </a:lnTo>
                  <a:lnTo>
                    <a:pt x="239" y="210"/>
                  </a:lnTo>
                  <a:lnTo>
                    <a:pt x="242" y="214"/>
                  </a:lnTo>
                  <a:lnTo>
                    <a:pt x="243" y="221"/>
                  </a:lnTo>
                  <a:lnTo>
                    <a:pt x="243" y="228"/>
                  </a:lnTo>
                  <a:lnTo>
                    <a:pt x="239" y="249"/>
                  </a:lnTo>
                  <a:lnTo>
                    <a:pt x="225" y="295"/>
                  </a:lnTo>
                  <a:lnTo>
                    <a:pt x="219" y="318"/>
                  </a:lnTo>
                  <a:lnTo>
                    <a:pt x="217" y="329"/>
                  </a:lnTo>
                  <a:lnTo>
                    <a:pt x="216" y="339"/>
                  </a:lnTo>
                  <a:lnTo>
                    <a:pt x="216" y="339"/>
                  </a:lnTo>
                  <a:lnTo>
                    <a:pt x="217" y="347"/>
                  </a:lnTo>
                  <a:lnTo>
                    <a:pt x="219" y="354"/>
                  </a:lnTo>
                  <a:lnTo>
                    <a:pt x="220" y="359"/>
                  </a:lnTo>
                  <a:lnTo>
                    <a:pt x="219" y="363"/>
                  </a:lnTo>
                  <a:lnTo>
                    <a:pt x="217" y="367"/>
                  </a:lnTo>
                  <a:lnTo>
                    <a:pt x="217" y="367"/>
                  </a:lnTo>
                  <a:lnTo>
                    <a:pt x="210" y="370"/>
                  </a:lnTo>
                  <a:lnTo>
                    <a:pt x="204" y="373"/>
                  </a:lnTo>
                  <a:lnTo>
                    <a:pt x="199" y="373"/>
                  </a:lnTo>
                  <a:lnTo>
                    <a:pt x="195" y="370"/>
                  </a:lnTo>
                  <a:lnTo>
                    <a:pt x="193" y="367"/>
                  </a:lnTo>
                  <a:lnTo>
                    <a:pt x="190" y="363"/>
                  </a:lnTo>
                  <a:lnTo>
                    <a:pt x="189" y="359"/>
                  </a:lnTo>
                  <a:lnTo>
                    <a:pt x="187" y="354"/>
                  </a:lnTo>
                  <a:lnTo>
                    <a:pt x="187" y="340"/>
                  </a:lnTo>
                  <a:lnTo>
                    <a:pt x="187" y="326"/>
                  </a:lnTo>
                  <a:lnTo>
                    <a:pt x="191" y="299"/>
                  </a:lnTo>
                  <a:lnTo>
                    <a:pt x="191" y="299"/>
                  </a:lnTo>
                  <a:lnTo>
                    <a:pt x="167" y="317"/>
                  </a:lnTo>
                  <a:lnTo>
                    <a:pt x="145" y="329"/>
                  </a:lnTo>
                  <a:lnTo>
                    <a:pt x="122" y="340"/>
                  </a:lnTo>
                  <a:lnTo>
                    <a:pt x="93" y="351"/>
                  </a:lnTo>
                  <a:lnTo>
                    <a:pt x="93" y="351"/>
                  </a:lnTo>
                  <a:lnTo>
                    <a:pt x="89" y="371"/>
                  </a:lnTo>
                  <a:lnTo>
                    <a:pt x="85" y="392"/>
                  </a:lnTo>
                  <a:lnTo>
                    <a:pt x="79" y="431"/>
                  </a:lnTo>
                  <a:lnTo>
                    <a:pt x="75" y="474"/>
                  </a:lnTo>
                  <a:lnTo>
                    <a:pt x="70" y="517"/>
                  </a:lnTo>
                  <a:lnTo>
                    <a:pt x="70" y="517"/>
                  </a:lnTo>
                  <a:lnTo>
                    <a:pt x="67" y="542"/>
                  </a:lnTo>
                  <a:lnTo>
                    <a:pt x="64" y="566"/>
                  </a:lnTo>
                  <a:lnTo>
                    <a:pt x="64" y="566"/>
                  </a:lnTo>
                  <a:lnTo>
                    <a:pt x="60" y="572"/>
                  </a:lnTo>
                  <a:lnTo>
                    <a:pt x="55" y="576"/>
                  </a:lnTo>
                  <a:lnTo>
                    <a:pt x="49" y="576"/>
                  </a:lnTo>
                  <a:lnTo>
                    <a:pt x="44" y="576"/>
                  </a:lnTo>
                  <a:lnTo>
                    <a:pt x="38" y="572"/>
                  </a:lnTo>
                  <a:lnTo>
                    <a:pt x="36" y="569"/>
                  </a:lnTo>
                  <a:lnTo>
                    <a:pt x="33" y="564"/>
                  </a:lnTo>
                  <a:lnTo>
                    <a:pt x="33" y="560"/>
                  </a:lnTo>
                  <a:lnTo>
                    <a:pt x="33" y="560"/>
                  </a:lnTo>
                  <a:lnTo>
                    <a:pt x="43" y="513"/>
                  </a:lnTo>
                  <a:lnTo>
                    <a:pt x="43" y="513"/>
                  </a:lnTo>
                  <a:lnTo>
                    <a:pt x="47" y="483"/>
                  </a:lnTo>
                  <a:lnTo>
                    <a:pt x="52" y="438"/>
                  </a:lnTo>
                  <a:lnTo>
                    <a:pt x="59" y="395"/>
                  </a:lnTo>
                  <a:lnTo>
                    <a:pt x="64" y="363"/>
                  </a:lnTo>
                  <a:lnTo>
                    <a:pt x="64" y="363"/>
                  </a:lnTo>
                  <a:lnTo>
                    <a:pt x="56" y="365"/>
                  </a:lnTo>
                  <a:lnTo>
                    <a:pt x="49" y="367"/>
                  </a:lnTo>
                  <a:lnTo>
                    <a:pt x="37" y="373"/>
                  </a:lnTo>
                  <a:lnTo>
                    <a:pt x="32" y="377"/>
                  </a:lnTo>
                  <a:lnTo>
                    <a:pt x="25" y="380"/>
                  </a:lnTo>
                  <a:lnTo>
                    <a:pt x="17" y="381"/>
                  </a:lnTo>
                  <a:lnTo>
                    <a:pt x="8" y="381"/>
                  </a:lnTo>
                  <a:lnTo>
                    <a:pt x="8" y="381"/>
                  </a:lnTo>
                  <a:lnTo>
                    <a:pt x="4" y="377"/>
                  </a:lnTo>
                  <a:lnTo>
                    <a:pt x="3" y="373"/>
                  </a:lnTo>
                  <a:lnTo>
                    <a:pt x="0" y="369"/>
                  </a:lnTo>
                  <a:lnTo>
                    <a:pt x="0" y="363"/>
                  </a:lnTo>
                  <a:lnTo>
                    <a:pt x="2" y="358"/>
                  </a:lnTo>
                  <a:lnTo>
                    <a:pt x="3" y="354"/>
                  </a:lnTo>
                  <a:lnTo>
                    <a:pt x="6" y="348"/>
                  </a:lnTo>
                  <a:lnTo>
                    <a:pt x="8" y="343"/>
                  </a:lnTo>
                  <a:lnTo>
                    <a:pt x="8" y="343"/>
                  </a:lnTo>
                  <a:lnTo>
                    <a:pt x="17" y="340"/>
                  </a:lnTo>
                  <a:lnTo>
                    <a:pt x="25" y="339"/>
                  </a:lnTo>
                  <a:lnTo>
                    <a:pt x="41" y="339"/>
                  </a:lnTo>
                  <a:lnTo>
                    <a:pt x="58" y="336"/>
                  </a:lnTo>
                  <a:lnTo>
                    <a:pt x="64" y="333"/>
                  </a:lnTo>
                  <a:lnTo>
                    <a:pt x="71" y="329"/>
                  </a:lnTo>
                  <a:lnTo>
                    <a:pt x="71" y="329"/>
                  </a:lnTo>
                  <a:lnTo>
                    <a:pt x="78" y="294"/>
                  </a:lnTo>
                  <a:lnTo>
                    <a:pt x="85" y="257"/>
                  </a:lnTo>
                  <a:lnTo>
                    <a:pt x="90" y="220"/>
                  </a:lnTo>
                  <a:lnTo>
                    <a:pt x="97" y="184"/>
                  </a:lnTo>
                  <a:lnTo>
                    <a:pt x="105" y="149"/>
                  </a:lnTo>
                  <a:lnTo>
                    <a:pt x="115" y="113"/>
                  </a:lnTo>
                  <a:lnTo>
                    <a:pt x="122" y="97"/>
                  </a:lnTo>
                  <a:lnTo>
                    <a:pt x="129" y="82"/>
                  </a:lnTo>
                  <a:lnTo>
                    <a:pt x="135" y="67"/>
                  </a:lnTo>
                  <a:lnTo>
                    <a:pt x="145" y="52"/>
                  </a:lnTo>
                  <a:lnTo>
                    <a:pt x="145" y="52"/>
                  </a:lnTo>
                  <a:lnTo>
                    <a:pt x="159" y="33"/>
                  </a:lnTo>
                  <a:lnTo>
                    <a:pt x="167" y="23"/>
                  </a:lnTo>
                  <a:lnTo>
                    <a:pt x="175" y="15"/>
                  </a:lnTo>
                  <a:lnTo>
                    <a:pt x="184" y="8"/>
                  </a:lnTo>
                  <a:lnTo>
                    <a:pt x="194" y="3"/>
                  </a:lnTo>
                  <a:lnTo>
                    <a:pt x="204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25" y="3"/>
                  </a:lnTo>
                  <a:lnTo>
                    <a:pt x="236" y="8"/>
                  </a:lnTo>
                  <a:lnTo>
                    <a:pt x="245" y="15"/>
                  </a:lnTo>
                  <a:lnTo>
                    <a:pt x="250" y="23"/>
                  </a:lnTo>
                  <a:lnTo>
                    <a:pt x="253" y="28"/>
                  </a:lnTo>
                  <a:lnTo>
                    <a:pt x="253" y="33"/>
                  </a:lnTo>
                  <a:lnTo>
                    <a:pt x="254" y="37"/>
                  </a:lnTo>
                  <a:lnTo>
                    <a:pt x="253" y="43"/>
                  </a:lnTo>
                  <a:lnTo>
                    <a:pt x="251" y="49"/>
                  </a:lnTo>
                  <a:lnTo>
                    <a:pt x="249" y="55"/>
                  </a:lnTo>
                  <a:lnTo>
                    <a:pt x="242" y="67"/>
                  </a:lnTo>
                  <a:lnTo>
                    <a:pt x="242" y="67"/>
                  </a:lnTo>
                  <a:lnTo>
                    <a:pt x="240" y="68"/>
                  </a:lnTo>
                  <a:lnTo>
                    <a:pt x="239" y="67"/>
                  </a:lnTo>
                  <a:lnTo>
                    <a:pt x="235" y="64"/>
                  </a:lnTo>
                  <a:lnTo>
                    <a:pt x="223" y="52"/>
                  </a:lnTo>
                  <a:lnTo>
                    <a:pt x="216" y="47"/>
                  </a:lnTo>
                  <a:lnTo>
                    <a:pt x="209" y="43"/>
                  </a:lnTo>
                  <a:lnTo>
                    <a:pt x="205" y="41"/>
                  </a:lnTo>
                  <a:lnTo>
                    <a:pt x="201" y="41"/>
                  </a:lnTo>
                  <a:lnTo>
                    <a:pt x="198" y="43"/>
                  </a:lnTo>
                  <a:lnTo>
                    <a:pt x="194" y="45"/>
                  </a:lnTo>
                  <a:lnTo>
                    <a:pt x="194" y="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</p:grpSp>
      <p:grpSp>
        <p:nvGrpSpPr>
          <p:cNvPr id="89" name="Gruppieren 88">
            <a:extLst>
              <a:ext uri="{FF2B5EF4-FFF2-40B4-BE49-F238E27FC236}">
                <a16:creationId xmlns:a16="http://schemas.microsoft.com/office/drawing/2014/main" id="{B09434DC-E350-4C1C-BC9D-62D820FA61E3}"/>
              </a:ext>
            </a:extLst>
          </p:cNvPr>
          <p:cNvGrpSpPr/>
          <p:nvPr userDrawn="1"/>
        </p:nvGrpSpPr>
        <p:grpSpPr>
          <a:xfrm>
            <a:off x="0" y="6367849"/>
            <a:ext cx="11520488" cy="112326"/>
            <a:chOff x="0" y="6120175"/>
            <a:chExt cx="11520488" cy="360000"/>
          </a:xfrm>
        </p:grpSpPr>
        <p:sp>
          <p:nvSpPr>
            <p:cNvPr id="90" name="Rechteck 89">
              <a:extLst>
                <a:ext uri="{FF2B5EF4-FFF2-40B4-BE49-F238E27FC236}">
                  <a16:creationId xmlns:a16="http://schemas.microsoft.com/office/drawing/2014/main" id="{9A63BED6-45D5-4FE2-8372-18B41AD1D9EC}"/>
                </a:ext>
              </a:extLst>
            </p:cNvPr>
            <p:cNvSpPr/>
            <p:nvPr userDrawn="1"/>
          </p:nvSpPr>
          <p:spPr>
            <a:xfrm>
              <a:off x="0" y="6120175"/>
              <a:ext cx="2304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607"/>
            </a:p>
          </p:txBody>
        </p:sp>
        <p:sp>
          <p:nvSpPr>
            <p:cNvPr id="91" name="Rechteck 90">
              <a:extLst>
                <a:ext uri="{FF2B5EF4-FFF2-40B4-BE49-F238E27FC236}">
                  <a16:creationId xmlns:a16="http://schemas.microsoft.com/office/drawing/2014/main" id="{F09953DB-20E2-420F-BA88-BD6794D8CFAC}"/>
                </a:ext>
              </a:extLst>
            </p:cNvPr>
            <p:cNvSpPr/>
            <p:nvPr userDrawn="1"/>
          </p:nvSpPr>
          <p:spPr>
            <a:xfrm>
              <a:off x="2304000" y="6120175"/>
              <a:ext cx="2304000" cy="360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607"/>
            </a:p>
          </p:txBody>
        </p:sp>
        <p:sp>
          <p:nvSpPr>
            <p:cNvPr id="92" name="Rechteck 91">
              <a:extLst>
                <a:ext uri="{FF2B5EF4-FFF2-40B4-BE49-F238E27FC236}">
                  <a16:creationId xmlns:a16="http://schemas.microsoft.com/office/drawing/2014/main" id="{FB096F57-508D-45DB-8F2A-ABEA6BB0A2BE}"/>
                </a:ext>
              </a:extLst>
            </p:cNvPr>
            <p:cNvSpPr/>
            <p:nvPr userDrawn="1"/>
          </p:nvSpPr>
          <p:spPr>
            <a:xfrm>
              <a:off x="4608244" y="6120175"/>
              <a:ext cx="2304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607"/>
            </a:p>
          </p:txBody>
        </p:sp>
        <p:sp>
          <p:nvSpPr>
            <p:cNvPr id="93" name="Rechteck 92">
              <a:extLst>
                <a:ext uri="{FF2B5EF4-FFF2-40B4-BE49-F238E27FC236}">
                  <a16:creationId xmlns:a16="http://schemas.microsoft.com/office/drawing/2014/main" id="{57B77183-9E04-465F-AA91-467A91A98BE7}"/>
                </a:ext>
              </a:extLst>
            </p:cNvPr>
            <p:cNvSpPr/>
            <p:nvPr userDrawn="1"/>
          </p:nvSpPr>
          <p:spPr>
            <a:xfrm>
              <a:off x="6912000" y="6120175"/>
              <a:ext cx="2304000" cy="360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607"/>
            </a:p>
          </p:txBody>
        </p:sp>
        <p:sp>
          <p:nvSpPr>
            <p:cNvPr id="94" name="Rechteck 93">
              <a:extLst>
                <a:ext uri="{FF2B5EF4-FFF2-40B4-BE49-F238E27FC236}">
                  <a16:creationId xmlns:a16="http://schemas.microsoft.com/office/drawing/2014/main" id="{A3AFCCE2-805C-4913-B6D5-48F0C8D6D4D9}"/>
                </a:ext>
              </a:extLst>
            </p:cNvPr>
            <p:cNvSpPr/>
            <p:nvPr userDrawn="1"/>
          </p:nvSpPr>
          <p:spPr>
            <a:xfrm>
              <a:off x="9216488" y="6120175"/>
              <a:ext cx="2304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607"/>
            </a:p>
          </p:txBody>
        </p:sp>
      </p:grpSp>
    </p:spTree>
    <p:extLst>
      <p:ext uri="{BB962C8B-B14F-4D97-AF65-F5344CB8AC3E}">
        <p14:creationId xmlns:p14="http://schemas.microsoft.com/office/powerpoint/2010/main" val="3109650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61" y="1060529"/>
            <a:ext cx="8640366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3403592"/>
            <a:ext cx="8640366" cy="1564542"/>
          </a:xfrm>
        </p:spPr>
        <p:txBody>
          <a:bodyPr/>
          <a:lstStyle>
            <a:lvl1pPr marL="0" indent="0" algn="ctr">
              <a:buNone/>
              <a:defRPr sz="2268">
                <a:solidFill>
                  <a:schemeClr val="accent1"/>
                </a:solidFill>
              </a:defRPr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305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033" y="345010"/>
            <a:ext cx="9366169" cy="49844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034" y="1174531"/>
            <a:ext cx="9936421" cy="466212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701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033" y="1615545"/>
            <a:ext cx="9936421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6033" y="4336618"/>
            <a:ext cx="9936421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51444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034" y="1174531"/>
            <a:ext cx="4896207" cy="466212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32247" y="1174531"/>
            <a:ext cx="4896207" cy="466212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552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5" y="345010"/>
            <a:ext cx="9351576" cy="553624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3535" y="1174531"/>
            <a:ext cx="4873706" cy="796159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535" y="1970690"/>
            <a:ext cx="4873706" cy="387796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2247" y="1174531"/>
            <a:ext cx="4897708" cy="796159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32247" y="1970690"/>
            <a:ext cx="4897708" cy="387796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519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116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A10666F-A84D-4EB5-9140-1C63716F06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8674" y="553453"/>
            <a:ext cx="9480883" cy="5414210"/>
          </a:xfrm>
        </p:spPr>
        <p:txBody>
          <a:bodyPr anchor="ctr"/>
          <a:lstStyle>
            <a:lvl1pPr algn="ctr">
              <a:defRPr sz="5669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558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4530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ollformat Bil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12A45E62-B5F3-4D33-964A-3985C6C2792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20488" cy="6480175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76555D0-32E8-4331-812B-202EA50B4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53" y="5807347"/>
            <a:ext cx="11036968" cy="486871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041755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- Seelso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1">
            <a:extLst>
              <a:ext uri="{FF2B5EF4-FFF2-40B4-BE49-F238E27FC236}">
                <a16:creationId xmlns:a16="http://schemas.microsoft.com/office/drawing/2014/main" id="{ACC08693-0C91-4FDC-9F26-02BC7482F32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68167" y="925253"/>
            <a:ext cx="10058315" cy="4626880"/>
            <a:chOff x="-362" y="454"/>
            <a:chExt cx="7626" cy="3508"/>
          </a:xfrm>
        </p:grpSpPr>
        <p:sp>
          <p:nvSpPr>
            <p:cNvPr id="4" name="AutoShape 60">
              <a:extLst>
                <a:ext uri="{FF2B5EF4-FFF2-40B4-BE49-F238E27FC236}">
                  <a16:creationId xmlns:a16="http://schemas.microsoft.com/office/drawing/2014/main" id="{3CB3B28D-CCCD-46AF-B940-37DF6AD18C7B}"/>
                </a:ext>
              </a:extLst>
            </p:cNvPr>
            <p:cNvSpPr>
              <a:spLocks noChangeArrowheads="1" noTextEdit="1"/>
            </p:cNvSpPr>
            <p:nvPr/>
          </p:nvSpPr>
          <p:spPr bwMode="auto">
            <a:xfrm>
              <a:off x="-362" y="454"/>
              <a:ext cx="7626" cy="3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" name="Freeform 62">
              <a:extLst>
                <a:ext uri="{FF2B5EF4-FFF2-40B4-BE49-F238E27FC236}">
                  <a16:creationId xmlns:a16="http://schemas.microsoft.com/office/drawing/2014/main" id="{AA2E3927-4B0B-4E37-8D05-6B07EDB3D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" y="2240"/>
              <a:ext cx="170" cy="169"/>
            </a:xfrm>
            <a:custGeom>
              <a:avLst/>
              <a:gdLst>
                <a:gd name="T0" fmla="*/ 170 w 170"/>
                <a:gd name="T1" fmla="*/ 84 h 169"/>
                <a:gd name="T2" fmla="*/ 170 w 170"/>
                <a:gd name="T3" fmla="*/ 84 h 169"/>
                <a:gd name="T4" fmla="*/ 170 w 170"/>
                <a:gd name="T5" fmla="*/ 76 h 169"/>
                <a:gd name="T6" fmla="*/ 169 w 170"/>
                <a:gd name="T7" fmla="*/ 68 h 169"/>
                <a:gd name="T8" fmla="*/ 166 w 170"/>
                <a:gd name="T9" fmla="*/ 59 h 169"/>
                <a:gd name="T10" fmla="*/ 164 w 170"/>
                <a:gd name="T11" fmla="*/ 52 h 169"/>
                <a:gd name="T12" fmla="*/ 160 w 170"/>
                <a:gd name="T13" fmla="*/ 44 h 169"/>
                <a:gd name="T14" fmla="*/ 156 w 170"/>
                <a:gd name="T15" fmla="*/ 37 h 169"/>
                <a:gd name="T16" fmla="*/ 145 w 170"/>
                <a:gd name="T17" fmla="*/ 24 h 169"/>
                <a:gd name="T18" fmla="*/ 133 w 170"/>
                <a:gd name="T19" fmla="*/ 15 h 169"/>
                <a:gd name="T20" fmla="*/ 126 w 170"/>
                <a:gd name="T21" fmla="*/ 9 h 169"/>
                <a:gd name="T22" fmla="*/ 118 w 170"/>
                <a:gd name="T23" fmla="*/ 7 h 169"/>
                <a:gd name="T24" fmla="*/ 110 w 170"/>
                <a:gd name="T25" fmla="*/ 3 h 169"/>
                <a:gd name="T26" fmla="*/ 102 w 170"/>
                <a:gd name="T27" fmla="*/ 1 h 169"/>
                <a:gd name="T28" fmla="*/ 94 w 170"/>
                <a:gd name="T29" fmla="*/ 0 h 169"/>
                <a:gd name="T30" fmla="*/ 85 w 170"/>
                <a:gd name="T31" fmla="*/ 0 h 169"/>
                <a:gd name="T32" fmla="*/ 85 w 170"/>
                <a:gd name="T33" fmla="*/ 0 h 169"/>
                <a:gd name="T34" fmla="*/ 77 w 170"/>
                <a:gd name="T35" fmla="*/ 0 h 169"/>
                <a:gd name="T36" fmla="*/ 68 w 170"/>
                <a:gd name="T37" fmla="*/ 1 h 169"/>
                <a:gd name="T38" fmla="*/ 60 w 170"/>
                <a:gd name="T39" fmla="*/ 3 h 169"/>
                <a:gd name="T40" fmla="*/ 52 w 170"/>
                <a:gd name="T41" fmla="*/ 7 h 169"/>
                <a:gd name="T42" fmla="*/ 45 w 170"/>
                <a:gd name="T43" fmla="*/ 9 h 169"/>
                <a:gd name="T44" fmla="*/ 37 w 170"/>
                <a:gd name="T45" fmla="*/ 15 h 169"/>
                <a:gd name="T46" fmla="*/ 25 w 170"/>
                <a:gd name="T47" fmla="*/ 24 h 169"/>
                <a:gd name="T48" fmla="*/ 14 w 170"/>
                <a:gd name="T49" fmla="*/ 37 h 169"/>
                <a:gd name="T50" fmla="*/ 10 w 170"/>
                <a:gd name="T51" fmla="*/ 44 h 169"/>
                <a:gd name="T52" fmla="*/ 6 w 170"/>
                <a:gd name="T53" fmla="*/ 52 h 169"/>
                <a:gd name="T54" fmla="*/ 4 w 170"/>
                <a:gd name="T55" fmla="*/ 59 h 169"/>
                <a:gd name="T56" fmla="*/ 2 w 170"/>
                <a:gd name="T57" fmla="*/ 68 h 169"/>
                <a:gd name="T58" fmla="*/ 1 w 170"/>
                <a:gd name="T59" fmla="*/ 76 h 169"/>
                <a:gd name="T60" fmla="*/ 0 w 170"/>
                <a:gd name="T61" fmla="*/ 84 h 169"/>
                <a:gd name="T62" fmla="*/ 0 w 170"/>
                <a:gd name="T63" fmla="*/ 84 h 169"/>
                <a:gd name="T64" fmla="*/ 1 w 170"/>
                <a:gd name="T65" fmla="*/ 93 h 169"/>
                <a:gd name="T66" fmla="*/ 2 w 170"/>
                <a:gd name="T67" fmla="*/ 101 h 169"/>
                <a:gd name="T68" fmla="*/ 4 w 170"/>
                <a:gd name="T69" fmla="*/ 109 h 169"/>
                <a:gd name="T70" fmla="*/ 6 w 170"/>
                <a:gd name="T71" fmla="*/ 117 h 169"/>
                <a:gd name="T72" fmla="*/ 10 w 170"/>
                <a:gd name="T73" fmla="*/ 125 h 169"/>
                <a:gd name="T74" fmla="*/ 14 w 170"/>
                <a:gd name="T75" fmla="*/ 132 h 169"/>
                <a:gd name="T76" fmla="*/ 25 w 170"/>
                <a:gd name="T77" fmla="*/ 144 h 169"/>
                <a:gd name="T78" fmla="*/ 37 w 170"/>
                <a:gd name="T79" fmla="*/ 155 h 169"/>
                <a:gd name="T80" fmla="*/ 45 w 170"/>
                <a:gd name="T81" fmla="*/ 159 h 169"/>
                <a:gd name="T82" fmla="*/ 52 w 170"/>
                <a:gd name="T83" fmla="*/ 163 h 169"/>
                <a:gd name="T84" fmla="*/ 60 w 170"/>
                <a:gd name="T85" fmla="*/ 165 h 169"/>
                <a:gd name="T86" fmla="*/ 68 w 170"/>
                <a:gd name="T87" fmla="*/ 168 h 169"/>
                <a:gd name="T88" fmla="*/ 77 w 170"/>
                <a:gd name="T89" fmla="*/ 169 h 169"/>
                <a:gd name="T90" fmla="*/ 85 w 170"/>
                <a:gd name="T91" fmla="*/ 169 h 169"/>
                <a:gd name="T92" fmla="*/ 85 w 170"/>
                <a:gd name="T93" fmla="*/ 169 h 169"/>
                <a:gd name="T94" fmla="*/ 94 w 170"/>
                <a:gd name="T95" fmla="*/ 169 h 169"/>
                <a:gd name="T96" fmla="*/ 102 w 170"/>
                <a:gd name="T97" fmla="*/ 168 h 169"/>
                <a:gd name="T98" fmla="*/ 110 w 170"/>
                <a:gd name="T99" fmla="*/ 165 h 169"/>
                <a:gd name="T100" fmla="*/ 118 w 170"/>
                <a:gd name="T101" fmla="*/ 163 h 169"/>
                <a:gd name="T102" fmla="*/ 126 w 170"/>
                <a:gd name="T103" fmla="*/ 159 h 169"/>
                <a:gd name="T104" fmla="*/ 133 w 170"/>
                <a:gd name="T105" fmla="*/ 155 h 169"/>
                <a:gd name="T106" fmla="*/ 145 w 170"/>
                <a:gd name="T107" fmla="*/ 144 h 169"/>
                <a:gd name="T108" fmla="*/ 156 w 170"/>
                <a:gd name="T109" fmla="*/ 132 h 169"/>
                <a:gd name="T110" fmla="*/ 160 w 170"/>
                <a:gd name="T111" fmla="*/ 125 h 169"/>
                <a:gd name="T112" fmla="*/ 164 w 170"/>
                <a:gd name="T113" fmla="*/ 117 h 169"/>
                <a:gd name="T114" fmla="*/ 166 w 170"/>
                <a:gd name="T115" fmla="*/ 109 h 169"/>
                <a:gd name="T116" fmla="*/ 169 w 170"/>
                <a:gd name="T117" fmla="*/ 101 h 169"/>
                <a:gd name="T118" fmla="*/ 170 w 170"/>
                <a:gd name="T119" fmla="*/ 93 h 169"/>
                <a:gd name="T120" fmla="*/ 170 w 170"/>
                <a:gd name="T121" fmla="*/ 84 h 169"/>
                <a:gd name="T122" fmla="*/ 170 w 170"/>
                <a:gd name="T123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" h="169">
                  <a:moveTo>
                    <a:pt x="170" y="84"/>
                  </a:moveTo>
                  <a:lnTo>
                    <a:pt x="170" y="84"/>
                  </a:lnTo>
                  <a:lnTo>
                    <a:pt x="170" y="76"/>
                  </a:lnTo>
                  <a:lnTo>
                    <a:pt x="169" y="68"/>
                  </a:lnTo>
                  <a:lnTo>
                    <a:pt x="166" y="59"/>
                  </a:lnTo>
                  <a:lnTo>
                    <a:pt x="164" y="52"/>
                  </a:lnTo>
                  <a:lnTo>
                    <a:pt x="160" y="44"/>
                  </a:lnTo>
                  <a:lnTo>
                    <a:pt x="156" y="37"/>
                  </a:lnTo>
                  <a:lnTo>
                    <a:pt x="145" y="24"/>
                  </a:lnTo>
                  <a:lnTo>
                    <a:pt x="133" y="15"/>
                  </a:lnTo>
                  <a:lnTo>
                    <a:pt x="126" y="9"/>
                  </a:lnTo>
                  <a:lnTo>
                    <a:pt x="118" y="7"/>
                  </a:lnTo>
                  <a:lnTo>
                    <a:pt x="110" y="3"/>
                  </a:lnTo>
                  <a:lnTo>
                    <a:pt x="102" y="1"/>
                  </a:lnTo>
                  <a:lnTo>
                    <a:pt x="94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7" y="0"/>
                  </a:lnTo>
                  <a:lnTo>
                    <a:pt x="68" y="1"/>
                  </a:lnTo>
                  <a:lnTo>
                    <a:pt x="60" y="3"/>
                  </a:lnTo>
                  <a:lnTo>
                    <a:pt x="52" y="7"/>
                  </a:lnTo>
                  <a:lnTo>
                    <a:pt x="45" y="9"/>
                  </a:lnTo>
                  <a:lnTo>
                    <a:pt x="37" y="15"/>
                  </a:lnTo>
                  <a:lnTo>
                    <a:pt x="25" y="24"/>
                  </a:lnTo>
                  <a:lnTo>
                    <a:pt x="14" y="37"/>
                  </a:lnTo>
                  <a:lnTo>
                    <a:pt x="10" y="44"/>
                  </a:lnTo>
                  <a:lnTo>
                    <a:pt x="6" y="52"/>
                  </a:lnTo>
                  <a:lnTo>
                    <a:pt x="4" y="59"/>
                  </a:lnTo>
                  <a:lnTo>
                    <a:pt x="2" y="68"/>
                  </a:lnTo>
                  <a:lnTo>
                    <a:pt x="1" y="76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1" y="93"/>
                  </a:lnTo>
                  <a:lnTo>
                    <a:pt x="2" y="101"/>
                  </a:lnTo>
                  <a:lnTo>
                    <a:pt x="4" y="109"/>
                  </a:lnTo>
                  <a:lnTo>
                    <a:pt x="6" y="117"/>
                  </a:lnTo>
                  <a:lnTo>
                    <a:pt x="10" y="125"/>
                  </a:lnTo>
                  <a:lnTo>
                    <a:pt x="14" y="132"/>
                  </a:lnTo>
                  <a:lnTo>
                    <a:pt x="25" y="144"/>
                  </a:lnTo>
                  <a:lnTo>
                    <a:pt x="37" y="155"/>
                  </a:lnTo>
                  <a:lnTo>
                    <a:pt x="45" y="159"/>
                  </a:lnTo>
                  <a:lnTo>
                    <a:pt x="52" y="163"/>
                  </a:lnTo>
                  <a:lnTo>
                    <a:pt x="60" y="165"/>
                  </a:lnTo>
                  <a:lnTo>
                    <a:pt x="68" y="168"/>
                  </a:lnTo>
                  <a:lnTo>
                    <a:pt x="77" y="169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94" y="169"/>
                  </a:lnTo>
                  <a:lnTo>
                    <a:pt x="102" y="168"/>
                  </a:lnTo>
                  <a:lnTo>
                    <a:pt x="110" y="165"/>
                  </a:lnTo>
                  <a:lnTo>
                    <a:pt x="118" y="163"/>
                  </a:lnTo>
                  <a:lnTo>
                    <a:pt x="126" y="159"/>
                  </a:lnTo>
                  <a:lnTo>
                    <a:pt x="133" y="155"/>
                  </a:lnTo>
                  <a:lnTo>
                    <a:pt x="145" y="144"/>
                  </a:lnTo>
                  <a:lnTo>
                    <a:pt x="156" y="132"/>
                  </a:lnTo>
                  <a:lnTo>
                    <a:pt x="160" y="125"/>
                  </a:lnTo>
                  <a:lnTo>
                    <a:pt x="164" y="117"/>
                  </a:lnTo>
                  <a:lnTo>
                    <a:pt x="166" y="109"/>
                  </a:lnTo>
                  <a:lnTo>
                    <a:pt x="169" y="101"/>
                  </a:lnTo>
                  <a:lnTo>
                    <a:pt x="170" y="93"/>
                  </a:lnTo>
                  <a:lnTo>
                    <a:pt x="170" y="84"/>
                  </a:lnTo>
                  <a:lnTo>
                    <a:pt x="170" y="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" name="Freeform 63">
              <a:extLst>
                <a:ext uri="{FF2B5EF4-FFF2-40B4-BE49-F238E27FC236}">
                  <a16:creationId xmlns:a16="http://schemas.microsoft.com/office/drawing/2014/main" id="{D1C24209-6E53-44E1-B154-F46B03B75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" y="2261"/>
              <a:ext cx="128" cy="127"/>
            </a:xfrm>
            <a:custGeom>
              <a:avLst/>
              <a:gdLst>
                <a:gd name="T0" fmla="*/ 128 w 128"/>
                <a:gd name="T1" fmla="*/ 63 h 127"/>
                <a:gd name="T2" fmla="*/ 128 w 128"/>
                <a:gd name="T3" fmla="*/ 63 h 127"/>
                <a:gd name="T4" fmla="*/ 127 w 128"/>
                <a:gd name="T5" fmla="*/ 51 h 127"/>
                <a:gd name="T6" fmla="*/ 123 w 128"/>
                <a:gd name="T7" fmla="*/ 39 h 127"/>
                <a:gd name="T8" fmla="*/ 117 w 128"/>
                <a:gd name="T9" fmla="*/ 28 h 127"/>
                <a:gd name="T10" fmla="*/ 109 w 128"/>
                <a:gd name="T11" fmla="*/ 19 h 127"/>
                <a:gd name="T12" fmla="*/ 100 w 128"/>
                <a:gd name="T13" fmla="*/ 11 h 127"/>
                <a:gd name="T14" fmla="*/ 89 w 128"/>
                <a:gd name="T15" fmla="*/ 4 h 127"/>
                <a:gd name="T16" fmla="*/ 77 w 128"/>
                <a:gd name="T17" fmla="*/ 2 h 127"/>
                <a:gd name="T18" fmla="*/ 64 w 128"/>
                <a:gd name="T19" fmla="*/ 0 h 127"/>
                <a:gd name="T20" fmla="*/ 64 w 128"/>
                <a:gd name="T21" fmla="*/ 0 h 127"/>
                <a:gd name="T22" fmla="*/ 52 w 128"/>
                <a:gd name="T23" fmla="*/ 2 h 127"/>
                <a:gd name="T24" fmla="*/ 40 w 128"/>
                <a:gd name="T25" fmla="*/ 4 h 127"/>
                <a:gd name="T26" fmla="*/ 29 w 128"/>
                <a:gd name="T27" fmla="*/ 11 h 127"/>
                <a:gd name="T28" fmla="*/ 19 w 128"/>
                <a:gd name="T29" fmla="*/ 19 h 127"/>
                <a:gd name="T30" fmla="*/ 12 w 128"/>
                <a:gd name="T31" fmla="*/ 28 h 127"/>
                <a:gd name="T32" fmla="*/ 5 w 128"/>
                <a:gd name="T33" fmla="*/ 39 h 127"/>
                <a:gd name="T34" fmla="*/ 1 w 128"/>
                <a:gd name="T35" fmla="*/ 51 h 127"/>
                <a:gd name="T36" fmla="*/ 0 w 128"/>
                <a:gd name="T37" fmla="*/ 63 h 127"/>
                <a:gd name="T38" fmla="*/ 0 w 128"/>
                <a:gd name="T39" fmla="*/ 63 h 127"/>
                <a:gd name="T40" fmla="*/ 1 w 128"/>
                <a:gd name="T41" fmla="*/ 76 h 127"/>
                <a:gd name="T42" fmla="*/ 5 w 128"/>
                <a:gd name="T43" fmla="*/ 88 h 127"/>
                <a:gd name="T44" fmla="*/ 12 w 128"/>
                <a:gd name="T45" fmla="*/ 99 h 127"/>
                <a:gd name="T46" fmla="*/ 19 w 128"/>
                <a:gd name="T47" fmla="*/ 108 h 127"/>
                <a:gd name="T48" fmla="*/ 29 w 128"/>
                <a:gd name="T49" fmla="*/ 116 h 127"/>
                <a:gd name="T50" fmla="*/ 40 w 128"/>
                <a:gd name="T51" fmla="*/ 122 h 127"/>
                <a:gd name="T52" fmla="*/ 52 w 128"/>
                <a:gd name="T53" fmla="*/ 126 h 127"/>
                <a:gd name="T54" fmla="*/ 64 w 128"/>
                <a:gd name="T55" fmla="*/ 127 h 127"/>
                <a:gd name="T56" fmla="*/ 64 w 128"/>
                <a:gd name="T57" fmla="*/ 127 h 127"/>
                <a:gd name="T58" fmla="*/ 77 w 128"/>
                <a:gd name="T59" fmla="*/ 126 h 127"/>
                <a:gd name="T60" fmla="*/ 89 w 128"/>
                <a:gd name="T61" fmla="*/ 122 h 127"/>
                <a:gd name="T62" fmla="*/ 100 w 128"/>
                <a:gd name="T63" fmla="*/ 116 h 127"/>
                <a:gd name="T64" fmla="*/ 109 w 128"/>
                <a:gd name="T65" fmla="*/ 108 h 127"/>
                <a:gd name="T66" fmla="*/ 117 w 128"/>
                <a:gd name="T67" fmla="*/ 99 h 127"/>
                <a:gd name="T68" fmla="*/ 123 w 128"/>
                <a:gd name="T69" fmla="*/ 88 h 127"/>
                <a:gd name="T70" fmla="*/ 127 w 128"/>
                <a:gd name="T71" fmla="*/ 76 h 127"/>
                <a:gd name="T72" fmla="*/ 128 w 128"/>
                <a:gd name="T73" fmla="*/ 63 h 127"/>
                <a:gd name="T74" fmla="*/ 128 w 128"/>
                <a:gd name="T75" fmla="*/ 6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27">
                  <a:moveTo>
                    <a:pt x="128" y="63"/>
                  </a:moveTo>
                  <a:lnTo>
                    <a:pt x="128" y="63"/>
                  </a:lnTo>
                  <a:lnTo>
                    <a:pt x="127" y="51"/>
                  </a:lnTo>
                  <a:lnTo>
                    <a:pt x="123" y="39"/>
                  </a:lnTo>
                  <a:lnTo>
                    <a:pt x="117" y="28"/>
                  </a:lnTo>
                  <a:lnTo>
                    <a:pt x="109" y="19"/>
                  </a:lnTo>
                  <a:lnTo>
                    <a:pt x="100" y="11"/>
                  </a:lnTo>
                  <a:lnTo>
                    <a:pt x="89" y="4"/>
                  </a:lnTo>
                  <a:lnTo>
                    <a:pt x="77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52" y="2"/>
                  </a:lnTo>
                  <a:lnTo>
                    <a:pt x="40" y="4"/>
                  </a:lnTo>
                  <a:lnTo>
                    <a:pt x="29" y="11"/>
                  </a:lnTo>
                  <a:lnTo>
                    <a:pt x="19" y="19"/>
                  </a:lnTo>
                  <a:lnTo>
                    <a:pt x="12" y="28"/>
                  </a:lnTo>
                  <a:lnTo>
                    <a:pt x="5" y="39"/>
                  </a:lnTo>
                  <a:lnTo>
                    <a:pt x="1" y="51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1" y="76"/>
                  </a:lnTo>
                  <a:lnTo>
                    <a:pt x="5" y="88"/>
                  </a:lnTo>
                  <a:lnTo>
                    <a:pt x="12" y="99"/>
                  </a:lnTo>
                  <a:lnTo>
                    <a:pt x="19" y="108"/>
                  </a:lnTo>
                  <a:lnTo>
                    <a:pt x="29" y="116"/>
                  </a:lnTo>
                  <a:lnTo>
                    <a:pt x="40" y="122"/>
                  </a:lnTo>
                  <a:lnTo>
                    <a:pt x="52" y="126"/>
                  </a:lnTo>
                  <a:lnTo>
                    <a:pt x="64" y="127"/>
                  </a:lnTo>
                  <a:lnTo>
                    <a:pt x="64" y="127"/>
                  </a:lnTo>
                  <a:lnTo>
                    <a:pt x="77" y="126"/>
                  </a:lnTo>
                  <a:lnTo>
                    <a:pt x="89" y="122"/>
                  </a:lnTo>
                  <a:lnTo>
                    <a:pt x="100" y="116"/>
                  </a:lnTo>
                  <a:lnTo>
                    <a:pt x="109" y="108"/>
                  </a:lnTo>
                  <a:lnTo>
                    <a:pt x="117" y="99"/>
                  </a:lnTo>
                  <a:lnTo>
                    <a:pt x="123" y="88"/>
                  </a:lnTo>
                  <a:lnTo>
                    <a:pt x="127" y="76"/>
                  </a:lnTo>
                  <a:lnTo>
                    <a:pt x="128" y="63"/>
                  </a:lnTo>
                  <a:lnTo>
                    <a:pt x="128" y="6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7" name="Freeform 64">
              <a:extLst>
                <a:ext uri="{FF2B5EF4-FFF2-40B4-BE49-F238E27FC236}">
                  <a16:creationId xmlns:a16="http://schemas.microsoft.com/office/drawing/2014/main" id="{4B9539CB-9AB1-4EAF-A391-79613B3B3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5" y="2281"/>
              <a:ext cx="85" cy="86"/>
            </a:xfrm>
            <a:custGeom>
              <a:avLst/>
              <a:gdLst>
                <a:gd name="T0" fmla="*/ 85 w 85"/>
                <a:gd name="T1" fmla="*/ 43 h 86"/>
                <a:gd name="T2" fmla="*/ 85 w 85"/>
                <a:gd name="T3" fmla="*/ 43 h 86"/>
                <a:gd name="T4" fmla="*/ 84 w 85"/>
                <a:gd name="T5" fmla="*/ 35 h 86"/>
                <a:gd name="T6" fmla="*/ 83 w 85"/>
                <a:gd name="T7" fmla="*/ 27 h 86"/>
                <a:gd name="T8" fmla="*/ 79 w 85"/>
                <a:gd name="T9" fmla="*/ 20 h 86"/>
                <a:gd name="T10" fmla="*/ 73 w 85"/>
                <a:gd name="T11" fmla="*/ 14 h 86"/>
                <a:gd name="T12" fmla="*/ 67 w 85"/>
                <a:gd name="T13" fmla="*/ 8 h 86"/>
                <a:gd name="T14" fmla="*/ 60 w 85"/>
                <a:gd name="T15" fmla="*/ 4 h 86"/>
                <a:gd name="T16" fmla="*/ 52 w 85"/>
                <a:gd name="T17" fmla="*/ 2 h 86"/>
                <a:gd name="T18" fmla="*/ 43 w 85"/>
                <a:gd name="T19" fmla="*/ 0 h 86"/>
                <a:gd name="T20" fmla="*/ 43 w 85"/>
                <a:gd name="T21" fmla="*/ 0 h 86"/>
                <a:gd name="T22" fmla="*/ 35 w 85"/>
                <a:gd name="T23" fmla="*/ 2 h 86"/>
                <a:gd name="T24" fmla="*/ 27 w 85"/>
                <a:gd name="T25" fmla="*/ 4 h 86"/>
                <a:gd name="T26" fmla="*/ 19 w 85"/>
                <a:gd name="T27" fmla="*/ 8 h 86"/>
                <a:gd name="T28" fmla="*/ 13 w 85"/>
                <a:gd name="T29" fmla="*/ 14 h 86"/>
                <a:gd name="T30" fmla="*/ 8 w 85"/>
                <a:gd name="T31" fmla="*/ 20 h 86"/>
                <a:gd name="T32" fmla="*/ 4 w 85"/>
                <a:gd name="T33" fmla="*/ 27 h 86"/>
                <a:gd name="T34" fmla="*/ 1 w 85"/>
                <a:gd name="T35" fmla="*/ 35 h 86"/>
                <a:gd name="T36" fmla="*/ 0 w 85"/>
                <a:gd name="T37" fmla="*/ 43 h 86"/>
                <a:gd name="T38" fmla="*/ 0 w 85"/>
                <a:gd name="T39" fmla="*/ 43 h 86"/>
                <a:gd name="T40" fmla="*/ 1 w 85"/>
                <a:gd name="T41" fmla="*/ 52 h 86"/>
                <a:gd name="T42" fmla="*/ 4 w 85"/>
                <a:gd name="T43" fmla="*/ 60 h 86"/>
                <a:gd name="T44" fmla="*/ 8 w 85"/>
                <a:gd name="T45" fmla="*/ 67 h 86"/>
                <a:gd name="T46" fmla="*/ 13 w 85"/>
                <a:gd name="T47" fmla="*/ 74 h 86"/>
                <a:gd name="T48" fmla="*/ 19 w 85"/>
                <a:gd name="T49" fmla="*/ 79 h 86"/>
                <a:gd name="T50" fmla="*/ 27 w 85"/>
                <a:gd name="T51" fmla="*/ 83 h 86"/>
                <a:gd name="T52" fmla="*/ 35 w 85"/>
                <a:gd name="T53" fmla="*/ 86 h 86"/>
                <a:gd name="T54" fmla="*/ 43 w 85"/>
                <a:gd name="T55" fmla="*/ 86 h 86"/>
                <a:gd name="T56" fmla="*/ 43 w 85"/>
                <a:gd name="T57" fmla="*/ 86 h 86"/>
                <a:gd name="T58" fmla="*/ 52 w 85"/>
                <a:gd name="T59" fmla="*/ 86 h 86"/>
                <a:gd name="T60" fmla="*/ 60 w 85"/>
                <a:gd name="T61" fmla="*/ 83 h 86"/>
                <a:gd name="T62" fmla="*/ 67 w 85"/>
                <a:gd name="T63" fmla="*/ 79 h 86"/>
                <a:gd name="T64" fmla="*/ 73 w 85"/>
                <a:gd name="T65" fmla="*/ 74 h 86"/>
                <a:gd name="T66" fmla="*/ 79 w 85"/>
                <a:gd name="T67" fmla="*/ 67 h 86"/>
                <a:gd name="T68" fmla="*/ 83 w 85"/>
                <a:gd name="T69" fmla="*/ 60 h 86"/>
                <a:gd name="T70" fmla="*/ 84 w 85"/>
                <a:gd name="T71" fmla="*/ 52 h 86"/>
                <a:gd name="T72" fmla="*/ 85 w 85"/>
                <a:gd name="T73" fmla="*/ 43 h 86"/>
                <a:gd name="T74" fmla="*/ 85 w 85"/>
                <a:gd name="T75" fmla="*/ 4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5" h="86">
                  <a:moveTo>
                    <a:pt x="85" y="43"/>
                  </a:moveTo>
                  <a:lnTo>
                    <a:pt x="85" y="43"/>
                  </a:lnTo>
                  <a:lnTo>
                    <a:pt x="84" y="35"/>
                  </a:lnTo>
                  <a:lnTo>
                    <a:pt x="83" y="27"/>
                  </a:lnTo>
                  <a:lnTo>
                    <a:pt x="79" y="20"/>
                  </a:lnTo>
                  <a:lnTo>
                    <a:pt x="73" y="14"/>
                  </a:lnTo>
                  <a:lnTo>
                    <a:pt x="67" y="8"/>
                  </a:lnTo>
                  <a:lnTo>
                    <a:pt x="60" y="4"/>
                  </a:lnTo>
                  <a:lnTo>
                    <a:pt x="52" y="2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35" y="2"/>
                  </a:lnTo>
                  <a:lnTo>
                    <a:pt x="27" y="4"/>
                  </a:lnTo>
                  <a:lnTo>
                    <a:pt x="19" y="8"/>
                  </a:lnTo>
                  <a:lnTo>
                    <a:pt x="13" y="14"/>
                  </a:lnTo>
                  <a:lnTo>
                    <a:pt x="8" y="20"/>
                  </a:lnTo>
                  <a:lnTo>
                    <a:pt x="4" y="27"/>
                  </a:lnTo>
                  <a:lnTo>
                    <a:pt x="1" y="35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52"/>
                  </a:lnTo>
                  <a:lnTo>
                    <a:pt x="4" y="60"/>
                  </a:lnTo>
                  <a:lnTo>
                    <a:pt x="8" y="67"/>
                  </a:lnTo>
                  <a:lnTo>
                    <a:pt x="13" y="74"/>
                  </a:lnTo>
                  <a:lnTo>
                    <a:pt x="19" y="79"/>
                  </a:lnTo>
                  <a:lnTo>
                    <a:pt x="27" y="83"/>
                  </a:lnTo>
                  <a:lnTo>
                    <a:pt x="35" y="86"/>
                  </a:lnTo>
                  <a:lnTo>
                    <a:pt x="43" y="86"/>
                  </a:lnTo>
                  <a:lnTo>
                    <a:pt x="43" y="86"/>
                  </a:lnTo>
                  <a:lnTo>
                    <a:pt x="52" y="86"/>
                  </a:lnTo>
                  <a:lnTo>
                    <a:pt x="60" y="83"/>
                  </a:lnTo>
                  <a:lnTo>
                    <a:pt x="67" y="79"/>
                  </a:lnTo>
                  <a:lnTo>
                    <a:pt x="73" y="74"/>
                  </a:lnTo>
                  <a:lnTo>
                    <a:pt x="79" y="67"/>
                  </a:lnTo>
                  <a:lnTo>
                    <a:pt x="83" y="60"/>
                  </a:lnTo>
                  <a:lnTo>
                    <a:pt x="84" y="52"/>
                  </a:lnTo>
                  <a:lnTo>
                    <a:pt x="85" y="43"/>
                  </a:lnTo>
                  <a:lnTo>
                    <a:pt x="85" y="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8" name="Freeform 65">
              <a:extLst>
                <a:ext uri="{FF2B5EF4-FFF2-40B4-BE49-F238E27FC236}">
                  <a16:creationId xmlns:a16="http://schemas.microsoft.com/office/drawing/2014/main" id="{51FF2A80-B2F9-4361-B9EE-242E7F6C9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" y="2467"/>
              <a:ext cx="170" cy="169"/>
            </a:xfrm>
            <a:custGeom>
              <a:avLst/>
              <a:gdLst>
                <a:gd name="T0" fmla="*/ 170 w 170"/>
                <a:gd name="T1" fmla="*/ 84 h 169"/>
                <a:gd name="T2" fmla="*/ 170 w 170"/>
                <a:gd name="T3" fmla="*/ 84 h 169"/>
                <a:gd name="T4" fmla="*/ 170 w 170"/>
                <a:gd name="T5" fmla="*/ 76 h 169"/>
                <a:gd name="T6" fmla="*/ 169 w 170"/>
                <a:gd name="T7" fmla="*/ 68 h 169"/>
                <a:gd name="T8" fmla="*/ 166 w 170"/>
                <a:gd name="T9" fmla="*/ 58 h 169"/>
                <a:gd name="T10" fmla="*/ 164 w 170"/>
                <a:gd name="T11" fmla="*/ 52 h 169"/>
                <a:gd name="T12" fmla="*/ 160 w 170"/>
                <a:gd name="T13" fmla="*/ 44 h 169"/>
                <a:gd name="T14" fmla="*/ 156 w 170"/>
                <a:gd name="T15" fmla="*/ 37 h 169"/>
                <a:gd name="T16" fmla="*/ 145 w 170"/>
                <a:gd name="T17" fmla="*/ 24 h 169"/>
                <a:gd name="T18" fmla="*/ 133 w 170"/>
                <a:gd name="T19" fmla="*/ 14 h 169"/>
                <a:gd name="T20" fmla="*/ 126 w 170"/>
                <a:gd name="T21" fmla="*/ 9 h 169"/>
                <a:gd name="T22" fmla="*/ 118 w 170"/>
                <a:gd name="T23" fmla="*/ 6 h 169"/>
                <a:gd name="T24" fmla="*/ 110 w 170"/>
                <a:gd name="T25" fmla="*/ 2 h 169"/>
                <a:gd name="T26" fmla="*/ 102 w 170"/>
                <a:gd name="T27" fmla="*/ 1 h 169"/>
                <a:gd name="T28" fmla="*/ 94 w 170"/>
                <a:gd name="T29" fmla="*/ 0 h 169"/>
                <a:gd name="T30" fmla="*/ 85 w 170"/>
                <a:gd name="T31" fmla="*/ 0 h 169"/>
                <a:gd name="T32" fmla="*/ 85 w 170"/>
                <a:gd name="T33" fmla="*/ 0 h 169"/>
                <a:gd name="T34" fmla="*/ 77 w 170"/>
                <a:gd name="T35" fmla="*/ 0 h 169"/>
                <a:gd name="T36" fmla="*/ 68 w 170"/>
                <a:gd name="T37" fmla="*/ 1 h 169"/>
                <a:gd name="T38" fmla="*/ 60 w 170"/>
                <a:gd name="T39" fmla="*/ 2 h 169"/>
                <a:gd name="T40" fmla="*/ 52 w 170"/>
                <a:gd name="T41" fmla="*/ 6 h 169"/>
                <a:gd name="T42" fmla="*/ 45 w 170"/>
                <a:gd name="T43" fmla="*/ 9 h 169"/>
                <a:gd name="T44" fmla="*/ 37 w 170"/>
                <a:gd name="T45" fmla="*/ 14 h 169"/>
                <a:gd name="T46" fmla="*/ 25 w 170"/>
                <a:gd name="T47" fmla="*/ 24 h 169"/>
                <a:gd name="T48" fmla="*/ 14 w 170"/>
                <a:gd name="T49" fmla="*/ 37 h 169"/>
                <a:gd name="T50" fmla="*/ 10 w 170"/>
                <a:gd name="T51" fmla="*/ 44 h 169"/>
                <a:gd name="T52" fmla="*/ 6 w 170"/>
                <a:gd name="T53" fmla="*/ 52 h 169"/>
                <a:gd name="T54" fmla="*/ 4 w 170"/>
                <a:gd name="T55" fmla="*/ 58 h 169"/>
                <a:gd name="T56" fmla="*/ 2 w 170"/>
                <a:gd name="T57" fmla="*/ 68 h 169"/>
                <a:gd name="T58" fmla="*/ 1 w 170"/>
                <a:gd name="T59" fmla="*/ 76 h 169"/>
                <a:gd name="T60" fmla="*/ 0 w 170"/>
                <a:gd name="T61" fmla="*/ 84 h 169"/>
                <a:gd name="T62" fmla="*/ 0 w 170"/>
                <a:gd name="T63" fmla="*/ 84 h 169"/>
                <a:gd name="T64" fmla="*/ 1 w 170"/>
                <a:gd name="T65" fmla="*/ 93 h 169"/>
                <a:gd name="T66" fmla="*/ 2 w 170"/>
                <a:gd name="T67" fmla="*/ 101 h 169"/>
                <a:gd name="T68" fmla="*/ 4 w 170"/>
                <a:gd name="T69" fmla="*/ 109 h 169"/>
                <a:gd name="T70" fmla="*/ 6 w 170"/>
                <a:gd name="T71" fmla="*/ 117 h 169"/>
                <a:gd name="T72" fmla="*/ 10 w 170"/>
                <a:gd name="T73" fmla="*/ 125 h 169"/>
                <a:gd name="T74" fmla="*/ 14 w 170"/>
                <a:gd name="T75" fmla="*/ 132 h 169"/>
                <a:gd name="T76" fmla="*/ 25 w 170"/>
                <a:gd name="T77" fmla="*/ 144 h 169"/>
                <a:gd name="T78" fmla="*/ 37 w 170"/>
                <a:gd name="T79" fmla="*/ 154 h 169"/>
                <a:gd name="T80" fmla="*/ 45 w 170"/>
                <a:gd name="T81" fmla="*/ 158 h 169"/>
                <a:gd name="T82" fmla="*/ 52 w 170"/>
                <a:gd name="T83" fmla="*/ 162 h 169"/>
                <a:gd name="T84" fmla="*/ 60 w 170"/>
                <a:gd name="T85" fmla="*/ 165 h 169"/>
                <a:gd name="T86" fmla="*/ 68 w 170"/>
                <a:gd name="T87" fmla="*/ 168 h 169"/>
                <a:gd name="T88" fmla="*/ 77 w 170"/>
                <a:gd name="T89" fmla="*/ 169 h 169"/>
                <a:gd name="T90" fmla="*/ 85 w 170"/>
                <a:gd name="T91" fmla="*/ 169 h 169"/>
                <a:gd name="T92" fmla="*/ 85 w 170"/>
                <a:gd name="T93" fmla="*/ 169 h 169"/>
                <a:gd name="T94" fmla="*/ 94 w 170"/>
                <a:gd name="T95" fmla="*/ 169 h 169"/>
                <a:gd name="T96" fmla="*/ 102 w 170"/>
                <a:gd name="T97" fmla="*/ 168 h 169"/>
                <a:gd name="T98" fmla="*/ 110 w 170"/>
                <a:gd name="T99" fmla="*/ 165 h 169"/>
                <a:gd name="T100" fmla="*/ 118 w 170"/>
                <a:gd name="T101" fmla="*/ 162 h 169"/>
                <a:gd name="T102" fmla="*/ 126 w 170"/>
                <a:gd name="T103" fmla="*/ 158 h 169"/>
                <a:gd name="T104" fmla="*/ 133 w 170"/>
                <a:gd name="T105" fmla="*/ 154 h 169"/>
                <a:gd name="T106" fmla="*/ 145 w 170"/>
                <a:gd name="T107" fmla="*/ 144 h 169"/>
                <a:gd name="T108" fmla="*/ 156 w 170"/>
                <a:gd name="T109" fmla="*/ 132 h 169"/>
                <a:gd name="T110" fmla="*/ 160 w 170"/>
                <a:gd name="T111" fmla="*/ 125 h 169"/>
                <a:gd name="T112" fmla="*/ 164 w 170"/>
                <a:gd name="T113" fmla="*/ 117 h 169"/>
                <a:gd name="T114" fmla="*/ 166 w 170"/>
                <a:gd name="T115" fmla="*/ 109 h 169"/>
                <a:gd name="T116" fmla="*/ 169 w 170"/>
                <a:gd name="T117" fmla="*/ 101 h 169"/>
                <a:gd name="T118" fmla="*/ 170 w 170"/>
                <a:gd name="T119" fmla="*/ 93 h 169"/>
                <a:gd name="T120" fmla="*/ 170 w 170"/>
                <a:gd name="T121" fmla="*/ 84 h 169"/>
                <a:gd name="T122" fmla="*/ 170 w 170"/>
                <a:gd name="T123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" h="169">
                  <a:moveTo>
                    <a:pt x="170" y="84"/>
                  </a:moveTo>
                  <a:lnTo>
                    <a:pt x="170" y="84"/>
                  </a:lnTo>
                  <a:lnTo>
                    <a:pt x="170" y="76"/>
                  </a:lnTo>
                  <a:lnTo>
                    <a:pt x="169" y="68"/>
                  </a:lnTo>
                  <a:lnTo>
                    <a:pt x="166" y="58"/>
                  </a:lnTo>
                  <a:lnTo>
                    <a:pt x="164" y="52"/>
                  </a:lnTo>
                  <a:lnTo>
                    <a:pt x="160" y="44"/>
                  </a:lnTo>
                  <a:lnTo>
                    <a:pt x="156" y="37"/>
                  </a:lnTo>
                  <a:lnTo>
                    <a:pt x="145" y="24"/>
                  </a:lnTo>
                  <a:lnTo>
                    <a:pt x="133" y="14"/>
                  </a:lnTo>
                  <a:lnTo>
                    <a:pt x="126" y="9"/>
                  </a:lnTo>
                  <a:lnTo>
                    <a:pt x="118" y="6"/>
                  </a:lnTo>
                  <a:lnTo>
                    <a:pt x="110" y="2"/>
                  </a:lnTo>
                  <a:lnTo>
                    <a:pt x="102" y="1"/>
                  </a:lnTo>
                  <a:lnTo>
                    <a:pt x="94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7" y="0"/>
                  </a:lnTo>
                  <a:lnTo>
                    <a:pt x="68" y="1"/>
                  </a:lnTo>
                  <a:lnTo>
                    <a:pt x="60" y="2"/>
                  </a:lnTo>
                  <a:lnTo>
                    <a:pt x="52" y="6"/>
                  </a:lnTo>
                  <a:lnTo>
                    <a:pt x="45" y="9"/>
                  </a:lnTo>
                  <a:lnTo>
                    <a:pt x="37" y="14"/>
                  </a:lnTo>
                  <a:lnTo>
                    <a:pt x="25" y="24"/>
                  </a:lnTo>
                  <a:lnTo>
                    <a:pt x="14" y="37"/>
                  </a:lnTo>
                  <a:lnTo>
                    <a:pt x="10" y="44"/>
                  </a:lnTo>
                  <a:lnTo>
                    <a:pt x="6" y="52"/>
                  </a:lnTo>
                  <a:lnTo>
                    <a:pt x="4" y="58"/>
                  </a:lnTo>
                  <a:lnTo>
                    <a:pt x="2" y="68"/>
                  </a:lnTo>
                  <a:lnTo>
                    <a:pt x="1" y="76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1" y="93"/>
                  </a:lnTo>
                  <a:lnTo>
                    <a:pt x="2" y="101"/>
                  </a:lnTo>
                  <a:lnTo>
                    <a:pt x="4" y="109"/>
                  </a:lnTo>
                  <a:lnTo>
                    <a:pt x="6" y="117"/>
                  </a:lnTo>
                  <a:lnTo>
                    <a:pt x="10" y="125"/>
                  </a:lnTo>
                  <a:lnTo>
                    <a:pt x="14" y="132"/>
                  </a:lnTo>
                  <a:lnTo>
                    <a:pt x="25" y="144"/>
                  </a:lnTo>
                  <a:lnTo>
                    <a:pt x="37" y="154"/>
                  </a:lnTo>
                  <a:lnTo>
                    <a:pt x="45" y="158"/>
                  </a:lnTo>
                  <a:lnTo>
                    <a:pt x="52" y="162"/>
                  </a:lnTo>
                  <a:lnTo>
                    <a:pt x="60" y="165"/>
                  </a:lnTo>
                  <a:lnTo>
                    <a:pt x="68" y="168"/>
                  </a:lnTo>
                  <a:lnTo>
                    <a:pt x="77" y="169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94" y="169"/>
                  </a:lnTo>
                  <a:lnTo>
                    <a:pt x="102" y="168"/>
                  </a:lnTo>
                  <a:lnTo>
                    <a:pt x="110" y="165"/>
                  </a:lnTo>
                  <a:lnTo>
                    <a:pt x="118" y="162"/>
                  </a:lnTo>
                  <a:lnTo>
                    <a:pt x="126" y="158"/>
                  </a:lnTo>
                  <a:lnTo>
                    <a:pt x="133" y="154"/>
                  </a:lnTo>
                  <a:lnTo>
                    <a:pt x="145" y="144"/>
                  </a:lnTo>
                  <a:lnTo>
                    <a:pt x="156" y="132"/>
                  </a:lnTo>
                  <a:lnTo>
                    <a:pt x="160" y="125"/>
                  </a:lnTo>
                  <a:lnTo>
                    <a:pt x="164" y="117"/>
                  </a:lnTo>
                  <a:lnTo>
                    <a:pt x="166" y="109"/>
                  </a:lnTo>
                  <a:lnTo>
                    <a:pt x="169" y="101"/>
                  </a:lnTo>
                  <a:lnTo>
                    <a:pt x="170" y="93"/>
                  </a:lnTo>
                  <a:lnTo>
                    <a:pt x="170" y="84"/>
                  </a:lnTo>
                  <a:lnTo>
                    <a:pt x="170" y="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9" name="Freeform 66">
              <a:extLst>
                <a:ext uri="{FF2B5EF4-FFF2-40B4-BE49-F238E27FC236}">
                  <a16:creationId xmlns:a16="http://schemas.microsoft.com/office/drawing/2014/main" id="{2DC32A02-8B79-43E9-BD50-B55AFB4C8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" y="2715"/>
              <a:ext cx="128" cy="127"/>
            </a:xfrm>
            <a:custGeom>
              <a:avLst/>
              <a:gdLst>
                <a:gd name="T0" fmla="*/ 128 w 128"/>
                <a:gd name="T1" fmla="*/ 63 h 127"/>
                <a:gd name="T2" fmla="*/ 128 w 128"/>
                <a:gd name="T3" fmla="*/ 63 h 127"/>
                <a:gd name="T4" fmla="*/ 127 w 128"/>
                <a:gd name="T5" fmla="*/ 51 h 127"/>
                <a:gd name="T6" fmla="*/ 123 w 128"/>
                <a:gd name="T7" fmla="*/ 40 h 127"/>
                <a:gd name="T8" fmla="*/ 117 w 128"/>
                <a:gd name="T9" fmla="*/ 28 h 127"/>
                <a:gd name="T10" fmla="*/ 109 w 128"/>
                <a:gd name="T11" fmla="*/ 18 h 127"/>
                <a:gd name="T12" fmla="*/ 100 w 128"/>
                <a:gd name="T13" fmla="*/ 12 h 127"/>
                <a:gd name="T14" fmla="*/ 89 w 128"/>
                <a:gd name="T15" fmla="*/ 5 h 127"/>
                <a:gd name="T16" fmla="*/ 77 w 128"/>
                <a:gd name="T17" fmla="*/ 1 h 127"/>
                <a:gd name="T18" fmla="*/ 64 w 128"/>
                <a:gd name="T19" fmla="*/ 0 h 127"/>
                <a:gd name="T20" fmla="*/ 64 w 128"/>
                <a:gd name="T21" fmla="*/ 0 h 127"/>
                <a:gd name="T22" fmla="*/ 51 w 128"/>
                <a:gd name="T23" fmla="*/ 1 h 127"/>
                <a:gd name="T24" fmla="*/ 40 w 128"/>
                <a:gd name="T25" fmla="*/ 5 h 127"/>
                <a:gd name="T26" fmla="*/ 28 w 128"/>
                <a:gd name="T27" fmla="*/ 12 h 127"/>
                <a:gd name="T28" fmla="*/ 19 w 128"/>
                <a:gd name="T29" fmla="*/ 18 h 127"/>
                <a:gd name="T30" fmla="*/ 11 w 128"/>
                <a:gd name="T31" fmla="*/ 28 h 127"/>
                <a:gd name="T32" fmla="*/ 5 w 128"/>
                <a:gd name="T33" fmla="*/ 40 h 127"/>
                <a:gd name="T34" fmla="*/ 1 w 128"/>
                <a:gd name="T35" fmla="*/ 51 h 127"/>
                <a:gd name="T36" fmla="*/ 0 w 128"/>
                <a:gd name="T37" fmla="*/ 63 h 127"/>
                <a:gd name="T38" fmla="*/ 0 w 128"/>
                <a:gd name="T39" fmla="*/ 63 h 127"/>
                <a:gd name="T40" fmla="*/ 1 w 128"/>
                <a:gd name="T41" fmla="*/ 77 h 127"/>
                <a:gd name="T42" fmla="*/ 5 w 128"/>
                <a:gd name="T43" fmla="*/ 89 h 127"/>
                <a:gd name="T44" fmla="*/ 11 w 128"/>
                <a:gd name="T45" fmla="*/ 99 h 127"/>
                <a:gd name="T46" fmla="*/ 19 w 128"/>
                <a:gd name="T47" fmla="*/ 109 h 127"/>
                <a:gd name="T48" fmla="*/ 28 w 128"/>
                <a:gd name="T49" fmla="*/ 117 h 127"/>
                <a:gd name="T50" fmla="*/ 40 w 128"/>
                <a:gd name="T51" fmla="*/ 122 h 127"/>
                <a:gd name="T52" fmla="*/ 51 w 128"/>
                <a:gd name="T53" fmla="*/ 126 h 127"/>
                <a:gd name="T54" fmla="*/ 64 w 128"/>
                <a:gd name="T55" fmla="*/ 127 h 127"/>
                <a:gd name="T56" fmla="*/ 64 w 128"/>
                <a:gd name="T57" fmla="*/ 127 h 127"/>
                <a:gd name="T58" fmla="*/ 77 w 128"/>
                <a:gd name="T59" fmla="*/ 126 h 127"/>
                <a:gd name="T60" fmla="*/ 89 w 128"/>
                <a:gd name="T61" fmla="*/ 122 h 127"/>
                <a:gd name="T62" fmla="*/ 100 w 128"/>
                <a:gd name="T63" fmla="*/ 117 h 127"/>
                <a:gd name="T64" fmla="*/ 109 w 128"/>
                <a:gd name="T65" fmla="*/ 109 h 127"/>
                <a:gd name="T66" fmla="*/ 117 w 128"/>
                <a:gd name="T67" fmla="*/ 99 h 127"/>
                <a:gd name="T68" fmla="*/ 123 w 128"/>
                <a:gd name="T69" fmla="*/ 89 h 127"/>
                <a:gd name="T70" fmla="*/ 127 w 128"/>
                <a:gd name="T71" fmla="*/ 77 h 127"/>
                <a:gd name="T72" fmla="*/ 128 w 128"/>
                <a:gd name="T73" fmla="*/ 63 h 127"/>
                <a:gd name="T74" fmla="*/ 128 w 128"/>
                <a:gd name="T75" fmla="*/ 6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27">
                  <a:moveTo>
                    <a:pt x="128" y="63"/>
                  </a:moveTo>
                  <a:lnTo>
                    <a:pt x="128" y="63"/>
                  </a:lnTo>
                  <a:lnTo>
                    <a:pt x="127" y="51"/>
                  </a:lnTo>
                  <a:lnTo>
                    <a:pt x="123" y="40"/>
                  </a:lnTo>
                  <a:lnTo>
                    <a:pt x="117" y="28"/>
                  </a:lnTo>
                  <a:lnTo>
                    <a:pt x="109" y="18"/>
                  </a:lnTo>
                  <a:lnTo>
                    <a:pt x="100" y="12"/>
                  </a:lnTo>
                  <a:lnTo>
                    <a:pt x="89" y="5"/>
                  </a:lnTo>
                  <a:lnTo>
                    <a:pt x="77" y="1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51" y="1"/>
                  </a:lnTo>
                  <a:lnTo>
                    <a:pt x="40" y="5"/>
                  </a:lnTo>
                  <a:lnTo>
                    <a:pt x="28" y="12"/>
                  </a:lnTo>
                  <a:lnTo>
                    <a:pt x="19" y="18"/>
                  </a:lnTo>
                  <a:lnTo>
                    <a:pt x="11" y="28"/>
                  </a:lnTo>
                  <a:lnTo>
                    <a:pt x="5" y="40"/>
                  </a:lnTo>
                  <a:lnTo>
                    <a:pt x="1" y="51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1" y="77"/>
                  </a:lnTo>
                  <a:lnTo>
                    <a:pt x="5" y="89"/>
                  </a:lnTo>
                  <a:lnTo>
                    <a:pt x="11" y="99"/>
                  </a:lnTo>
                  <a:lnTo>
                    <a:pt x="19" y="109"/>
                  </a:lnTo>
                  <a:lnTo>
                    <a:pt x="28" y="117"/>
                  </a:lnTo>
                  <a:lnTo>
                    <a:pt x="40" y="122"/>
                  </a:lnTo>
                  <a:lnTo>
                    <a:pt x="51" y="126"/>
                  </a:lnTo>
                  <a:lnTo>
                    <a:pt x="64" y="127"/>
                  </a:lnTo>
                  <a:lnTo>
                    <a:pt x="64" y="127"/>
                  </a:lnTo>
                  <a:lnTo>
                    <a:pt x="77" y="126"/>
                  </a:lnTo>
                  <a:lnTo>
                    <a:pt x="89" y="122"/>
                  </a:lnTo>
                  <a:lnTo>
                    <a:pt x="100" y="117"/>
                  </a:lnTo>
                  <a:lnTo>
                    <a:pt x="109" y="109"/>
                  </a:lnTo>
                  <a:lnTo>
                    <a:pt x="117" y="99"/>
                  </a:lnTo>
                  <a:lnTo>
                    <a:pt x="123" y="89"/>
                  </a:lnTo>
                  <a:lnTo>
                    <a:pt x="127" y="77"/>
                  </a:lnTo>
                  <a:lnTo>
                    <a:pt x="128" y="63"/>
                  </a:lnTo>
                  <a:lnTo>
                    <a:pt x="128" y="6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0" name="Freeform 67">
              <a:extLst>
                <a:ext uri="{FF2B5EF4-FFF2-40B4-BE49-F238E27FC236}">
                  <a16:creationId xmlns:a16="http://schemas.microsoft.com/office/drawing/2014/main" id="{F93309AB-091F-4417-BF6F-10A44C34E6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" y="2962"/>
              <a:ext cx="86" cy="84"/>
            </a:xfrm>
            <a:custGeom>
              <a:avLst/>
              <a:gdLst>
                <a:gd name="T0" fmla="*/ 86 w 86"/>
                <a:gd name="T1" fmla="*/ 42 h 84"/>
                <a:gd name="T2" fmla="*/ 86 w 86"/>
                <a:gd name="T3" fmla="*/ 42 h 84"/>
                <a:gd name="T4" fmla="*/ 84 w 86"/>
                <a:gd name="T5" fmla="*/ 34 h 84"/>
                <a:gd name="T6" fmla="*/ 83 w 86"/>
                <a:gd name="T7" fmla="*/ 26 h 84"/>
                <a:gd name="T8" fmla="*/ 79 w 86"/>
                <a:gd name="T9" fmla="*/ 19 h 84"/>
                <a:gd name="T10" fmla="*/ 74 w 86"/>
                <a:gd name="T11" fmla="*/ 12 h 84"/>
                <a:gd name="T12" fmla="*/ 67 w 86"/>
                <a:gd name="T13" fmla="*/ 7 h 84"/>
                <a:gd name="T14" fmla="*/ 60 w 86"/>
                <a:gd name="T15" fmla="*/ 3 h 84"/>
                <a:gd name="T16" fmla="*/ 52 w 86"/>
                <a:gd name="T17" fmla="*/ 0 h 84"/>
                <a:gd name="T18" fmla="*/ 43 w 86"/>
                <a:gd name="T19" fmla="*/ 0 h 84"/>
                <a:gd name="T20" fmla="*/ 43 w 86"/>
                <a:gd name="T21" fmla="*/ 0 h 84"/>
                <a:gd name="T22" fmla="*/ 35 w 86"/>
                <a:gd name="T23" fmla="*/ 0 h 84"/>
                <a:gd name="T24" fmla="*/ 27 w 86"/>
                <a:gd name="T25" fmla="*/ 3 h 84"/>
                <a:gd name="T26" fmla="*/ 19 w 86"/>
                <a:gd name="T27" fmla="*/ 7 h 84"/>
                <a:gd name="T28" fmla="*/ 14 w 86"/>
                <a:gd name="T29" fmla="*/ 12 h 84"/>
                <a:gd name="T30" fmla="*/ 8 w 86"/>
                <a:gd name="T31" fmla="*/ 19 h 84"/>
                <a:gd name="T32" fmla="*/ 4 w 86"/>
                <a:gd name="T33" fmla="*/ 26 h 84"/>
                <a:gd name="T34" fmla="*/ 2 w 86"/>
                <a:gd name="T35" fmla="*/ 34 h 84"/>
                <a:gd name="T36" fmla="*/ 0 w 86"/>
                <a:gd name="T37" fmla="*/ 42 h 84"/>
                <a:gd name="T38" fmla="*/ 0 w 86"/>
                <a:gd name="T39" fmla="*/ 42 h 84"/>
                <a:gd name="T40" fmla="*/ 2 w 86"/>
                <a:gd name="T41" fmla="*/ 51 h 84"/>
                <a:gd name="T42" fmla="*/ 4 w 86"/>
                <a:gd name="T43" fmla="*/ 59 h 84"/>
                <a:gd name="T44" fmla="*/ 8 w 86"/>
                <a:gd name="T45" fmla="*/ 66 h 84"/>
                <a:gd name="T46" fmla="*/ 14 w 86"/>
                <a:gd name="T47" fmla="*/ 72 h 84"/>
                <a:gd name="T48" fmla="*/ 19 w 86"/>
                <a:gd name="T49" fmla="*/ 78 h 84"/>
                <a:gd name="T50" fmla="*/ 27 w 86"/>
                <a:gd name="T51" fmla="*/ 82 h 84"/>
                <a:gd name="T52" fmla="*/ 35 w 86"/>
                <a:gd name="T53" fmla="*/ 84 h 84"/>
                <a:gd name="T54" fmla="*/ 43 w 86"/>
                <a:gd name="T55" fmla="*/ 84 h 84"/>
                <a:gd name="T56" fmla="*/ 43 w 86"/>
                <a:gd name="T57" fmla="*/ 84 h 84"/>
                <a:gd name="T58" fmla="*/ 52 w 86"/>
                <a:gd name="T59" fmla="*/ 84 h 84"/>
                <a:gd name="T60" fmla="*/ 60 w 86"/>
                <a:gd name="T61" fmla="*/ 82 h 84"/>
                <a:gd name="T62" fmla="*/ 67 w 86"/>
                <a:gd name="T63" fmla="*/ 78 h 84"/>
                <a:gd name="T64" fmla="*/ 74 w 86"/>
                <a:gd name="T65" fmla="*/ 72 h 84"/>
                <a:gd name="T66" fmla="*/ 79 w 86"/>
                <a:gd name="T67" fmla="*/ 66 h 84"/>
                <a:gd name="T68" fmla="*/ 83 w 86"/>
                <a:gd name="T69" fmla="*/ 59 h 84"/>
                <a:gd name="T70" fmla="*/ 84 w 86"/>
                <a:gd name="T71" fmla="*/ 51 h 84"/>
                <a:gd name="T72" fmla="*/ 86 w 86"/>
                <a:gd name="T73" fmla="*/ 42 h 84"/>
                <a:gd name="T74" fmla="*/ 86 w 86"/>
                <a:gd name="T75" fmla="*/ 4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6" h="84">
                  <a:moveTo>
                    <a:pt x="86" y="42"/>
                  </a:moveTo>
                  <a:lnTo>
                    <a:pt x="86" y="42"/>
                  </a:lnTo>
                  <a:lnTo>
                    <a:pt x="84" y="34"/>
                  </a:lnTo>
                  <a:lnTo>
                    <a:pt x="83" y="26"/>
                  </a:lnTo>
                  <a:lnTo>
                    <a:pt x="79" y="19"/>
                  </a:lnTo>
                  <a:lnTo>
                    <a:pt x="74" y="12"/>
                  </a:lnTo>
                  <a:lnTo>
                    <a:pt x="67" y="7"/>
                  </a:lnTo>
                  <a:lnTo>
                    <a:pt x="60" y="3"/>
                  </a:lnTo>
                  <a:lnTo>
                    <a:pt x="52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35" y="0"/>
                  </a:lnTo>
                  <a:lnTo>
                    <a:pt x="27" y="3"/>
                  </a:lnTo>
                  <a:lnTo>
                    <a:pt x="19" y="7"/>
                  </a:lnTo>
                  <a:lnTo>
                    <a:pt x="14" y="12"/>
                  </a:lnTo>
                  <a:lnTo>
                    <a:pt x="8" y="19"/>
                  </a:lnTo>
                  <a:lnTo>
                    <a:pt x="4" y="26"/>
                  </a:lnTo>
                  <a:lnTo>
                    <a:pt x="2" y="3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2" y="51"/>
                  </a:lnTo>
                  <a:lnTo>
                    <a:pt x="4" y="59"/>
                  </a:lnTo>
                  <a:lnTo>
                    <a:pt x="8" y="66"/>
                  </a:lnTo>
                  <a:lnTo>
                    <a:pt x="14" y="72"/>
                  </a:lnTo>
                  <a:lnTo>
                    <a:pt x="19" y="78"/>
                  </a:lnTo>
                  <a:lnTo>
                    <a:pt x="27" y="82"/>
                  </a:lnTo>
                  <a:lnTo>
                    <a:pt x="35" y="84"/>
                  </a:lnTo>
                  <a:lnTo>
                    <a:pt x="43" y="84"/>
                  </a:lnTo>
                  <a:lnTo>
                    <a:pt x="43" y="84"/>
                  </a:lnTo>
                  <a:lnTo>
                    <a:pt x="52" y="84"/>
                  </a:lnTo>
                  <a:lnTo>
                    <a:pt x="60" y="82"/>
                  </a:lnTo>
                  <a:lnTo>
                    <a:pt x="67" y="78"/>
                  </a:lnTo>
                  <a:lnTo>
                    <a:pt x="74" y="72"/>
                  </a:lnTo>
                  <a:lnTo>
                    <a:pt x="79" y="66"/>
                  </a:lnTo>
                  <a:lnTo>
                    <a:pt x="83" y="59"/>
                  </a:lnTo>
                  <a:lnTo>
                    <a:pt x="84" y="51"/>
                  </a:lnTo>
                  <a:lnTo>
                    <a:pt x="86" y="42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1" name="Freeform 68">
              <a:extLst>
                <a:ext uri="{FF2B5EF4-FFF2-40B4-BE49-F238E27FC236}">
                  <a16:creationId xmlns:a16="http://schemas.microsoft.com/office/drawing/2014/main" id="{19718311-966F-4A77-8173-39EAF7BE8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" y="1107"/>
              <a:ext cx="170" cy="169"/>
            </a:xfrm>
            <a:custGeom>
              <a:avLst/>
              <a:gdLst>
                <a:gd name="T0" fmla="*/ 170 w 170"/>
                <a:gd name="T1" fmla="*/ 84 h 169"/>
                <a:gd name="T2" fmla="*/ 170 w 170"/>
                <a:gd name="T3" fmla="*/ 84 h 169"/>
                <a:gd name="T4" fmla="*/ 170 w 170"/>
                <a:gd name="T5" fmla="*/ 76 h 169"/>
                <a:gd name="T6" fmla="*/ 169 w 170"/>
                <a:gd name="T7" fmla="*/ 68 h 169"/>
                <a:gd name="T8" fmla="*/ 166 w 170"/>
                <a:gd name="T9" fmla="*/ 59 h 169"/>
                <a:gd name="T10" fmla="*/ 164 w 170"/>
                <a:gd name="T11" fmla="*/ 52 h 169"/>
                <a:gd name="T12" fmla="*/ 160 w 170"/>
                <a:gd name="T13" fmla="*/ 44 h 169"/>
                <a:gd name="T14" fmla="*/ 156 w 170"/>
                <a:gd name="T15" fmla="*/ 37 h 169"/>
                <a:gd name="T16" fmla="*/ 145 w 170"/>
                <a:gd name="T17" fmla="*/ 24 h 169"/>
                <a:gd name="T18" fmla="*/ 133 w 170"/>
                <a:gd name="T19" fmla="*/ 15 h 169"/>
                <a:gd name="T20" fmla="*/ 126 w 170"/>
                <a:gd name="T21" fmla="*/ 9 h 169"/>
                <a:gd name="T22" fmla="*/ 118 w 170"/>
                <a:gd name="T23" fmla="*/ 7 h 169"/>
                <a:gd name="T24" fmla="*/ 110 w 170"/>
                <a:gd name="T25" fmla="*/ 3 h 169"/>
                <a:gd name="T26" fmla="*/ 102 w 170"/>
                <a:gd name="T27" fmla="*/ 1 h 169"/>
                <a:gd name="T28" fmla="*/ 94 w 170"/>
                <a:gd name="T29" fmla="*/ 0 h 169"/>
                <a:gd name="T30" fmla="*/ 85 w 170"/>
                <a:gd name="T31" fmla="*/ 0 h 169"/>
                <a:gd name="T32" fmla="*/ 85 w 170"/>
                <a:gd name="T33" fmla="*/ 0 h 169"/>
                <a:gd name="T34" fmla="*/ 77 w 170"/>
                <a:gd name="T35" fmla="*/ 0 h 169"/>
                <a:gd name="T36" fmla="*/ 68 w 170"/>
                <a:gd name="T37" fmla="*/ 1 h 169"/>
                <a:gd name="T38" fmla="*/ 60 w 170"/>
                <a:gd name="T39" fmla="*/ 3 h 169"/>
                <a:gd name="T40" fmla="*/ 52 w 170"/>
                <a:gd name="T41" fmla="*/ 7 h 169"/>
                <a:gd name="T42" fmla="*/ 45 w 170"/>
                <a:gd name="T43" fmla="*/ 9 h 169"/>
                <a:gd name="T44" fmla="*/ 37 w 170"/>
                <a:gd name="T45" fmla="*/ 15 h 169"/>
                <a:gd name="T46" fmla="*/ 25 w 170"/>
                <a:gd name="T47" fmla="*/ 24 h 169"/>
                <a:gd name="T48" fmla="*/ 14 w 170"/>
                <a:gd name="T49" fmla="*/ 37 h 169"/>
                <a:gd name="T50" fmla="*/ 10 w 170"/>
                <a:gd name="T51" fmla="*/ 44 h 169"/>
                <a:gd name="T52" fmla="*/ 6 w 170"/>
                <a:gd name="T53" fmla="*/ 52 h 169"/>
                <a:gd name="T54" fmla="*/ 4 w 170"/>
                <a:gd name="T55" fmla="*/ 59 h 169"/>
                <a:gd name="T56" fmla="*/ 2 w 170"/>
                <a:gd name="T57" fmla="*/ 68 h 169"/>
                <a:gd name="T58" fmla="*/ 1 w 170"/>
                <a:gd name="T59" fmla="*/ 76 h 169"/>
                <a:gd name="T60" fmla="*/ 0 w 170"/>
                <a:gd name="T61" fmla="*/ 84 h 169"/>
                <a:gd name="T62" fmla="*/ 0 w 170"/>
                <a:gd name="T63" fmla="*/ 84 h 169"/>
                <a:gd name="T64" fmla="*/ 1 w 170"/>
                <a:gd name="T65" fmla="*/ 93 h 169"/>
                <a:gd name="T66" fmla="*/ 2 w 170"/>
                <a:gd name="T67" fmla="*/ 101 h 169"/>
                <a:gd name="T68" fmla="*/ 4 w 170"/>
                <a:gd name="T69" fmla="*/ 109 h 169"/>
                <a:gd name="T70" fmla="*/ 6 w 170"/>
                <a:gd name="T71" fmla="*/ 117 h 169"/>
                <a:gd name="T72" fmla="*/ 10 w 170"/>
                <a:gd name="T73" fmla="*/ 125 h 169"/>
                <a:gd name="T74" fmla="*/ 14 w 170"/>
                <a:gd name="T75" fmla="*/ 132 h 169"/>
                <a:gd name="T76" fmla="*/ 25 w 170"/>
                <a:gd name="T77" fmla="*/ 144 h 169"/>
                <a:gd name="T78" fmla="*/ 37 w 170"/>
                <a:gd name="T79" fmla="*/ 155 h 169"/>
                <a:gd name="T80" fmla="*/ 45 w 170"/>
                <a:gd name="T81" fmla="*/ 159 h 169"/>
                <a:gd name="T82" fmla="*/ 52 w 170"/>
                <a:gd name="T83" fmla="*/ 163 h 169"/>
                <a:gd name="T84" fmla="*/ 60 w 170"/>
                <a:gd name="T85" fmla="*/ 165 h 169"/>
                <a:gd name="T86" fmla="*/ 68 w 170"/>
                <a:gd name="T87" fmla="*/ 168 h 169"/>
                <a:gd name="T88" fmla="*/ 77 w 170"/>
                <a:gd name="T89" fmla="*/ 169 h 169"/>
                <a:gd name="T90" fmla="*/ 85 w 170"/>
                <a:gd name="T91" fmla="*/ 169 h 169"/>
                <a:gd name="T92" fmla="*/ 85 w 170"/>
                <a:gd name="T93" fmla="*/ 169 h 169"/>
                <a:gd name="T94" fmla="*/ 94 w 170"/>
                <a:gd name="T95" fmla="*/ 169 h 169"/>
                <a:gd name="T96" fmla="*/ 102 w 170"/>
                <a:gd name="T97" fmla="*/ 168 h 169"/>
                <a:gd name="T98" fmla="*/ 110 w 170"/>
                <a:gd name="T99" fmla="*/ 165 h 169"/>
                <a:gd name="T100" fmla="*/ 118 w 170"/>
                <a:gd name="T101" fmla="*/ 163 h 169"/>
                <a:gd name="T102" fmla="*/ 126 w 170"/>
                <a:gd name="T103" fmla="*/ 159 h 169"/>
                <a:gd name="T104" fmla="*/ 133 w 170"/>
                <a:gd name="T105" fmla="*/ 155 h 169"/>
                <a:gd name="T106" fmla="*/ 145 w 170"/>
                <a:gd name="T107" fmla="*/ 144 h 169"/>
                <a:gd name="T108" fmla="*/ 156 w 170"/>
                <a:gd name="T109" fmla="*/ 132 h 169"/>
                <a:gd name="T110" fmla="*/ 160 w 170"/>
                <a:gd name="T111" fmla="*/ 125 h 169"/>
                <a:gd name="T112" fmla="*/ 164 w 170"/>
                <a:gd name="T113" fmla="*/ 117 h 169"/>
                <a:gd name="T114" fmla="*/ 166 w 170"/>
                <a:gd name="T115" fmla="*/ 109 h 169"/>
                <a:gd name="T116" fmla="*/ 169 w 170"/>
                <a:gd name="T117" fmla="*/ 101 h 169"/>
                <a:gd name="T118" fmla="*/ 170 w 170"/>
                <a:gd name="T119" fmla="*/ 93 h 169"/>
                <a:gd name="T120" fmla="*/ 170 w 170"/>
                <a:gd name="T121" fmla="*/ 84 h 169"/>
                <a:gd name="T122" fmla="*/ 170 w 170"/>
                <a:gd name="T123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" h="169">
                  <a:moveTo>
                    <a:pt x="170" y="84"/>
                  </a:moveTo>
                  <a:lnTo>
                    <a:pt x="170" y="84"/>
                  </a:lnTo>
                  <a:lnTo>
                    <a:pt x="170" y="76"/>
                  </a:lnTo>
                  <a:lnTo>
                    <a:pt x="169" y="68"/>
                  </a:lnTo>
                  <a:lnTo>
                    <a:pt x="166" y="59"/>
                  </a:lnTo>
                  <a:lnTo>
                    <a:pt x="164" y="52"/>
                  </a:lnTo>
                  <a:lnTo>
                    <a:pt x="160" y="44"/>
                  </a:lnTo>
                  <a:lnTo>
                    <a:pt x="156" y="37"/>
                  </a:lnTo>
                  <a:lnTo>
                    <a:pt x="145" y="24"/>
                  </a:lnTo>
                  <a:lnTo>
                    <a:pt x="133" y="15"/>
                  </a:lnTo>
                  <a:lnTo>
                    <a:pt x="126" y="9"/>
                  </a:lnTo>
                  <a:lnTo>
                    <a:pt x="118" y="7"/>
                  </a:lnTo>
                  <a:lnTo>
                    <a:pt x="110" y="3"/>
                  </a:lnTo>
                  <a:lnTo>
                    <a:pt x="102" y="1"/>
                  </a:lnTo>
                  <a:lnTo>
                    <a:pt x="94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7" y="0"/>
                  </a:lnTo>
                  <a:lnTo>
                    <a:pt x="68" y="1"/>
                  </a:lnTo>
                  <a:lnTo>
                    <a:pt x="60" y="3"/>
                  </a:lnTo>
                  <a:lnTo>
                    <a:pt x="52" y="7"/>
                  </a:lnTo>
                  <a:lnTo>
                    <a:pt x="45" y="9"/>
                  </a:lnTo>
                  <a:lnTo>
                    <a:pt x="37" y="15"/>
                  </a:lnTo>
                  <a:lnTo>
                    <a:pt x="25" y="24"/>
                  </a:lnTo>
                  <a:lnTo>
                    <a:pt x="14" y="37"/>
                  </a:lnTo>
                  <a:lnTo>
                    <a:pt x="10" y="44"/>
                  </a:lnTo>
                  <a:lnTo>
                    <a:pt x="6" y="52"/>
                  </a:lnTo>
                  <a:lnTo>
                    <a:pt x="4" y="59"/>
                  </a:lnTo>
                  <a:lnTo>
                    <a:pt x="2" y="68"/>
                  </a:lnTo>
                  <a:lnTo>
                    <a:pt x="1" y="76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1" y="93"/>
                  </a:lnTo>
                  <a:lnTo>
                    <a:pt x="2" y="101"/>
                  </a:lnTo>
                  <a:lnTo>
                    <a:pt x="4" y="109"/>
                  </a:lnTo>
                  <a:lnTo>
                    <a:pt x="6" y="117"/>
                  </a:lnTo>
                  <a:lnTo>
                    <a:pt x="10" y="125"/>
                  </a:lnTo>
                  <a:lnTo>
                    <a:pt x="14" y="132"/>
                  </a:lnTo>
                  <a:lnTo>
                    <a:pt x="25" y="144"/>
                  </a:lnTo>
                  <a:lnTo>
                    <a:pt x="37" y="155"/>
                  </a:lnTo>
                  <a:lnTo>
                    <a:pt x="45" y="159"/>
                  </a:lnTo>
                  <a:lnTo>
                    <a:pt x="52" y="163"/>
                  </a:lnTo>
                  <a:lnTo>
                    <a:pt x="60" y="165"/>
                  </a:lnTo>
                  <a:lnTo>
                    <a:pt x="68" y="168"/>
                  </a:lnTo>
                  <a:lnTo>
                    <a:pt x="77" y="169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94" y="169"/>
                  </a:lnTo>
                  <a:lnTo>
                    <a:pt x="102" y="168"/>
                  </a:lnTo>
                  <a:lnTo>
                    <a:pt x="110" y="165"/>
                  </a:lnTo>
                  <a:lnTo>
                    <a:pt x="118" y="163"/>
                  </a:lnTo>
                  <a:lnTo>
                    <a:pt x="126" y="159"/>
                  </a:lnTo>
                  <a:lnTo>
                    <a:pt x="133" y="155"/>
                  </a:lnTo>
                  <a:lnTo>
                    <a:pt x="145" y="144"/>
                  </a:lnTo>
                  <a:lnTo>
                    <a:pt x="156" y="132"/>
                  </a:lnTo>
                  <a:lnTo>
                    <a:pt x="160" y="125"/>
                  </a:lnTo>
                  <a:lnTo>
                    <a:pt x="164" y="117"/>
                  </a:lnTo>
                  <a:lnTo>
                    <a:pt x="166" y="109"/>
                  </a:lnTo>
                  <a:lnTo>
                    <a:pt x="169" y="101"/>
                  </a:lnTo>
                  <a:lnTo>
                    <a:pt x="170" y="93"/>
                  </a:lnTo>
                  <a:lnTo>
                    <a:pt x="170" y="84"/>
                  </a:lnTo>
                  <a:lnTo>
                    <a:pt x="170" y="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2" name="Freeform 69">
              <a:extLst>
                <a:ext uri="{FF2B5EF4-FFF2-40B4-BE49-F238E27FC236}">
                  <a16:creationId xmlns:a16="http://schemas.microsoft.com/office/drawing/2014/main" id="{A636AC89-1D07-4D85-AFE9-9D3E644F3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" y="1334"/>
              <a:ext cx="170" cy="169"/>
            </a:xfrm>
            <a:custGeom>
              <a:avLst/>
              <a:gdLst>
                <a:gd name="T0" fmla="*/ 170 w 170"/>
                <a:gd name="T1" fmla="*/ 84 h 169"/>
                <a:gd name="T2" fmla="*/ 170 w 170"/>
                <a:gd name="T3" fmla="*/ 84 h 169"/>
                <a:gd name="T4" fmla="*/ 170 w 170"/>
                <a:gd name="T5" fmla="*/ 76 h 169"/>
                <a:gd name="T6" fmla="*/ 169 w 170"/>
                <a:gd name="T7" fmla="*/ 68 h 169"/>
                <a:gd name="T8" fmla="*/ 166 w 170"/>
                <a:gd name="T9" fmla="*/ 58 h 169"/>
                <a:gd name="T10" fmla="*/ 164 w 170"/>
                <a:gd name="T11" fmla="*/ 52 h 169"/>
                <a:gd name="T12" fmla="*/ 160 w 170"/>
                <a:gd name="T13" fmla="*/ 44 h 169"/>
                <a:gd name="T14" fmla="*/ 156 w 170"/>
                <a:gd name="T15" fmla="*/ 37 h 169"/>
                <a:gd name="T16" fmla="*/ 145 w 170"/>
                <a:gd name="T17" fmla="*/ 24 h 169"/>
                <a:gd name="T18" fmla="*/ 133 w 170"/>
                <a:gd name="T19" fmla="*/ 14 h 169"/>
                <a:gd name="T20" fmla="*/ 126 w 170"/>
                <a:gd name="T21" fmla="*/ 9 h 169"/>
                <a:gd name="T22" fmla="*/ 118 w 170"/>
                <a:gd name="T23" fmla="*/ 6 h 169"/>
                <a:gd name="T24" fmla="*/ 110 w 170"/>
                <a:gd name="T25" fmla="*/ 2 h 169"/>
                <a:gd name="T26" fmla="*/ 102 w 170"/>
                <a:gd name="T27" fmla="*/ 1 h 169"/>
                <a:gd name="T28" fmla="*/ 94 w 170"/>
                <a:gd name="T29" fmla="*/ 0 h 169"/>
                <a:gd name="T30" fmla="*/ 85 w 170"/>
                <a:gd name="T31" fmla="*/ 0 h 169"/>
                <a:gd name="T32" fmla="*/ 85 w 170"/>
                <a:gd name="T33" fmla="*/ 0 h 169"/>
                <a:gd name="T34" fmla="*/ 77 w 170"/>
                <a:gd name="T35" fmla="*/ 0 h 169"/>
                <a:gd name="T36" fmla="*/ 68 w 170"/>
                <a:gd name="T37" fmla="*/ 1 h 169"/>
                <a:gd name="T38" fmla="*/ 60 w 170"/>
                <a:gd name="T39" fmla="*/ 2 h 169"/>
                <a:gd name="T40" fmla="*/ 52 w 170"/>
                <a:gd name="T41" fmla="*/ 6 h 169"/>
                <a:gd name="T42" fmla="*/ 45 w 170"/>
                <a:gd name="T43" fmla="*/ 9 h 169"/>
                <a:gd name="T44" fmla="*/ 37 w 170"/>
                <a:gd name="T45" fmla="*/ 14 h 169"/>
                <a:gd name="T46" fmla="*/ 25 w 170"/>
                <a:gd name="T47" fmla="*/ 24 h 169"/>
                <a:gd name="T48" fmla="*/ 14 w 170"/>
                <a:gd name="T49" fmla="*/ 37 h 169"/>
                <a:gd name="T50" fmla="*/ 10 w 170"/>
                <a:gd name="T51" fmla="*/ 44 h 169"/>
                <a:gd name="T52" fmla="*/ 6 w 170"/>
                <a:gd name="T53" fmla="*/ 52 h 169"/>
                <a:gd name="T54" fmla="*/ 4 w 170"/>
                <a:gd name="T55" fmla="*/ 58 h 169"/>
                <a:gd name="T56" fmla="*/ 2 w 170"/>
                <a:gd name="T57" fmla="*/ 68 h 169"/>
                <a:gd name="T58" fmla="*/ 1 w 170"/>
                <a:gd name="T59" fmla="*/ 76 h 169"/>
                <a:gd name="T60" fmla="*/ 0 w 170"/>
                <a:gd name="T61" fmla="*/ 84 h 169"/>
                <a:gd name="T62" fmla="*/ 0 w 170"/>
                <a:gd name="T63" fmla="*/ 84 h 169"/>
                <a:gd name="T64" fmla="*/ 1 w 170"/>
                <a:gd name="T65" fmla="*/ 93 h 169"/>
                <a:gd name="T66" fmla="*/ 2 w 170"/>
                <a:gd name="T67" fmla="*/ 101 h 169"/>
                <a:gd name="T68" fmla="*/ 4 w 170"/>
                <a:gd name="T69" fmla="*/ 109 h 169"/>
                <a:gd name="T70" fmla="*/ 6 w 170"/>
                <a:gd name="T71" fmla="*/ 117 h 169"/>
                <a:gd name="T72" fmla="*/ 10 w 170"/>
                <a:gd name="T73" fmla="*/ 125 h 169"/>
                <a:gd name="T74" fmla="*/ 14 w 170"/>
                <a:gd name="T75" fmla="*/ 132 h 169"/>
                <a:gd name="T76" fmla="*/ 25 w 170"/>
                <a:gd name="T77" fmla="*/ 144 h 169"/>
                <a:gd name="T78" fmla="*/ 37 w 170"/>
                <a:gd name="T79" fmla="*/ 154 h 169"/>
                <a:gd name="T80" fmla="*/ 45 w 170"/>
                <a:gd name="T81" fmla="*/ 158 h 169"/>
                <a:gd name="T82" fmla="*/ 52 w 170"/>
                <a:gd name="T83" fmla="*/ 162 h 169"/>
                <a:gd name="T84" fmla="*/ 60 w 170"/>
                <a:gd name="T85" fmla="*/ 165 h 169"/>
                <a:gd name="T86" fmla="*/ 68 w 170"/>
                <a:gd name="T87" fmla="*/ 168 h 169"/>
                <a:gd name="T88" fmla="*/ 77 w 170"/>
                <a:gd name="T89" fmla="*/ 169 h 169"/>
                <a:gd name="T90" fmla="*/ 85 w 170"/>
                <a:gd name="T91" fmla="*/ 169 h 169"/>
                <a:gd name="T92" fmla="*/ 85 w 170"/>
                <a:gd name="T93" fmla="*/ 169 h 169"/>
                <a:gd name="T94" fmla="*/ 94 w 170"/>
                <a:gd name="T95" fmla="*/ 169 h 169"/>
                <a:gd name="T96" fmla="*/ 102 w 170"/>
                <a:gd name="T97" fmla="*/ 168 h 169"/>
                <a:gd name="T98" fmla="*/ 110 w 170"/>
                <a:gd name="T99" fmla="*/ 165 h 169"/>
                <a:gd name="T100" fmla="*/ 118 w 170"/>
                <a:gd name="T101" fmla="*/ 162 h 169"/>
                <a:gd name="T102" fmla="*/ 126 w 170"/>
                <a:gd name="T103" fmla="*/ 158 h 169"/>
                <a:gd name="T104" fmla="*/ 133 w 170"/>
                <a:gd name="T105" fmla="*/ 154 h 169"/>
                <a:gd name="T106" fmla="*/ 145 w 170"/>
                <a:gd name="T107" fmla="*/ 144 h 169"/>
                <a:gd name="T108" fmla="*/ 156 w 170"/>
                <a:gd name="T109" fmla="*/ 132 h 169"/>
                <a:gd name="T110" fmla="*/ 160 w 170"/>
                <a:gd name="T111" fmla="*/ 125 h 169"/>
                <a:gd name="T112" fmla="*/ 164 w 170"/>
                <a:gd name="T113" fmla="*/ 117 h 169"/>
                <a:gd name="T114" fmla="*/ 166 w 170"/>
                <a:gd name="T115" fmla="*/ 109 h 169"/>
                <a:gd name="T116" fmla="*/ 169 w 170"/>
                <a:gd name="T117" fmla="*/ 101 h 169"/>
                <a:gd name="T118" fmla="*/ 170 w 170"/>
                <a:gd name="T119" fmla="*/ 93 h 169"/>
                <a:gd name="T120" fmla="*/ 170 w 170"/>
                <a:gd name="T121" fmla="*/ 84 h 169"/>
                <a:gd name="T122" fmla="*/ 170 w 170"/>
                <a:gd name="T123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" h="169">
                  <a:moveTo>
                    <a:pt x="170" y="84"/>
                  </a:moveTo>
                  <a:lnTo>
                    <a:pt x="170" y="84"/>
                  </a:lnTo>
                  <a:lnTo>
                    <a:pt x="170" y="76"/>
                  </a:lnTo>
                  <a:lnTo>
                    <a:pt x="169" y="68"/>
                  </a:lnTo>
                  <a:lnTo>
                    <a:pt x="166" y="58"/>
                  </a:lnTo>
                  <a:lnTo>
                    <a:pt x="164" y="52"/>
                  </a:lnTo>
                  <a:lnTo>
                    <a:pt x="160" y="44"/>
                  </a:lnTo>
                  <a:lnTo>
                    <a:pt x="156" y="37"/>
                  </a:lnTo>
                  <a:lnTo>
                    <a:pt x="145" y="24"/>
                  </a:lnTo>
                  <a:lnTo>
                    <a:pt x="133" y="14"/>
                  </a:lnTo>
                  <a:lnTo>
                    <a:pt x="126" y="9"/>
                  </a:lnTo>
                  <a:lnTo>
                    <a:pt x="118" y="6"/>
                  </a:lnTo>
                  <a:lnTo>
                    <a:pt x="110" y="2"/>
                  </a:lnTo>
                  <a:lnTo>
                    <a:pt x="102" y="1"/>
                  </a:lnTo>
                  <a:lnTo>
                    <a:pt x="94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7" y="0"/>
                  </a:lnTo>
                  <a:lnTo>
                    <a:pt x="68" y="1"/>
                  </a:lnTo>
                  <a:lnTo>
                    <a:pt x="60" y="2"/>
                  </a:lnTo>
                  <a:lnTo>
                    <a:pt x="52" y="6"/>
                  </a:lnTo>
                  <a:lnTo>
                    <a:pt x="45" y="9"/>
                  </a:lnTo>
                  <a:lnTo>
                    <a:pt x="37" y="14"/>
                  </a:lnTo>
                  <a:lnTo>
                    <a:pt x="25" y="24"/>
                  </a:lnTo>
                  <a:lnTo>
                    <a:pt x="14" y="37"/>
                  </a:lnTo>
                  <a:lnTo>
                    <a:pt x="10" y="44"/>
                  </a:lnTo>
                  <a:lnTo>
                    <a:pt x="6" y="52"/>
                  </a:lnTo>
                  <a:lnTo>
                    <a:pt x="4" y="58"/>
                  </a:lnTo>
                  <a:lnTo>
                    <a:pt x="2" y="68"/>
                  </a:lnTo>
                  <a:lnTo>
                    <a:pt x="1" y="76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1" y="93"/>
                  </a:lnTo>
                  <a:lnTo>
                    <a:pt x="2" y="101"/>
                  </a:lnTo>
                  <a:lnTo>
                    <a:pt x="4" y="109"/>
                  </a:lnTo>
                  <a:lnTo>
                    <a:pt x="6" y="117"/>
                  </a:lnTo>
                  <a:lnTo>
                    <a:pt x="10" y="125"/>
                  </a:lnTo>
                  <a:lnTo>
                    <a:pt x="14" y="132"/>
                  </a:lnTo>
                  <a:lnTo>
                    <a:pt x="25" y="144"/>
                  </a:lnTo>
                  <a:lnTo>
                    <a:pt x="37" y="154"/>
                  </a:lnTo>
                  <a:lnTo>
                    <a:pt x="45" y="158"/>
                  </a:lnTo>
                  <a:lnTo>
                    <a:pt x="52" y="162"/>
                  </a:lnTo>
                  <a:lnTo>
                    <a:pt x="60" y="165"/>
                  </a:lnTo>
                  <a:lnTo>
                    <a:pt x="68" y="168"/>
                  </a:lnTo>
                  <a:lnTo>
                    <a:pt x="77" y="169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94" y="169"/>
                  </a:lnTo>
                  <a:lnTo>
                    <a:pt x="102" y="168"/>
                  </a:lnTo>
                  <a:lnTo>
                    <a:pt x="110" y="165"/>
                  </a:lnTo>
                  <a:lnTo>
                    <a:pt x="118" y="162"/>
                  </a:lnTo>
                  <a:lnTo>
                    <a:pt x="126" y="158"/>
                  </a:lnTo>
                  <a:lnTo>
                    <a:pt x="133" y="154"/>
                  </a:lnTo>
                  <a:lnTo>
                    <a:pt x="145" y="144"/>
                  </a:lnTo>
                  <a:lnTo>
                    <a:pt x="156" y="132"/>
                  </a:lnTo>
                  <a:lnTo>
                    <a:pt x="160" y="125"/>
                  </a:lnTo>
                  <a:lnTo>
                    <a:pt x="164" y="117"/>
                  </a:lnTo>
                  <a:lnTo>
                    <a:pt x="166" y="109"/>
                  </a:lnTo>
                  <a:lnTo>
                    <a:pt x="169" y="101"/>
                  </a:lnTo>
                  <a:lnTo>
                    <a:pt x="170" y="93"/>
                  </a:lnTo>
                  <a:lnTo>
                    <a:pt x="170" y="84"/>
                  </a:lnTo>
                  <a:lnTo>
                    <a:pt x="170" y="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3" name="Freeform 70">
              <a:extLst>
                <a:ext uri="{FF2B5EF4-FFF2-40B4-BE49-F238E27FC236}">
                  <a16:creationId xmlns:a16="http://schemas.microsoft.com/office/drawing/2014/main" id="{816A61E7-F6A2-458F-B8D9-707FD27BD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" y="1560"/>
              <a:ext cx="170" cy="169"/>
            </a:xfrm>
            <a:custGeom>
              <a:avLst/>
              <a:gdLst>
                <a:gd name="T0" fmla="*/ 170 w 170"/>
                <a:gd name="T1" fmla="*/ 84 h 169"/>
                <a:gd name="T2" fmla="*/ 170 w 170"/>
                <a:gd name="T3" fmla="*/ 84 h 169"/>
                <a:gd name="T4" fmla="*/ 170 w 170"/>
                <a:gd name="T5" fmla="*/ 76 h 169"/>
                <a:gd name="T6" fmla="*/ 169 w 170"/>
                <a:gd name="T7" fmla="*/ 68 h 169"/>
                <a:gd name="T8" fmla="*/ 166 w 170"/>
                <a:gd name="T9" fmla="*/ 59 h 169"/>
                <a:gd name="T10" fmla="*/ 164 w 170"/>
                <a:gd name="T11" fmla="*/ 52 h 169"/>
                <a:gd name="T12" fmla="*/ 160 w 170"/>
                <a:gd name="T13" fmla="*/ 44 h 169"/>
                <a:gd name="T14" fmla="*/ 156 w 170"/>
                <a:gd name="T15" fmla="*/ 38 h 169"/>
                <a:gd name="T16" fmla="*/ 145 w 170"/>
                <a:gd name="T17" fmla="*/ 24 h 169"/>
                <a:gd name="T18" fmla="*/ 133 w 170"/>
                <a:gd name="T19" fmla="*/ 15 h 169"/>
                <a:gd name="T20" fmla="*/ 126 w 170"/>
                <a:gd name="T21" fmla="*/ 10 h 169"/>
                <a:gd name="T22" fmla="*/ 118 w 170"/>
                <a:gd name="T23" fmla="*/ 7 h 169"/>
                <a:gd name="T24" fmla="*/ 110 w 170"/>
                <a:gd name="T25" fmla="*/ 3 h 169"/>
                <a:gd name="T26" fmla="*/ 102 w 170"/>
                <a:gd name="T27" fmla="*/ 2 h 169"/>
                <a:gd name="T28" fmla="*/ 94 w 170"/>
                <a:gd name="T29" fmla="*/ 0 h 169"/>
                <a:gd name="T30" fmla="*/ 85 w 170"/>
                <a:gd name="T31" fmla="*/ 0 h 169"/>
                <a:gd name="T32" fmla="*/ 85 w 170"/>
                <a:gd name="T33" fmla="*/ 0 h 169"/>
                <a:gd name="T34" fmla="*/ 77 w 170"/>
                <a:gd name="T35" fmla="*/ 0 h 169"/>
                <a:gd name="T36" fmla="*/ 68 w 170"/>
                <a:gd name="T37" fmla="*/ 2 h 169"/>
                <a:gd name="T38" fmla="*/ 60 w 170"/>
                <a:gd name="T39" fmla="*/ 3 h 169"/>
                <a:gd name="T40" fmla="*/ 52 w 170"/>
                <a:gd name="T41" fmla="*/ 7 h 169"/>
                <a:gd name="T42" fmla="*/ 45 w 170"/>
                <a:gd name="T43" fmla="*/ 10 h 169"/>
                <a:gd name="T44" fmla="*/ 37 w 170"/>
                <a:gd name="T45" fmla="*/ 15 h 169"/>
                <a:gd name="T46" fmla="*/ 25 w 170"/>
                <a:gd name="T47" fmla="*/ 24 h 169"/>
                <a:gd name="T48" fmla="*/ 14 w 170"/>
                <a:gd name="T49" fmla="*/ 38 h 169"/>
                <a:gd name="T50" fmla="*/ 10 w 170"/>
                <a:gd name="T51" fmla="*/ 44 h 169"/>
                <a:gd name="T52" fmla="*/ 6 w 170"/>
                <a:gd name="T53" fmla="*/ 52 h 169"/>
                <a:gd name="T54" fmla="*/ 4 w 170"/>
                <a:gd name="T55" fmla="*/ 59 h 169"/>
                <a:gd name="T56" fmla="*/ 2 w 170"/>
                <a:gd name="T57" fmla="*/ 68 h 169"/>
                <a:gd name="T58" fmla="*/ 1 w 170"/>
                <a:gd name="T59" fmla="*/ 76 h 169"/>
                <a:gd name="T60" fmla="*/ 0 w 170"/>
                <a:gd name="T61" fmla="*/ 84 h 169"/>
                <a:gd name="T62" fmla="*/ 0 w 170"/>
                <a:gd name="T63" fmla="*/ 84 h 169"/>
                <a:gd name="T64" fmla="*/ 1 w 170"/>
                <a:gd name="T65" fmla="*/ 94 h 169"/>
                <a:gd name="T66" fmla="*/ 2 w 170"/>
                <a:gd name="T67" fmla="*/ 101 h 169"/>
                <a:gd name="T68" fmla="*/ 4 w 170"/>
                <a:gd name="T69" fmla="*/ 109 h 169"/>
                <a:gd name="T70" fmla="*/ 6 w 170"/>
                <a:gd name="T71" fmla="*/ 117 h 169"/>
                <a:gd name="T72" fmla="*/ 10 w 170"/>
                <a:gd name="T73" fmla="*/ 125 h 169"/>
                <a:gd name="T74" fmla="*/ 14 w 170"/>
                <a:gd name="T75" fmla="*/ 132 h 169"/>
                <a:gd name="T76" fmla="*/ 25 w 170"/>
                <a:gd name="T77" fmla="*/ 144 h 169"/>
                <a:gd name="T78" fmla="*/ 37 w 170"/>
                <a:gd name="T79" fmla="*/ 155 h 169"/>
                <a:gd name="T80" fmla="*/ 45 w 170"/>
                <a:gd name="T81" fmla="*/ 159 h 169"/>
                <a:gd name="T82" fmla="*/ 52 w 170"/>
                <a:gd name="T83" fmla="*/ 163 h 169"/>
                <a:gd name="T84" fmla="*/ 60 w 170"/>
                <a:gd name="T85" fmla="*/ 165 h 169"/>
                <a:gd name="T86" fmla="*/ 68 w 170"/>
                <a:gd name="T87" fmla="*/ 168 h 169"/>
                <a:gd name="T88" fmla="*/ 77 w 170"/>
                <a:gd name="T89" fmla="*/ 169 h 169"/>
                <a:gd name="T90" fmla="*/ 85 w 170"/>
                <a:gd name="T91" fmla="*/ 169 h 169"/>
                <a:gd name="T92" fmla="*/ 85 w 170"/>
                <a:gd name="T93" fmla="*/ 169 h 169"/>
                <a:gd name="T94" fmla="*/ 94 w 170"/>
                <a:gd name="T95" fmla="*/ 169 h 169"/>
                <a:gd name="T96" fmla="*/ 102 w 170"/>
                <a:gd name="T97" fmla="*/ 168 h 169"/>
                <a:gd name="T98" fmla="*/ 110 w 170"/>
                <a:gd name="T99" fmla="*/ 165 h 169"/>
                <a:gd name="T100" fmla="*/ 118 w 170"/>
                <a:gd name="T101" fmla="*/ 163 h 169"/>
                <a:gd name="T102" fmla="*/ 126 w 170"/>
                <a:gd name="T103" fmla="*/ 159 h 169"/>
                <a:gd name="T104" fmla="*/ 133 w 170"/>
                <a:gd name="T105" fmla="*/ 155 h 169"/>
                <a:gd name="T106" fmla="*/ 145 w 170"/>
                <a:gd name="T107" fmla="*/ 144 h 169"/>
                <a:gd name="T108" fmla="*/ 156 w 170"/>
                <a:gd name="T109" fmla="*/ 132 h 169"/>
                <a:gd name="T110" fmla="*/ 160 w 170"/>
                <a:gd name="T111" fmla="*/ 125 h 169"/>
                <a:gd name="T112" fmla="*/ 164 w 170"/>
                <a:gd name="T113" fmla="*/ 117 h 169"/>
                <a:gd name="T114" fmla="*/ 166 w 170"/>
                <a:gd name="T115" fmla="*/ 109 h 169"/>
                <a:gd name="T116" fmla="*/ 169 w 170"/>
                <a:gd name="T117" fmla="*/ 101 h 169"/>
                <a:gd name="T118" fmla="*/ 170 w 170"/>
                <a:gd name="T119" fmla="*/ 94 h 169"/>
                <a:gd name="T120" fmla="*/ 170 w 170"/>
                <a:gd name="T121" fmla="*/ 84 h 169"/>
                <a:gd name="T122" fmla="*/ 170 w 170"/>
                <a:gd name="T123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" h="169">
                  <a:moveTo>
                    <a:pt x="170" y="84"/>
                  </a:moveTo>
                  <a:lnTo>
                    <a:pt x="170" y="84"/>
                  </a:lnTo>
                  <a:lnTo>
                    <a:pt x="170" y="76"/>
                  </a:lnTo>
                  <a:lnTo>
                    <a:pt x="169" y="68"/>
                  </a:lnTo>
                  <a:lnTo>
                    <a:pt x="166" y="59"/>
                  </a:lnTo>
                  <a:lnTo>
                    <a:pt x="164" y="52"/>
                  </a:lnTo>
                  <a:lnTo>
                    <a:pt x="160" y="44"/>
                  </a:lnTo>
                  <a:lnTo>
                    <a:pt x="156" y="38"/>
                  </a:lnTo>
                  <a:lnTo>
                    <a:pt x="145" y="24"/>
                  </a:lnTo>
                  <a:lnTo>
                    <a:pt x="133" y="15"/>
                  </a:lnTo>
                  <a:lnTo>
                    <a:pt x="126" y="10"/>
                  </a:lnTo>
                  <a:lnTo>
                    <a:pt x="118" y="7"/>
                  </a:lnTo>
                  <a:lnTo>
                    <a:pt x="110" y="3"/>
                  </a:lnTo>
                  <a:lnTo>
                    <a:pt x="102" y="2"/>
                  </a:lnTo>
                  <a:lnTo>
                    <a:pt x="94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7" y="0"/>
                  </a:lnTo>
                  <a:lnTo>
                    <a:pt x="68" y="2"/>
                  </a:lnTo>
                  <a:lnTo>
                    <a:pt x="60" y="3"/>
                  </a:lnTo>
                  <a:lnTo>
                    <a:pt x="52" y="7"/>
                  </a:lnTo>
                  <a:lnTo>
                    <a:pt x="45" y="10"/>
                  </a:lnTo>
                  <a:lnTo>
                    <a:pt x="37" y="15"/>
                  </a:lnTo>
                  <a:lnTo>
                    <a:pt x="25" y="24"/>
                  </a:lnTo>
                  <a:lnTo>
                    <a:pt x="14" y="38"/>
                  </a:lnTo>
                  <a:lnTo>
                    <a:pt x="10" y="44"/>
                  </a:lnTo>
                  <a:lnTo>
                    <a:pt x="6" y="52"/>
                  </a:lnTo>
                  <a:lnTo>
                    <a:pt x="4" y="59"/>
                  </a:lnTo>
                  <a:lnTo>
                    <a:pt x="2" y="68"/>
                  </a:lnTo>
                  <a:lnTo>
                    <a:pt x="1" y="76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1" y="94"/>
                  </a:lnTo>
                  <a:lnTo>
                    <a:pt x="2" y="101"/>
                  </a:lnTo>
                  <a:lnTo>
                    <a:pt x="4" y="109"/>
                  </a:lnTo>
                  <a:lnTo>
                    <a:pt x="6" y="117"/>
                  </a:lnTo>
                  <a:lnTo>
                    <a:pt x="10" y="125"/>
                  </a:lnTo>
                  <a:lnTo>
                    <a:pt x="14" y="132"/>
                  </a:lnTo>
                  <a:lnTo>
                    <a:pt x="25" y="144"/>
                  </a:lnTo>
                  <a:lnTo>
                    <a:pt x="37" y="155"/>
                  </a:lnTo>
                  <a:lnTo>
                    <a:pt x="45" y="159"/>
                  </a:lnTo>
                  <a:lnTo>
                    <a:pt x="52" y="163"/>
                  </a:lnTo>
                  <a:lnTo>
                    <a:pt x="60" y="165"/>
                  </a:lnTo>
                  <a:lnTo>
                    <a:pt x="68" y="168"/>
                  </a:lnTo>
                  <a:lnTo>
                    <a:pt x="77" y="169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94" y="169"/>
                  </a:lnTo>
                  <a:lnTo>
                    <a:pt x="102" y="168"/>
                  </a:lnTo>
                  <a:lnTo>
                    <a:pt x="110" y="165"/>
                  </a:lnTo>
                  <a:lnTo>
                    <a:pt x="118" y="163"/>
                  </a:lnTo>
                  <a:lnTo>
                    <a:pt x="126" y="159"/>
                  </a:lnTo>
                  <a:lnTo>
                    <a:pt x="133" y="155"/>
                  </a:lnTo>
                  <a:lnTo>
                    <a:pt x="145" y="144"/>
                  </a:lnTo>
                  <a:lnTo>
                    <a:pt x="156" y="132"/>
                  </a:lnTo>
                  <a:lnTo>
                    <a:pt x="160" y="125"/>
                  </a:lnTo>
                  <a:lnTo>
                    <a:pt x="164" y="117"/>
                  </a:lnTo>
                  <a:lnTo>
                    <a:pt x="166" y="109"/>
                  </a:lnTo>
                  <a:lnTo>
                    <a:pt x="169" y="101"/>
                  </a:lnTo>
                  <a:lnTo>
                    <a:pt x="170" y="94"/>
                  </a:lnTo>
                  <a:lnTo>
                    <a:pt x="170" y="84"/>
                  </a:lnTo>
                  <a:lnTo>
                    <a:pt x="170" y="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4" name="Freeform 71">
              <a:extLst>
                <a:ext uri="{FF2B5EF4-FFF2-40B4-BE49-F238E27FC236}">
                  <a16:creationId xmlns:a16="http://schemas.microsoft.com/office/drawing/2014/main" id="{96B2D1A2-D5CE-46A4-909F-844CD0B2E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" y="1787"/>
              <a:ext cx="170" cy="169"/>
            </a:xfrm>
            <a:custGeom>
              <a:avLst/>
              <a:gdLst>
                <a:gd name="T0" fmla="*/ 170 w 170"/>
                <a:gd name="T1" fmla="*/ 84 h 169"/>
                <a:gd name="T2" fmla="*/ 170 w 170"/>
                <a:gd name="T3" fmla="*/ 84 h 169"/>
                <a:gd name="T4" fmla="*/ 170 w 170"/>
                <a:gd name="T5" fmla="*/ 76 h 169"/>
                <a:gd name="T6" fmla="*/ 169 w 170"/>
                <a:gd name="T7" fmla="*/ 68 h 169"/>
                <a:gd name="T8" fmla="*/ 166 w 170"/>
                <a:gd name="T9" fmla="*/ 58 h 169"/>
                <a:gd name="T10" fmla="*/ 164 w 170"/>
                <a:gd name="T11" fmla="*/ 52 h 169"/>
                <a:gd name="T12" fmla="*/ 160 w 170"/>
                <a:gd name="T13" fmla="*/ 44 h 169"/>
                <a:gd name="T14" fmla="*/ 156 w 170"/>
                <a:gd name="T15" fmla="*/ 37 h 169"/>
                <a:gd name="T16" fmla="*/ 145 w 170"/>
                <a:gd name="T17" fmla="*/ 24 h 169"/>
                <a:gd name="T18" fmla="*/ 133 w 170"/>
                <a:gd name="T19" fmla="*/ 14 h 169"/>
                <a:gd name="T20" fmla="*/ 126 w 170"/>
                <a:gd name="T21" fmla="*/ 9 h 169"/>
                <a:gd name="T22" fmla="*/ 118 w 170"/>
                <a:gd name="T23" fmla="*/ 6 h 169"/>
                <a:gd name="T24" fmla="*/ 110 w 170"/>
                <a:gd name="T25" fmla="*/ 2 h 169"/>
                <a:gd name="T26" fmla="*/ 102 w 170"/>
                <a:gd name="T27" fmla="*/ 1 h 169"/>
                <a:gd name="T28" fmla="*/ 94 w 170"/>
                <a:gd name="T29" fmla="*/ 0 h 169"/>
                <a:gd name="T30" fmla="*/ 85 w 170"/>
                <a:gd name="T31" fmla="*/ 0 h 169"/>
                <a:gd name="T32" fmla="*/ 85 w 170"/>
                <a:gd name="T33" fmla="*/ 0 h 169"/>
                <a:gd name="T34" fmla="*/ 77 w 170"/>
                <a:gd name="T35" fmla="*/ 0 h 169"/>
                <a:gd name="T36" fmla="*/ 68 w 170"/>
                <a:gd name="T37" fmla="*/ 1 h 169"/>
                <a:gd name="T38" fmla="*/ 60 w 170"/>
                <a:gd name="T39" fmla="*/ 2 h 169"/>
                <a:gd name="T40" fmla="*/ 52 w 170"/>
                <a:gd name="T41" fmla="*/ 6 h 169"/>
                <a:gd name="T42" fmla="*/ 45 w 170"/>
                <a:gd name="T43" fmla="*/ 9 h 169"/>
                <a:gd name="T44" fmla="*/ 37 w 170"/>
                <a:gd name="T45" fmla="*/ 14 h 169"/>
                <a:gd name="T46" fmla="*/ 25 w 170"/>
                <a:gd name="T47" fmla="*/ 24 h 169"/>
                <a:gd name="T48" fmla="*/ 14 w 170"/>
                <a:gd name="T49" fmla="*/ 37 h 169"/>
                <a:gd name="T50" fmla="*/ 10 w 170"/>
                <a:gd name="T51" fmla="*/ 44 h 169"/>
                <a:gd name="T52" fmla="*/ 6 w 170"/>
                <a:gd name="T53" fmla="*/ 52 h 169"/>
                <a:gd name="T54" fmla="*/ 4 w 170"/>
                <a:gd name="T55" fmla="*/ 58 h 169"/>
                <a:gd name="T56" fmla="*/ 2 w 170"/>
                <a:gd name="T57" fmla="*/ 68 h 169"/>
                <a:gd name="T58" fmla="*/ 1 w 170"/>
                <a:gd name="T59" fmla="*/ 76 h 169"/>
                <a:gd name="T60" fmla="*/ 0 w 170"/>
                <a:gd name="T61" fmla="*/ 84 h 169"/>
                <a:gd name="T62" fmla="*/ 0 w 170"/>
                <a:gd name="T63" fmla="*/ 84 h 169"/>
                <a:gd name="T64" fmla="*/ 1 w 170"/>
                <a:gd name="T65" fmla="*/ 93 h 169"/>
                <a:gd name="T66" fmla="*/ 2 w 170"/>
                <a:gd name="T67" fmla="*/ 101 h 169"/>
                <a:gd name="T68" fmla="*/ 4 w 170"/>
                <a:gd name="T69" fmla="*/ 109 h 169"/>
                <a:gd name="T70" fmla="*/ 6 w 170"/>
                <a:gd name="T71" fmla="*/ 117 h 169"/>
                <a:gd name="T72" fmla="*/ 10 w 170"/>
                <a:gd name="T73" fmla="*/ 125 h 169"/>
                <a:gd name="T74" fmla="*/ 14 w 170"/>
                <a:gd name="T75" fmla="*/ 132 h 169"/>
                <a:gd name="T76" fmla="*/ 25 w 170"/>
                <a:gd name="T77" fmla="*/ 144 h 169"/>
                <a:gd name="T78" fmla="*/ 37 w 170"/>
                <a:gd name="T79" fmla="*/ 154 h 169"/>
                <a:gd name="T80" fmla="*/ 45 w 170"/>
                <a:gd name="T81" fmla="*/ 158 h 169"/>
                <a:gd name="T82" fmla="*/ 52 w 170"/>
                <a:gd name="T83" fmla="*/ 162 h 169"/>
                <a:gd name="T84" fmla="*/ 60 w 170"/>
                <a:gd name="T85" fmla="*/ 165 h 169"/>
                <a:gd name="T86" fmla="*/ 68 w 170"/>
                <a:gd name="T87" fmla="*/ 168 h 169"/>
                <a:gd name="T88" fmla="*/ 77 w 170"/>
                <a:gd name="T89" fmla="*/ 169 h 169"/>
                <a:gd name="T90" fmla="*/ 85 w 170"/>
                <a:gd name="T91" fmla="*/ 169 h 169"/>
                <a:gd name="T92" fmla="*/ 85 w 170"/>
                <a:gd name="T93" fmla="*/ 169 h 169"/>
                <a:gd name="T94" fmla="*/ 94 w 170"/>
                <a:gd name="T95" fmla="*/ 169 h 169"/>
                <a:gd name="T96" fmla="*/ 102 w 170"/>
                <a:gd name="T97" fmla="*/ 168 h 169"/>
                <a:gd name="T98" fmla="*/ 110 w 170"/>
                <a:gd name="T99" fmla="*/ 165 h 169"/>
                <a:gd name="T100" fmla="*/ 118 w 170"/>
                <a:gd name="T101" fmla="*/ 162 h 169"/>
                <a:gd name="T102" fmla="*/ 126 w 170"/>
                <a:gd name="T103" fmla="*/ 158 h 169"/>
                <a:gd name="T104" fmla="*/ 133 w 170"/>
                <a:gd name="T105" fmla="*/ 154 h 169"/>
                <a:gd name="T106" fmla="*/ 145 w 170"/>
                <a:gd name="T107" fmla="*/ 144 h 169"/>
                <a:gd name="T108" fmla="*/ 156 w 170"/>
                <a:gd name="T109" fmla="*/ 132 h 169"/>
                <a:gd name="T110" fmla="*/ 160 w 170"/>
                <a:gd name="T111" fmla="*/ 125 h 169"/>
                <a:gd name="T112" fmla="*/ 164 w 170"/>
                <a:gd name="T113" fmla="*/ 117 h 169"/>
                <a:gd name="T114" fmla="*/ 166 w 170"/>
                <a:gd name="T115" fmla="*/ 109 h 169"/>
                <a:gd name="T116" fmla="*/ 169 w 170"/>
                <a:gd name="T117" fmla="*/ 101 h 169"/>
                <a:gd name="T118" fmla="*/ 170 w 170"/>
                <a:gd name="T119" fmla="*/ 93 h 169"/>
                <a:gd name="T120" fmla="*/ 170 w 170"/>
                <a:gd name="T121" fmla="*/ 84 h 169"/>
                <a:gd name="T122" fmla="*/ 170 w 170"/>
                <a:gd name="T123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" h="169">
                  <a:moveTo>
                    <a:pt x="170" y="84"/>
                  </a:moveTo>
                  <a:lnTo>
                    <a:pt x="170" y="84"/>
                  </a:lnTo>
                  <a:lnTo>
                    <a:pt x="170" y="76"/>
                  </a:lnTo>
                  <a:lnTo>
                    <a:pt x="169" y="68"/>
                  </a:lnTo>
                  <a:lnTo>
                    <a:pt x="166" y="58"/>
                  </a:lnTo>
                  <a:lnTo>
                    <a:pt x="164" y="52"/>
                  </a:lnTo>
                  <a:lnTo>
                    <a:pt x="160" y="44"/>
                  </a:lnTo>
                  <a:lnTo>
                    <a:pt x="156" y="37"/>
                  </a:lnTo>
                  <a:lnTo>
                    <a:pt x="145" y="24"/>
                  </a:lnTo>
                  <a:lnTo>
                    <a:pt x="133" y="14"/>
                  </a:lnTo>
                  <a:lnTo>
                    <a:pt x="126" y="9"/>
                  </a:lnTo>
                  <a:lnTo>
                    <a:pt x="118" y="6"/>
                  </a:lnTo>
                  <a:lnTo>
                    <a:pt x="110" y="2"/>
                  </a:lnTo>
                  <a:lnTo>
                    <a:pt x="102" y="1"/>
                  </a:lnTo>
                  <a:lnTo>
                    <a:pt x="94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7" y="0"/>
                  </a:lnTo>
                  <a:lnTo>
                    <a:pt x="68" y="1"/>
                  </a:lnTo>
                  <a:lnTo>
                    <a:pt x="60" y="2"/>
                  </a:lnTo>
                  <a:lnTo>
                    <a:pt x="52" y="6"/>
                  </a:lnTo>
                  <a:lnTo>
                    <a:pt x="45" y="9"/>
                  </a:lnTo>
                  <a:lnTo>
                    <a:pt x="37" y="14"/>
                  </a:lnTo>
                  <a:lnTo>
                    <a:pt x="25" y="24"/>
                  </a:lnTo>
                  <a:lnTo>
                    <a:pt x="14" y="37"/>
                  </a:lnTo>
                  <a:lnTo>
                    <a:pt x="10" y="44"/>
                  </a:lnTo>
                  <a:lnTo>
                    <a:pt x="6" y="52"/>
                  </a:lnTo>
                  <a:lnTo>
                    <a:pt x="4" y="58"/>
                  </a:lnTo>
                  <a:lnTo>
                    <a:pt x="2" y="68"/>
                  </a:lnTo>
                  <a:lnTo>
                    <a:pt x="1" y="76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1" y="93"/>
                  </a:lnTo>
                  <a:lnTo>
                    <a:pt x="2" y="101"/>
                  </a:lnTo>
                  <a:lnTo>
                    <a:pt x="4" y="109"/>
                  </a:lnTo>
                  <a:lnTo>
                    <a:pt x="6" y="117"/>
                  </a:lnTo>
                  <a:lnTo>
                    <a:pt x="10" y="125"/>
                  </a:lnTo>
                  <a:lnTo>
                    <a:pt x="14" y="132"/>
                  </a:lnTo>
                  <a:lnTo>
                    <a:pt x="25" y="144"/>
                  </a:lnTo>
                  <a:lnTo>
                    <a:pt x="37" y="154"/>
                  </a:lnTo>
                  <a:lnTo>
                    <a:pt x="45" y="158"/>
                  </a:lnTo>
                  <a:lnTo>
                    <a:pt x="52" y="162"/>
                  </a:lnTo>
                  <a:lnTo>
                    <a:pt x="60" y="165"/>
                  </a:lnTo>
                  <a:lnTo>
                    <a:pt x="68" y="168"/>
                  </a:lnTo>
                  <a:lnTo>
                    <a:pt x="77" y="169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94" y="169"/>
                  </a:lnTo>
                  <a:lnTo>
                    <a:pt x="102" y="168"/>
                  </a:lnTo>
                  <a:lnTo>
                    <a:pt x="110" y="165"/>
                  </a:lnTo>
                  <a:lnTo>
                    <a:pt x="118" y="162"/>
                  </a:lnTo>
                  <a:lnTo>
                    <a:pt x="126" y="158"/>
                  </a:lnTo>
                  <a:lnTo>
                    <a:pt x="133" y="154"/>
                  </a:lnTo>
                  <a:lnTo>
                    <a:pt x="145" y="144"/>
                  </a:lnTo>
                  <a:lnTo>
                    <a:pt x="156" y="132"/>
                  </a:lnTo>
                  <a:lnTo>
                    <a:pt x="160" y="125"/>
                  </a:lnTo>
                  <a:lnTo>
                    <a:pt x="164" y="117"/>
                  </a:lnTo>
                  <a:lnTo>
                    <a:pt x="166" y="109"/>
                  </a:lnTo>
                  <a:lnTo>
                    <a:pt x="169" y="101"/>
                  </a:lnTo>
                  <a:lnTo>
                    <a:pt x="170" y="93"/>
                  </a:lnTo>
                  <a:lnTo>
                    <a:pt x="170" y="84"/>
                  </a:lnTo>
                  <a:lnTo>
                    <a:pt x="170" y="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5" name="Freeform 72">
              <a:extLst>
                <a:ext uri="{FF2B5EF4-FFF2-40B4-BE49-F238E27FC236}">
                  <a16:creationId xmlns:a16="http://schemas.microsoft.com/office/drawing/2014/main" id="{05A23C9D-02A3-44C3-8BF2-955E0AE9F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" y="2013"/>
              <a:ext cx="170" cy="170"/>
            </a:xfrm>
            <a:custGeom>
              <a:avLst/>
              <a:gdLst>
                <a:gd name="T0" fmla="*/ 170 w 170"/>
                <a:gd name="T1" fmla="*/ 84 h 170"/>
                <a:gd name="T2" fmla="*/ 170 w 170"/>
                <a:gd name="T3" fmla="*/ 84 h 170"/>
                <a:gd name="T4" fmla="*/ 170 w 170"/>
                <a:gd name="T5" fmla="*/ 76 h 170"/>
                <a:gd name="T6" fmla="*/ 169 w 170"/>
                <a:gd name="T7" fmla="*/ 68 h 170"/>
                <a:gd name="T8" fmla="*/ 166 w 170"/>
                <a:gd name="T9" fmla="*/ 59 h 170"/>
                <a:gd name="T10" fmla="*/ 164 w 170"/>
                <a:gd name="T11" fmla="*/ 52 h 170"/>
                <a:gd name="T12" fmla="*/ 160 w 170"/>
                <a:gd name="T13" fmla="*/ 44 h 170"/>
                <a:gd name="T14" fmla="*/ 156 w 170"/>
                <a:gd name="T15" fmla="*/ 38 h 170"/>
                <a:gd name="T16" fmla="*/ 145 w 170"/>
                <a:gd name="T17" fmla="*/ 24 h 170"/>
                <a:gd name="T18" fmla="*/ 133 w 170"/>
                <a:gd name="T19" fmla="*/ 15 h 170"/>
                <a:gd name="T20" fmla="*/ 126 w 170"/>
                <a:gd name="T21" fmla="*/ 10 h 170"/>
                <a:gd name="T22" fmla="*/ 118 w 170"/>
                <a:gd name="T23" fmla="*/ 7 h 170"/>
                <a:gd name="T24" fmla="*/ 110 w 170"/>
                <a:gd name="T25" fmla="*/ 3 h 170"/>
                <a:gd name="T26" fmla="*/ 102 w 170"/>
                <a:gd name="T27" fmla="*/ 2 h 170"/>
                <a:gd name="T28" fmla="*/ 94 w 170"/>
                <a:gd name="T29" fmla="*/ 0 h 170"/>
                <a:gd name="T30" fmla="*/ 85 w 170"/>
                <a:gd name="T31" fmla="*/ 0 h 170"/>
                <a:gd name="T32" fmla="*/ 85 w 170"/>
                <a:gd name="T33" fmla="*/ 0 h 170"/>
                <a:gd name="T34" fmla="*/ 77 w 170"/>
                <a:gd name="T35" fmla="*/ 0 h 170"/>
                <a:gd name="T36" fmla="*/ 68 w 170"/>
                <a:gd name="T37" fmla="*/ 2 h 170"/>
                <a:gd name="T38" fmla="*/ 60 w 170"/>
                <a:gd name="T39" fmla="*/ 3 h 170"/>
                <a:gd name="T40" fmla="*/ 52 w 170"/>
                <a:gd name="T41" fmla="*/ 7 h 170"/>
                <a:gd name="T42" fmla="*/ 45 w 170"/>
                <a:gd name="T43" fmla="*/ 10 h 170"/>
                <a:gd name="T44" fmla="*/ 37 w 170"/>
                <a:gd name="T45" fmla="*/ 15 h 170"/>
                <a:gd name="T46" fmla="*/ 25 w 170"/>
                <a:gd name="T47" fmla="*/ 24 h 170"/>
                <a:gd name="T48" fmla="*/ 14 w 170"/>
                <a:gd name="T49" fmla="*/ 38 h 170"/>
                <a:gd name="T50" fmla="*/ 10 w 170"/>
                <a:gd name="T51" fmla="*/ 44 h 170"/>
                <a:gd name="T52" fmla="*/ 6 w 170"/>
                <a:gd name="T53" fmla="*/ 52 h 170"/>
                <a:gd name="T54" fmla="*/ 4 w 170"/>
                <a:gd name="T55" fmla="*/ 59 h 170"/>
                <a:gd name="T56" fmla="*/ 2 w 170"/>
                <a:gd name="T57" fmla="*/ 68 h 170"/>
                <a:gd name="T58" fmla="*/ 1 w 170"/>
                <a:gd name="T59" fmla="*/ 76 h 170"/>
                <a:gd name="T60" fmla="*/ 0 w 170"/>
                <a:gd name="T61" fmla="*/ 84 h 170"/>
                <a:gd name="T62" fmla="*/ 0 w 170"/>
                <a:gd name="T63" fmla="*/ 84 h 170"/>
                <a:gd name="T64" fmla="*/ 1 w 170"/>
                <a:gd name="T65" fmla="*/ 94 h 170"/>
                <a:gd name="T66" fmla="*/ 2 w 170"/>
                <a:gd name="T67" fmla="*/ 102 h 170"/>
                <a:gd name="T68" fmla="*/ 4 w 170"/>
                <a:gd name="T69" fmla="*/ 110 h 170"/>
                <a:gd name="T70" fmla="*/ 6 w 170"/>
                <a:gd name="T71" fmla="*/ 118 h 170"/>
                <a:gd name="T72" fmla="*/ 10 w 170"/>
                <a:gd name="T73" fmla="*/ 126 h 170"/>
                <a:gd name="T74" fmla="*/ 14 w 170"/>
                <a:gd name="T75" fmla="*/ 132 h 170"/>
                <a:gd name="T76" fmla="*/ 25 w 170"/>
                <a:gd name="T77" fmla="*/ 144 h 170"/>
                <a:gd name="T78" fmla="*/ 37 w 170"/>
                <a:gd name="T79" fmla="*/ 155 h 170"/>
                <a:gd name="T80" fmla="*/ 45 w 170"/>
                <a:gd name="T81" fmla="*/ 159 h 170"/>
                <a:gd name="T82" fmla="*/ 52 w 170"/>
                <a:gd name="T83" fmla="*/ 163 h 170"/>
                <a:gd name="T84" fmla="*/ 60 w 170"/>
                <a:gd name="T85" fmla="*/ 166 h 170"/>
                <a:gd name="T86" fmla="*/ 68 w 170"/>
                <a:gd name="T87" fmla="*/ 168 h 170"/>
                <a:gd name="T88" fmla="*/ 77 w 170"/>
                <a:gd name="T89" fmla="*/ 170 h 170"/>
                <a:gd name="T90" fmla="*/ 85 w 170"/>
                <a:gd name="T91" fmla="*/ 170 h 170"/>
                <a:gd name="T92" fmla="*/ 85 w 170"/>
                <a:gd name="T93" fmla="*/ 170 h 170"/>
                <a:gd name="T94" fmla="*/ 94 w 170"/>
                <a:gd name="T95" fmla="*/ 170 h 170"/>
                <a:gd name="T96" fmla="*/ 102 w 170"/>
                <a:gd name="T97" fmla="*/ 168 h 170"/>
                <a:gd name="T98" fmla="*/ 110 w 170"/>
                <a:gd name="T99" fmla="*/ 166 h 170"/>
                <a:gd name="T100" fmla="*/ 118 w 170"/>
                <a:gd name="T101" fmla="*/ 163 h 170"/>
                <a:gd name="T102" fmla="*/ 126 w 170"/>
                <a:gd name="T103" fmla="*/ 159 h 170"/>
                <a:gd name="T104" fmla="*/ 133 w 170"/>
                <a:gd name="T105" fmla="*/ 155 h 170"/>
                <a:gd name="T106" fmla="*/ 145 w 170"/>
                <a:gd name="T107" fmla="*/ 144 h 170"/>
                <a:gd name="T108" fmla="*/ 156 w 170"/>
                <a:gd name="T109" fmla="*/ 132 h 170"/>
                <a:gd name="T110" fmla="*/ 160 w 170"/>
                <a:gd name="T111" fmla="*/ 126 h 170"/>
                <a:gd name="T112" fmla="*/ 164 w 170"/>
                <a:gd name="T113" fmla="*/ 118 h 170"/>
                <a:gd name="T114" fmla="*/ 166 w 170"/>
                <a:gd name="T115" fmla="*/ 110 h 170"/>
                <a:gd name="T116" fmla="*/ 169 w 170"/>
                <a:gd name="T117" fmla="*/ 102 h 170"/>
                <a:gd name="T118" fmla="*/ 170 w 170"/>
                <a:gd name="T119" fmla="*/ 94 h 170"/>
                <a:gd name="T120" fmla="*/ 170 w 170"/>
                <a:gd name="T121" fmla="*/ 84 h 170"/>
                <a:gd name="T122" fmla="*/ 170 w 170"/>
                <a:gd name="T123" fmla="*/ 8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" h="170">
                  <a:moveTo>
                    <a:pt x="170" y="84"/>
                  </a:moveTo>
                  <a:lnTo>
                    <a:pt x="170" y="84"/>
                  </a:lnTo>
                  <a:lnTo>
                    <a:pt x="170" y="76"/>
                  </a:lnTo>
                  <a:lnTo>
                    <a:pt x="169" y="68"/>
                  </a:lnTo>
                  <a:lnTo>
                    <a:pt x="166" y="59"/>
                  </a:lnTo>
                  <a:lnTo>
                    <a:pt x="164" y="52"/>
                  </a:lnTo>
                  <a:lnTo>
                    <a:pt x="160" y="44"/>
                  </a:lnTo>
                  <a:lnTo>
                    <a:pt x="156" y="38"/>
                  </a:lnTo>
                  <a:lnTo>
                    <a:pt x="145" y="24"/>
                  </a:lnTo>
                  <a:lnTo>
                    <a:pt x="133" y="15"/>
                  </a:lnTo>
                  <a:lnTo>
                    <a:pt x="126" y="10"/>
                  </a:lnTo>
                  <a:lnTo>
                    <a:pt x="118" y="7"/>
                  </a:lnTo>
                  <a:lnTo>
                    <a:pt x="110" y="3"/>
                  </a:lnTo>
                  <a:lnTo>
                    <a:pt x="102" y="2"/>
                  </a:lnTo>
                  <a:lnTo>
                    <a:pt x="94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7" y="0"/>
                  </a:lnTo>
                  <a:lnTo>
                    <a:pt x="68" y="2"/>
                  </a:lnTo>
                  <a:lnTo>
                    <a:pt x="60" y="3"/>
                  </a:lnTo>
                  <a:lnTo>
                    <a:pt x="52" y="7"/>
                  </a:lnTo>
                  <a:lnTo>
                    <a:pt x="45" y="10"/>
                  </a:lnTo>
                  <a:lnTo>
                    <a:pt x="37" y="15"/>
                  </a:lnTo>
                  <a:lnTo>
                    <a:pt x="25" y="24"/>
                  </a:lnTo>
                  <a:lnTo>
                    <a:pt x="14" y="38"/>
                  </a:lnTo>
                  <a:lnTo>
                    <a:pt x="10" y="44"/>
                  </a:lnTo>
                  <a:lnTo>
                    <a:pt x="6" y="52"/>
                  </a:lnTo>
                  <a:lnTo>
                    <a:pt x="4" y="59"/>
                  </a:lnTo>
                  <a:lnTo>
                    <a:pt x="2" y="68"/>
                  </a:lnTo>
                  <a:lnTo>
                    <a:pt x="1" y="76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1" y="94"/>
                  </a:lnTo>
                  <a:lnTo>
                    <a:pt x="2" y="102"/>
                  </a:lnTo>
                  <a:lnTo>
                    <a:pt x="4" y="110"/>
                  </a:lnTo>
                  <a:lnTo>
                    <a:pt x="6" y="118"/>
                  </a:lnTo>
                  <a:lnTo>
                    <a:pt x="10" y="126"/>
                  </a:lnTo>
                  <a:lnTo>
                    <a:pt x="14" y="132"/>
                  </a:lnTo>
                  <a:lnTo>
                    <a:pt x="25" y="144"/>
                  </a:lnTo>
                  <a:lnTo>
                    <a:pt x="37" y="155"/>
                  </a:lnTo>
                  <a:lnTo>
                    <a:pt x="45" y="159"/>
                  </a:lnTo>
                  <a:lnTo>
                    <a:pt x="52" y="163"/>
                  </a:lnTo>
                  <a:lnTo>
                    <a:pt x="60" y="166"/>
                  </a:lnTo>
                  <a:lnTo>
                    <a:pt x="68" y="168"/>
                  </a:lnTo>
                  <a:lnTo>
                    <a:pt x="77" y="170"/>
                  </a:lnTo>
                  <a:lnTo>
                    <a:pt x="85" y="170"/>
                  </a:lnTo>
                  <a:lnTo>
                    <a:pt x="85" y="170"/>
                  </a:lnTo>
                  <a:lnTo>
                    <a:pt x="94" y="170"/>
                  </a:lnTo>
                  <a:lnTo>
                    <a:pt x="102" y="168"/>
                  </a:lnTo>
                  <a:lnTo>
                    <a:pt x="110" y="166"/>
                  </a:lnTo>
                  <a:lnTo>
                    <a:pt x="118" y="163"/>
                  </a:lnTo>
                  <a:lnTo>
                    <a:pt x="126" y="159"/>
                  </a:lnTo>
                  <a:lnTo>
                    <a:pt x="133" y="155"/>
                  </a:lnTo>
                  <a:lnTo>
                    <a:pt x="145" y="144"/>
                  </a:lnTo>
                  <a:lnTo>
                    <a:pt x="156" y="132"/>
                  </a:lnTo>
                  <a:lnTo>
                    <a:pt x="160" y="126"/>
                  </a:lnTo>
                  <a:lnTo>
                    <a:pt x="164" y="118"/>
                  </a:lnTo>
                  <a:lnTo>
                    <a:pt x="166" y="110"/>
                  </a:lnTo>
                  <a:lnTo>
                    <a:pt x="169" y="102"/>
                  </a:lnTo>
                  <a:lnTo>
                    <a:pt x="170" y="94"/>
                  </a:lnTo>
                  <a:lnTo>
                    <a:pt x="170" y="84"/>
                  </a:lnTo>
                  <a:lnTo>
                    <a:pt x="170" y="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6" name="Freeform 73">
              <a:extLst>
                <a:ext uri="{FF2B5EF4-FFF2-40B4-BE49-F238E27FC236}">
                  <a16:creationId xmlns:a16="http://schemas.microsoft.com/office/drawing/2014/main" id="{52A667D8-23C6-45C2-BDB3-8F8321E20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8" y="2013"/>
              <a:ext cx="170" cy="170"/>
            </a:xfrm>
            <a:custGeom>
              <a:avLst/>
              <a:gdLst>
                <a:gd name="T0" fmla="*/ 170 w 170"/>
                <a:gd name="T1" fmla="*/ 84 h 170"/>
                <a:gd name="T2" fmla="*/ 170 w 170"/>
                <a:gd name="T3" fmla="*/ 84 h 170"/>
                <a:gd name="T4" fmla="*/ 170 w 170"/>
                <a:gd name="T5" fmla="*/ 76 h 170"/>
                <a:gd name="T6" fmla="*/ 168 w 170"/>
                <a:gd name="T7" fmla="*/ 68 h 170"/>
                <a:gd name="T8" fmla="*/ 166 w 170"/>
                <a:gd name="T9" fmla="*/ 59 h 170"/>
                <a:gd name="T10" fmla="*/ 163 w 170"/>
                <a:gd name="T11" fmla="*/ 52 h 170"/>
                <a:gd name="T12" fmla="*/ 160 w 170"/>
                <a:gd name="T13" fmla="*/ 44 h 170"/>
                <a:gd name="T14" fmla="*/ 155 w 170"/>
                <a:gd name="T15" fmla="*/ 38 h 170"/>
                <a:gd name="T16" fmla="*/ 146 w 170"/>
                <a:gd name="T17" fmla="*/ 24 h 170"/>
                <a:gd name="T18" fmla="*/ 132 w 170"/>
                <a:gd name="T19" fmla="*/ 15 h 170"/>
                <a:gd name="T20" fmla="*/ 126 w 170"/>
                <a:gd name="T21" fmla="*/ 10 h 170"/>
                <a:gd name="T22" fmla="*/ 118 w 170"/>
                <a:gd name="T23" fmla="*/ 7 h 170"/>
                <a:gd name="T24" fmla="*/ 110 w 170"/>
                <a:gd name="T25" fmla="*/ 3 h 170"/>
                <a:gd name="T26" fmla="*/ 102 w 170"/>
                <a:gd name="T27" fmla="*/ 2 h 170"/>
                <a:gd name="T28" fmla="*/ 94 w 170"/>
                <a:gd name="T29" fmla="*/ 0 h 170"/>
                <a:gd name="T30" fmla="*/ 84 w 170"/>
                <a:gd name="T31" fmla="*/ 0 h 170"/>
                <a:gd name="T32" fmla="*/ 84 w 170"/>
                <a:gd name="T33" fmla="*/ 0 h 170"/>
                <a:gd name="T34" fmla="*/ 76 w 170"/>
                <a:gd name="T35" fmla="*/ 0 h 170"/>
                <a:gd name="T36" fmla="*/ 68 w 170"/>
                <a:gd name="T37" fmla="*/ 2 h 170"/>
                <a:gd name="T38" fmla="*/ 60 w 170"/>
                <a:gd name="T39" fmla="*/ 3 h 170"/>
                <a:gd name="T40" fmla="*/ 52 w 170"/>
                <a:gd name="T41" fmla="*/ 7 h 170"/>
                <a:gd name="T42" fmla="*/ 44 w 170"/>
                <a:gd name="T43" fmla="*/ 10 h 170"/>
                <a:gd name="T44" fmla="*/ 38 w 170"/>
                <a:gd name="T45" fmla="*/ 15 h 170"/>
                <a:gd name="T46" fmla="*/ 24 w 170"/>
                <a:gd name="T47" fmla="*/ 24 h 170"/>
                <a:gd name="T48" fmla="*/ 15 w 170"/>
                <a:gd name="T49" fmla="*/ 38 h 170"/>
                <a:gd name="T50" fmla="*/ 10 w 170"/>
                <a:gd name="T51" fmla="*/ 44 h 170"/>
                <a:gd name="T52" fmla="*/ 7 w 170"/>
                <a:gd name="T53" fmla="*/ 52 h 170"/>
                <a:gd name="T54" fmla="*/ 4 w 170"/>
                <a:gd name="T55" fmla="*/ 59 h 170"/>
                <a:gd name="T56" fmla="*/ 2 w 170"/>
                <a:gd name="T57" fmla="*/ 68 h 170"/>
                <a:gd name="T58" fmla="*/ 0 w 170"/>
                <a:gd name="T59" fmla="*/ 76 h 170"/>
                <a:gd name="T60" fmla="*/ 0 w 170"/>
                <a:gd name="T61" fmla="*/ 84 h 170"/>
                <a:gd name="T62" fmla="*/ 0 w 170"/>
                <a:gd name="T63" fmla="*/ 84 h 170"/>
                <a:gd name="T64" fmla="*/ 0 w 170"/>
                <a:gd name="T65" fmla="*/ 94 h 170"/>
                <a:gd name="T66" fmla="*/ 2 w 170"/>
                <a:gd name="T67" fmla="*/ 102 h 170"/>
                <a:gd name="T68" fmla="*/ 4 w 170"/>
                <a:gd name="T69" fmla="*/ 110 h 170"/>
                <a:gd name="T70" fmla="*/ 7 w 170"/>
                <a:gd name="T71" fmla="*/ 118 h 170"/>
                <a:gd name="T72" fmla="*/ 10 w 170"/>
                <a:gd name="T73" fmla="*/ 126 h 170"/>
                <a:gd name="T74" fmla="*/ 15 w 170"/>
                <a:gd name="T75" fmla="*/ 132 h 170"/>
                <a:gd name="T76" fmla="*/ 24 w 170"/>
                <a:gd name="T77" fmla="*/ 144 h 170"/>
                <a:gd name="T78" fmla="*/ 38 w 170"/>
                <a:gd name="T79" fmla="*/ 155 h 170"/>
                <a:gd name="T80" fmla="*/ 44 w 170"/>
                <a:gd name="T81" fmla="*/ 159 h 170"/>
                <a:gd name="T82" fmla="*/ 52 w 170"/>
                <a:gd name="T83" fmla="*/ 163 h 170"/>
                <a:gd name="T84" fmla="*/ 60 w 170"/>
                <a:gd name="T85" fmla="*/ 166 h 170"/>
                <a:gd name="T86" fmla="*/ 68 w 170"/>
                <a:gd name="T87" fmla="*/ 168 h 170"/>
                <a:gd name="T88" fmla="*/ 76 w 170"/>
                <a:gd name="T89" fmla="*/ 170 h 170"/>
                <a:gd name="T90" fmla="*/ 84 w 170"/>
                <a:gd name="T91" fmla="*/ 170 h 170"/>
                <a:gd name="T92" fmla="*/ 84 w 170"/>
                <a:gd name="T93" fmla="*/ 170 h 170"/>
                <a:gd name="T94" fmla="*/ 94 w 170"/>
                <a:gd name="T95" fmla="*/ 170 h 170"/>
                <a:gd name="T96" fmla="*/ 102 w 170"/>
                <a:gd name="T97" fmla="*/ 168 h 170"/>
                <a:gd name="T98" fmla="*/ 110 w 170"/>
                <a:gd name="T99" fmla="*/ 166 h 170"/>
                <a:gd name="T100" fmla="*/ 118 w 170"/>
                <a:gd name="T101" fmla="*/ 163 h 170"/>
                <a:gd name="T102" fmla="*/ 126 w 170"/>
                <a:gd name="T103" fmla="*/ 159 h 170"/>
                <a:gd name="T104" fmla="*/ 132 w 170"/>
                <a:gd name="T105" fmla="*/ 155 h 170"/>
                <a:gd name="T106" fmla="*/ 146 w 170"/>
                <a:gd name="T107" fmla="*/ 144 h 170"/>
                <a:gd name="T108" fmla="*/ 155 w 170"/>
                <a:gd name="T109" fmla="*/ 132 h 170"/>
                <a:gd name="T110" fmla="*/ 160 w 170"/>
                <a:gd name="T111" fmla="*/ 126 h 170"/>
                <a:gd name="T112" fmla="*/ 163 w 170"/>
                <a:gd name="T113" fmla="*/ 118 h 170"/>
                <a:gd name="T114" fmla="*/ 166 w 170"/>
                <a:gd name="T115" fmla="*/ 110 h 170"/>
                <a:gd name="T116" fmla="*/ 168 w 170"/>
                <a:gd name="T117" fmla="*/ 102 h 170"/>
                <a:gd name="T118" fmla="*/ 170 w 170"/>
                <a:gd name="T119" fmla="*/ 94 h 170"/>
                <a:gd name="T120" fmla="*/ 170 w 170"/>
                <a:gd name="T121" fmla="*/ 84 h 170"/>
                <a:gd name="T122" fmla="*/ 170 w 170"/>
                <a:gd name="T123" fmla="*/ 8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" h="170">
                  <a:moveTo>
                    <a:pt x="170" y="84"/>
                  </a:moveTo>
                  <a:lnTo>
                    <a:pt x="170" y="84"/>
                  </a:lnTo>
                  <a:lnTo>
                    <a:pt x="170" y="76"/>
                  </a:lnTo>
                  <a:lnTo>
                    <a:pt x="168" y="68"/>
                  </a:lnTo>
                  <a:lnTo>
                    <a:pt x="166" y="59"/>
                  </a:lnTo>
                  <a:lnTo>
                    <a:pt x="163" y="52"/>
                  </a:lnTo>
                  <a:lnTo>
                    <a:pt x="160" y="44"/>
                  </a:lnTo>
                  <a:lnTo>
                    <a:pt x="155" y="38"/>
                  </a:lnTo>
                  <a:lnTo>
                    <a:pt x="146" y="24"/>
                  </a:lnTo>
                  <a:lnTo>
                    <a:pt x="132" y="15"/>
                  </a:lnTo>
                  <a:lnTo>
                    <a:pt x="126" y="10"/>
                  </a:lnTo>
                  <a:lnTo>
                    <a:pt x="118" y="7"/>
                  </a:lnTo>
                  <a:lnTo>
                    <a:pt x="110" y="3"/>
                  </a:lnTo>
                  <a:lnTo>
                    <a:pt x="102" y="2"/>
                  </a:lnTo>
                  <a:lnTo>
                    <a:pt x="94" y="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76" y="0"/>
                  </a:lnTo>
                  <a:lnTo>
                    <a:pt x="68" y="2"/>
                  </a:lnTo>
                  <a:lnTo>
                    <a:pt x="60" y="3"/>
                  </a:lnTo>
                  <a:lnTo>
                    <a:pt x="52" y="7"/>
                  </a:lnTo>
                  <a:lnTo>
                    <a:pt x="44" y="10"/>
                  </a:lnTo>
                  <a:lnTo>
                    <a:pt x="38" y="15"/>
                  </a:lnTo>
                  <a:lnTo>
                    <a:pt x="24" y="24"/>
                  </a:lnTo>
                  <a:lnTo>
                    <a:pt x="15" y="38"/>
                  </a:lnTo>
                  <a:lnTo>
                    <a:pt x="10" y="44"/>
                  </a:lnTo>
                  <a:lnTo>
                    <a:pt x="7" y="52"/>
                  </a:lnTo>
                  <a:lnTo>
                    <a:pt x="4" y="59"/>
                  </a:lnTo>
                  <a:lnTo>
                    <a:pt x="2" y="68"/>
                  </a:lnTo>
                  <a:lnTo>
                    <a:pt x="0" y="76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0" y="94"/>
                  </a:lnTo>
                  <a:lnTo>
                    <a:pt x="2" y="102"/>
                  </a:lnTo>
                  <a:lnTo>
                    <a:pt x="4" y="110"/>
                  </a:lnTo>
                  <a:lnTo>
                    <a:pt x="7" y="118"/>
                  </a:lnTo>
                  <a:lnTo>
                    <a:pt x="10" y="126"/>
                  </a:lnTo>
                  <a:lnTo>
                    <a:pt x="15" y="132"/>
                  </a:lnTo>
                  <a:lnTo>
                    <a:pt x="24" y="144"/>
                  </a:lnTo>
                  <a:lnTo>
                    <a:pt x="38" y="155"/>
                  </a:lnTo>
                  <a:lnTo>
                    <a:pt x="44" y="159"/>
                  </a:lnTo>
                  <a:lnTo>
                    <a:pt x="52" y="163"/>
                  </a:lnTo>
                  <a:lnTo>
                    <a:pt x="60" y="166"/>
                  </a:lnTo>
                  <a:lnTo>
                    <a:pt x="68" y="168"/>
                  </a:lnTo>
                  <a:lnTo>
                    <a:pt x="76" y="170"/>
                  </a:lnTo>
                  <a:lnTo>
                    <a:pt x="84" y="170"/>
                  </a:lnTo>
                  <a:lnTo>
                    <a:pt x="84" y="170"/>
                  </a:lnTo>
                  <a:lnTo>
                    <a:pt x="94" y="170"/>
                  </a:lnTo>
                  <a:lnTo>
                    <a:pt x="102" y="168"/>
                  </a:lnTo>
                  <a:lnTo>
                    <a:pt x="110" y="166"/>
                  </a:lnTo>
                  <a:lnTo>
                    <a:pt x="118" y="163"/>
                  </a:lnTo>
                  <a:lnTo>
                    <a:pt x="126" y="159"/>
                  </a:lnTo>
                  <a:lnTo>
                    <a:pt x="132" y="155"/>
                  </a:lnTo>
                  <a:lnTo>
                    <a:pt x="146" y="144"/>
                  </a:lnTo>
                  <a:lnTo>
                    <a:pt x="155" y="132"/>
                  </a:lnTo>
                  <a:lnTo>
                    <a:pt x="160" y="126"/>
                  </a:lnTo>
                  <a:lnTo>
                    <a:pt x="163" y="118"/>
                  </a:lnTo>
                  <a:lnTo>
                    <a:pt x="166" y="110"/>
                  </a:lnTo>
                  <a:lnTo>
                    <a:pt x="168" y="102"/>
                  </a:lnTo>
                  <a:lnTo>
                    <a:pt x="170" y="94"/>
                  </a:lnTo>
                  <a:lnTo>
                    <a:pt x="170" y="84"/>
                  </a:lnTo>
                  <a:lnTo>
                    <a:pt x="170" y="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7" name="Freeform 74">
              <a:extLst>
                <a:ext uri="{FF2B5EF4-FFF2-40B4-BE49-F238E27FC236}">
                  <a16:creationId xmlns:a16="http://schemas.microsoft.com/office/drawing/2014/main" id="{A745D303-B6FD-4F1A-A047-485A110C0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5" y="2013"/>
              <a:ext cx="171" cy="170"/>
            </a:xfrm>
            <a:custGeom>
              <a:avLst/>
              <a:gdLst>
                <a:gd name="T0" fmla="*/ 171 w 171"/>
                <a:gd name="T1" fmla="*/ 84 h 170"/>
                <a:gd name="T2" fmla="*/ 171 w 171"/>
                <a:gd name="T3" fmla="*/ 84 h 170"/>
                <a:gd name="T4" fmla="*/ 171 w 171"/>
                <a:gd name="T5" fmla="*/ 76 h 170"/>
                <a:gd name="T6" fmla="*/ 169 w 171"/>
                <a:gd name="T7" fmla="*/ 68 h 170"/>
                <a:gd name="T8" fmla="*/ 167 w 171"/>
                <a:gd name="T9" fmla="*/ 59 h 170"/>
                <a:gd name="T10" fmla="*/ 164 w 171"/>
                <a:gd name="T11" fmla="*/ 52 h 170"/>
                <a:gd name="T12" fmla="*/ 160 w 171"/>
                <a:gd name="T13" fmla="*/ 44 h 170"/>
                <a:gd name="T14" fmla="*/ 156 w 171"/>
                <a:gd name="T15" fmla="*/ 38 h 170"/>
                <a:gd name="T16" fmla="*/ 145 w 171"/>
                <a:gd name="T17" fmla="*/ 24 h 170"/>
                <a:gd name="T18" fmla="*/ 133 w 171"/>
                <a:gd name="T19" fmla="*/ 15 h 170"/>
                <a:gd name="T20" fmla="*/ 127 w 171"/>
                <a:gd name="T21" fmla="*/ 10 h 170"/>
                <a:gd name="T22" fmla="*/ 119 w 171"/>
                <a:gd name="T23" fmla="*/ 7 h 170"/>
                <a:gd name="T24" fmla="*/ 111 w 171"/>
                <a:gd name="T25" fmla="*/ 3 h 170"/>
                <a:gd name="T26" fmla="*/ 103 w 171"/>
                <a:gd name="T27" fmla="*/ 2 h 170"/>
                <a:gd name="T28" fmla="*/ 95 w 171"/>
                <a:gd name="T29" fmla="*/ 0 h 170"/>
                <a:gd name="T30" fmla="*/ 85 w 171"/>
                <a:gd name="T31" fmla="*/ 0 h 170"/>
                <a:gd name="T32" fmla="*/ 85 w 171"/>
                <a:gd name="T33" fmla="*/ 0 h 170"/>
                <a:gd name="T34" fmla="*/ 77 w 171"/>
                <a:gd name="T35" fmla="*/ 0 h 170"/>
                <a:gd name="T36" fmla="*/ 68 w 171"/>
                <a:gd name="T37" fmla="*/ 2 h 170"/>
                <a:gd name="T38" fmla="*/ 60 w 171"/>
                <a:gd name="T39" fmla="*/ 3 h 170"/>
                <a:gd name="T40" fmla="*/ 52 w 171"/>
                <a:gd name="T41" fmla="*/ 7 h 170"/>
                <a:gd name="T42" fmla="*/ 45 w 171"/>
                <a:gd name="T43" fmla="*/ 10 h 170"/>
                <a:gd name="T44" fmla="*/ 37 w 171"/>
                <a:gd name="T45" fmla="*/ 15 h 170"/>
                <a:gd name="T46" fmla="*/ 25 w 171"/>
                <a:gd name="T47" fmla="*/ 24 h 170"/>
                <a:gd name="T48" fmla="*/ 15 w 171"/>
                <a:gd name="T49" fmla="*/ 38 h 170"/>
                <a:gd name="T50" fmla="*/ 11 w 171"/>
                <a:gd name="T51" fmla="*/ 44 h 170"/>
                <a:gd name="T52" fmla="*/ 7 w 171"/>
                <a:gd name="T53" fmla="*/ 52 h 170"/>
                <a:gd name="T54" fmla="*/ 4 w 171"/>
                <a:gd name="T55" fmla="*/ 59 h 170"/>
                <a:gd name="T56" fmla="*/ 3 w 171"/>
                <a:gd name="T57" fmla="*/ 68 h 170"/>
                <a:gd name="T58" fmla="*/ 1 w 171"/>
                <a:gd name="T59" fmla="*/ 76 h 170"/>
                <a:gd name="T60" fmla="*/ 0 w 171"/>
                <a:gd name="T61" fmla="*/ 84 h 170"/>
                <a:gd name="T62" fmla="*/ 0 w 171"/>
                <a:gd name="T63" fmla="*/ 84 h 170"/>
                <a:gd name="T64" fmla="*/ 1 w 171"/>
                <a:gd name="T65" fmla="*/ 94 h 170"/>
                <a:gd name="T66" fmla="*/ 3 w 171"/>
                <a:gd name="T67" fmla="*/ 102 h 170"/>
                <a:gd name="T68" fmla="*/ 4 w 171"/>
                <a:gd name="T69" fmla="*/ 110 h 170"/>
                <a:gd name="T70" fmla="*/ 7 w 171"/>
                <a:gd name="T71" fmla="*/ 118 h 170"/>
                <a:gd name="T72" fmla="*/ 11 w 171"/>
                <a:gd name="T73" fmla="*/ 126 h 170"/>
                <a:gd name="T74" fmla="*/ 15 w 171"/>
                <a:gd name="T75" fmla="*/ 132 h 170"/>
                <a:gd name="T76" fmla="*/ 25 w 171"/>
                <a:gd name="T77" fmla="*/ 144 h 170"/>
                <a:gd name="T78" fmla="*/ 37 w 171"/>
                <a:gd name="T79" fmla="*/ 155 h 170"/>
                <a:gd name="T80" fmla="*/ 45 w 171"/>
                <a:gd name="T81" fmla="*/ 159 h 170"/>
                <a:gd name="T82" fmla="*/ 52 w 171"/>
                <a:gd name="T83" fmla="*/ 163 h 170"/>
                <a:gd name="T84" fmla="*/ 60 w 171"/>
                <a:gd name="T85" fmla="*/ 166 h 170"/>
                <a:gd name="T86" fmla="*/ 68 w 171"/>
                <a:gd name="T87" fmla="*/ 168 h 170"/>
                <a:gd name="T88" fmla="*/ 77 w 171"/>
                <a:gd name="T89" fmla="*/ 170 h 170"/>
                <a:gd name="T90" fmla="*/ 85 w 171"/>
                <a:gd name="T91" fmla="*/ 170 h 170"/>
                <a:gd name="T92" fmla="*/ 85 w 171"/>
                <a:gd name="T93" fmla="*/ 170 h 170"/>
                <a:gd name="T94" fmla="*/ 95 w 171"/>
                <a:gd name="T95" fmla="*/ 170 h 170"/>
                <a:gd name="T96" fmla="*/ 103 w 171"/>
                <a:gd name="T97" fmla="*/ 168 h 170"/>
                <a:gd name="T98" fmla="*/ 111 w 171"/>
                <a:gd name="T99" fmla="*/ 166 h 170"/>
                <a:gd name="T100" fmla="*/ 119 w 171"/>
                <a:gd name="T101" fmla="*/ 163 h 170"/>
                <a:gd name="T102" fmla="*/ 127 w 171"/>
                <a:gd name="T103" fmla="*/ 159 h 170"/>
                <a:gd name="T104" fmla="*/ 133 w 171"/>
                <a:gd name="T105" fmla="*/ 155 h 170"/>
                <a:gd name="T106" fmla="*/ 145 w 171"/>
                <a:gd name="T107" fmla="*/ 144 h 170"/>
                <a:gd name="T108" fmla="*/ 156 w 171"/>
                <a:gd name="T109" fmla="*/ 132 h 170"/>
                <a:gd name="T110" fmla="*/ 160 w 171"/>
                <a:gd name="T111" fmla="*/ 126 h 170"/>
                <a:gd name="T112" fmla="*/ 164 w 171"/>
                <a:gd name="T113" fmla="*/ 118 h 170"/>
                <a:gd name="T114" fmla="*/ 167 w 171"/>
                <a:gd name="T115" fmla="*/ 110 h 170"/>
                <a:gd name="T116" fmla="*/ 169 w 171"/>
                <a:gd name="T117" fmla="*/ 102 h 170"/>
                <a:gd name="T118" fmla="*/ 171 w 171"/>
                <a:gd name="T119" fmla="*/ 94 h 170"/>
                <a:gd name="T120" fmla="*/ 171 w 171"/>
                <a:gd name="T121" fmla="*/ 84 h 170"/>
                <a:gd name="T122" fmla="*/ 171 w 171"/>
                <a:gd name="T123" fmla="*/ 8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" h="170">
                  <a:moveTo>
                    <a:pt x="171" y="84"/>
                  </a:moveTo>
                  <a:lnTo>
                    <a:pt x="171" y="84"/>
                  </a:lnTo>
                  <a:lnTo>
                    <a:pt x="171" y="76"/>
                  </a:lnTo>
                  <a:lnTo>
                    <a:pt x="169" y="68"/>
                  </a:lnTo>
                  <a:lnTo>
                    <a:pt x="167" y="59"/>
                  </a:lnTo>
                  <a:lnTo>
                    <a:pt x="164" y="52"/>
                  </a:lnTo>
                  <a:lnTo>
                    <a:pt x="160" y="44"/>
                  </a:lnTo>
                  <a:lnTo>
                    <a:pt x="156" y="38"/>
                  </a:lnTo>
                  <a:lnTo>
                    <a:pt x="145" y="24"/>
                  </a:lnTo>
                  <a:lnTo>
                    <a:pt x="133" y="15"/>
                  </a:lnTo>
                  <a:lnTo>
                    <a:pt x="127" y="10"/>
                  </a:lnTo>
                  <a:lnTo>
                    <a:pt x="119" y="7"/>
                  </a:lnTo>
                  <a:lnTo>
                    <a:pt x="111" y="3"/>
                  </a:lnTo>
                  <a:lnTo>
                    <a:pt x="103" y="2"/>
                  </a:lnTo>
                  <a:lnTo>
                    <a:pt x="95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7" y="0"/>
                  </a:lnTo>
                  <a:lnTo>
                    <a:pt x="68" y="2"/>
                  </a:lnTo>
                  <a:lnTo>
                    <a:pt x="60" y="3"/>
                  </a:lnTo>
                  <a:lnTo>
                    <a:pt x="52" y="7"/>
                  </a:lnTo>
                  <a:lnTo>
                    <a:pt x="45" y="10"/>
                  </a:lnTo>
                  <a:lnTo>
                    <a:pt x="37" y="15"/>
                  </a:lnTo>
                  <a:lnTo>
                    <a:pt x="25" y="24"/>
                  </a:lnTo>
                  <a:lnTo>
                    <a:pt x="15" y="38"/>
                  </a:lnTo>
                  <a:lnTo>
                    <a:pt x="11" y="44"/>
                  </a:lnTo>
                  <a:lnTo>
                    <a:pt x="7" y="52"/>
                  </a:lnTo>
                  <a:lnTo>
                    <a:pt x="4" y="59"/>
                  </a:lnTo>
                  <a:lnTo>
                    <a:pt x="3" y="68"/>
                  </a:lnTo>
                  <a:lnTo>
                    <a:pt x="1" y="76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1" y="94"/>
                  </a:lnTo>
                  <a:lnTo>
                    <a:pt x="3" y="102"/>
                  </a:lnTo>
                  <a:lnTo>
                    <a:pt x="4" y="110"/>
                  </a:lnTo>
                  <a:lnTo>
                    <a:pt x="7" y="118"/>
                  </a:lnTo>
                  <a:lnTo>
                    <a:pt x="11" y="126"/>
                  </a:lnTo>
                  <a:lnTo>
                    <a:pt x="15" y="132"/>
                  </a:lnTo>
                  <a:lnTo>
                    <a:pt x="25" y="144"/>
                  </a:lnTo>
                  <a:lnTo>
                    <a:pt x="37" y="155"/>
                  </a:lnTo>
                  <a:lnTo>
                    <a:pt x="45" y="159"/>
                  </a:lnTo>
                  <a:lnTo>
                    <a:pt x="52" y="163"/>
                  </a:lnTo>
                  <a:lnTo>
                    <a:pt x="60" y="166"/>
                  </a:lnTo>
                  <a:lnTo>
                    <a:pt x="68" y="168"/>
                  </a:lnTo>
                  <a:lnTo>
                    <a:pt x="77" y="170"/>
                  </a:lnTo>
                  <a:lnTo>
                    <a:pt x="85" y="170"/>
                  </a:lnTo>
                  <a:lnTo>
                    <a:pt x="85" y="170"/>
                  </a:lnTo>
                  <a:lnTo>
                    <a:pt x="95" y="170"/>
                  </a:lnTo>
                  <a:lnTo>
                    <a:pt x="103" y="168"/>
                  </a:lnTo>
                  <a:lnTo>
                    <a:pt x="111" y="166"/>
                  </a:lnTo>
                  <a:lnTo>
                    <a:pt x="119" y="163"/>
                  </a:lnTo>
                  <a:lnTo>
                    <a:pt x="127" y="159"/>
                  </a:lnTo>
                  <a:lnTo>
                    <a:pt x="133" y="155"/>
                  </a:lnTo>
                  <a:lnTo>
                    <a:pt x="145" y="144"/>
                  </a:lnTo>
                  <a:lnTo>
                    <a:pt x="156" y="132"/>
                  </a:lnTo>
                  <a:lnTo>
                    <a:pt x="160" y="126"/>
                  </a:lnTo>
                  <a:lnTo>
                    <a:pt x="164" y="118"/>
                  </a:lnTo>
                  <a:lnTo>
                    <a:pt x="167" y="110"/>
                  </a:lnTo>
                  <a:lnTo>
                    <a:pt x="169" y="102"/>
                  </a:lnTo>
                  <a:lnTo>
                    <a:pt x="171" y="94"/>
                  </a:lnTo>
                  <a:lnTo>
                    <a:pt x="171" y="84"/>
                  </a:lnTo>
                  <a:lnTo>
                    <a:pt x="171" y="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8" name="Freeform 75">
              <a:extLst>
                <a:ext uri="{FF2B5EF4-FFF2-40B4-BE49-F238E27FC236}">
                  <a16:creationId xmlns:a16="http://schemas.microsoft.com/office/drawing/2014/main" id="{BE0BEBBF-71BF-4DDF-A3B9-CA7D10D08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" y="3148"/>
              <a:ext cx="171" cy="169"/>
            </a:xfrm>
            <a:custGeom>
              <a:avLst/>
              <a:gdLst>
                <a:gd name="T0" fmla="*/ 171 w 171"/>
                <a:gd name="T1" fmla="*/ 84 h 169"/>
                <a:gd name="T2" fmla="*/ 171 w 171"/>
                <a:gd name="T3" fmla="*/ 84 h 169"/>
                <a:gd name="T4" fmla="*/ 171 w 171"/>
                <a:gd name="T5" fmla="*/ 76 h 169"/>
                <a:gd name="T6" fmla="*/ 169 w 171"/>
                <a:gd name="T7" fmla="*/ 66 h 169"/>
                <a:gd name="T8" fmla="*/ 167 w 171"/>
                <a:gd name="T9" fmla="*/ 58 h 169"/>
                <a:gd name="T10" fmla="*/ 164 w 171"/>
                <a:gd name="T11" fmla="*/ 52 h 169"/>
                <a:gd name="T12" fmla="*/ 160 w 171"/>
                <a:gd name="T13" fmla="*/ 44 h 169"/>
                <a:gd name="T14" fmla="*/ 156 w 171"/>
                <a:gd name="T15" fmla="*/ 37 h 169"/>
                <a:gd name="T16" fmla="*/ 145 w 171"/>
                <a:gd name="T17" fmla="*/ 24 h 169"/>
                <a:gd name="T18" fmla="*/ 133 w 171"/>
                <a:gd name="T19" fmla="*/ 13 h 169"/>
                <a:gd name="T20" fmla="*/ 127 w 171"/>
                <a:gd name="T21" fmla="*/ 9 h 169"/>
                <a:gd name="T22" fmla="*/ 119 w 171"/>
                <a:gd name="T23" fmla="*/ 6 h 169"/>
                <a:gd name="T24" fmla="*/ 111 w 171"/>
                <a:gd name="T25" fmla="*/ 2 h 169"/>
                <a:gd name="T26" fmla="*/ 103 w 171"/>
                <a:gd name="T27" fmla="*/ 1 h 169"/>
                <a:gd name="T28" fmla="*/ 95 w 171"/>
                <a:gd name="T29" fmla="*/ 0 h 169"/>
                <a:gd name="T30" fmla="*/ 85 w 171"/>
                <a:gd name="T31" fmla="*/ 0 h 169"/>
                <a:gd name="T32" fmla="*/ 85 w 171"/>
                <a:gd name="T33" fmla="*/ 0 h 169"/>
                <a:gd name="T34" fmla="*/ 77 w 171"/>
                <a:gd name="T35" fmla="*/ 0 h 169"/>
                <a:gd name="T36" fmla="*/ 68 w 171"/>
                <a:gd name="T37" fmla="*/ 1 h 169"/>
                <a:gd name="T38" fmla="*/ 60 w 171"/>
                <a:gd name="T39" fmla="*/ 2 h 169"/>
                <a:gd name="T40" fmla="*/ 52 w 171"/>
                <a:gd name="T41" fmla="*/ 6 h 169"/>
                <a:gd name="T42" fmla="*/ 45 w 171"/>
                <a:gd name="T43" fmla="*/ 9 h 169"/>
                <a:gd name="T44" fmla="*/ 37 w 171"/>
                <a:gd name="T45" fmla="*/ 13 h 169"/>
                <a:gd name="T46" fmla="*/ 25 w 171"/>
                <a:gd name="T47" fmla="*/ 24 h 169"/>
                <a:gd name="T48" fmla="*/ 15 w 171"/>
                <a:gd name="T49" fmla="*/ 37 h 169"/>
                <a:gd name="T50" fmla="*/ 11 w 171"/>
                <a:gd name="T51" fmla="*/ 44 h 169"/>
                <a:gd name="T52" fmla="*/ 7 w 171"/>
                <a:gd name="T53" fmla="*/ 52 h 169"/>
                <a:gd name="T54" fmla="*/ 4 w 171"/>
                <a:gd name="T55" fmla="*/ 58 h 169"/>
                <a:gd name="T56" fmla="*/ 3 w 171"/>
                <a:gd name="T57" fmla="*/ 66 h 169"/>
                <a:gd name="T58" fmla="*/ 1 w 171"/>
                <a:gd name="T59" fmla="*/ 76 h 169"/>
                <a:gd name="T60" fmla="*/ 0 w 171"/>
                <a:gd name="T61" fmla="*/ 84 h 169"/>
                <a:gd name="T62" fmla="*/ 0 w 171"/>
                <a:gd name="T63" fmla="*/ 84 h 169"/>
                <a:gd name="T64" fmla="*/ 1 w 171"/>
                <a:gd name="T65" fmla="*/ 93 h 169"/>
                <a:gd name="T66" fmla="*/ 3 w 171"/>
                <a:gd name="T67" fmla="*/ 101 h 169"/>
                <a:gd name="T68" fmla="*/ 4 w 171"/>
                <a:gd name="T69" fmla="*/ 109 h 169"/>
                <a:gd name="T70" fmla="*/ 7 w 171"/>
                <a:gd name="T71" fmla="*/ 117 h 169"/>
                <a:gd name="T72" fmla="*/ 11 w 171"/>
                <a:gd name="T73" fmla="*/ 125 h 169"/>
                <a:gd name="T74" fmla="*/ 15 w 171"/>
                <a:gd name="T75" fmla="*/ 132 h 169"/>
                <a:gd name="T76" fmla="*/ 25 w 171"/>
                <a:gd name="T77" fmla="*/ 144 h 169"/>
                <a:gd name="T78" fmla="*/ 37 w 171"/>
                <a:gd name="T79" fmla="*/ 154 h 169"/>
                <a:gd name="T80" fmla="*/ 45 w 171"/>
                <a:gd name="T81" fmla="*/ 158 h 169"/>
                <a:gd name="T82" fmla="*/ 52 w 171"/>
                <a:gd name="T83" fmla="*/ 162 h 169"/>
                <a:gd name="T84" fmla="*/ 60 w 171"/>
                <a:gd name="T85" fmla="*/ 165 h 169"/>
                <a:gd name="T86" fmla="*/ 68 w 171"/>
                <a:gd name="T87" fmla="*/ 168 h 169"/>
                <a:gd name="T88" fmla="*/ 77 w 171"/>
                <a:gd name="T89" fmla="*/ 169 h 169"/>
                <a:gd name="T90" fmla="*/ 85 w 171"/>
                <a:gd name="T91" fmla="*/ 169 h 169"/>
                <a:gd name="T92" fmla="*/ 85 w 171"/>
                <a:gd name="T93" fmla="*/ 169 h 169"/>
                <a:gd name="T94" fmla="*/ 95 w 171"/>
                <a:gd name="T95" fmla="*/ 169 h 169"/>
                <a:gd name="T96" fmla="*/ 103 w 171"/>
                <a:gd name="T97" fmla="*/ 168 h 169"/>
                <a:gd name="T98" fmla="*/ 111 w 171"/>
                <a:gd name="T99" fmla="*/ 165 h 169"/>
                <a:gd name="T100" fmla="*/ 119 w 171"/>
                <a:gd name="T101" fmla="*/ 162 h 169"/>
                <a:gd name="T102" fmla="*/ 127 w 171"/>
                <a:gd name="T103" fmla="*/ 158 h 169"/>
                <a:gd name="T104" fmla="*/ 133 w 171"/>
                <a:gd name="T105" fmla="*/ 154 h 169"/>
                <a:gd name="T106" fmla="*/ 145 w 171"/>
                <a:gd name="T107" fmla="*/ 144 h 169"/>
                <a:gd name="T108" fmla="*/ 156 w 171"/>
                <a:gd name="T109" fmla="*/ 132 h 169"/>
                <a:gd name="T110" fmla="*/ 160 w 171"/>
                <a:gd name="T111" fmla="*/ 125 h 169"/>
                <a:gd name="T112" fmla="*/ 164 w 171"/>
                <a:gd name="T113" fmla="*/ 117 h 169"/>
                <a:gd name="T114" fmla="*/ 167 w 171"/>
                <a:gd name="T115" fmla="*/ 109 h 169"/>
                <a:gd name="T116" fmla="*/ 169 w 171"/>
                <a:gd name="T117" fmla="*/ 101 h 169"/>
                <a:gd name="T118" fmla="*/ 171 w 171"/>
                <a:gd name="T119" fmla="*/ 93 h 169"/>
                <a:gd name="T120" fmla="*/ 171 w 171"/>
                <a:gd name="T121" fmla="*/ 84 h 169"/>
                <a:gd name="T122" fmla="*/ 171 w 171"/>
                <a:gd name="T123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" h="169">
                  <a:moveTo>
                    <a:pt x="171" y="84"/>
                  </a:moveTo>
                  <a:lnTo>
                    <a:pt x="171" y="84"/>
                  </a:lnTo>
                  <a:lnTo>
                    <a:pt x="171" y="76"/>
                  </a:lnTo>
                  <a:lnTo>
                    <a:pt x="169" y="66"/>
                  </a:lnTo>
                  <a:lnTo>
                    <a:pt x="167" y="58"/>
                  </a:lnTo>
                  <a:lnTo>
                    <a:pt x="164" y="52"/>
                  </a:lnTo>
                  <a:lnTo>
                    <a:pt x="160" y="44"/>
                  </a:lnTo>
                  <a:lnTo>
                    <a:pt x="156" y="37"/>
                  </a:lnTo>
                  <a:lnTo>
                    <a:pt x="145" y="24"/>
                  </a:lnTo>
                  <a:lnTo>
                    <a:pt x="133" y="13"/>
                  </a:lnTo>
                  <a:lnTo>
                    <a:pt x="127" y="9"/>
                  </a:lnTo>
                  <a:lnTo>
                    <a:pt x="119" y="6"/>
                  </a:lnTo>
                  <a:lnTo>
                    <a:pt x="111" y="2"/>
                  </a:lnTo>
                  <a:lnTo>
                    <a:pt x="103" y="1"/>
                  </a:lnTo>
                  <a:lnTo>
                    <a:pt x="95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7" y="0"/>
                  </a:lnTo>
                  <a:lnTo>
                    <a:pt x="68" y="1"/>
                  </a:lnTo>
                  <a:lnTo>
                    <a:pt x="60" y="2"/>
                  </a:lnTo>
                  <a:lnTo>
                    <a:pt x="52" y="6"/>
                  </a:lnTo>
                  <a:lnTo>
                    <a:pt x="45" y="9"/>
                  </a:lnTo>
                  <a:lnTo>
                    <a:pt x="37" y="13"/>
                  </a:lnTo>
                  <a:lnTo>
                    <a:pt x="25" y="24"/>
                  </a:lnTo>
                  <a:lnTo>
                    <a:pt x="15" y="37"/>
                  </a:lnTo>
                  <a:lnTo>
                    <a:pt x="11" y="44"/>
                  </a:lnTo>
                  <a:lnTo>
                    <a:pt x="7" y="52"/>
                  </a:lnTo>
                  <a:lnTo>
                    <a:pt x="4" y="58"/>
                  </a:lnTo>
                  <a:lnTo>
                    <a:pt x="3" y="66"/>
                  </a:lnTo>
                  <a:lnTo>
                    <a:pt x="1" y="76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1" y="93"/>
                  </a:lnTo>
                  <a:lnTo>
                    <a:pt x="3" y="101"/>
                  </a:lnTo>
                  <a:lnTo>
                    <a:pt x="4" y="109"/>
                  </a:lnTo>
                  <a:lnTo>
                    <a:pt x="7" y="117"/>
                  </a:lnTo>
                  <a:lnTo>
                    <a:pt x="11" y="125"/>
                  </a:lnTo>
                  <a:lnTo>
                    <a:pt x="15" y="132"/>
                  </a:lnTo>
                  <a:lnTo>
                    <a:pt x="25" y="144"/>
                  </a:lnTo>
                  <a:lnTo>
                    <a:pt x="37" y="154"/>
                  </a:lnTo>
                  <a:lnTo>
                    <a:pt x="45" y="158"/>
                  </a:lnTo>
                  <a:lnTo>
                    <a:pt x="52" y="162"/>
                  </a:lnTo>
                  <a:lnTo>
                    <a:pt x="60" y="165"/>
                  </a:lnTo>
                  <a:lnTo>
                    <a:pt x="68" y="168"/>
                  </a:lnTo>
                  <a:lnTo>
                    <a:pt x="77" y="169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95" y="169"/>
                  </a:lnTo>
                  <a:lnTo>
                    <a:pt x="103" y="168"/>
                  </a:lnTo>
                  <a:lnTo>
                    <a:pt x="111" y="165"/>
                  </a:lnTo>
                  <a:lnTo>
                    <a:pt x="119" y="162"/>
                  </a:lnTo>
                  <a:lnTo>
                    <a:pt x="127" y="158"/>
                  </a:lnTo>
                  <a:lnTo>
                    <a:pt x="133" y="154"/>
                  </a:lnTo>
                  <a:lnTo>
                    <a:pt x="145" y="144"/>
                  </a:lnTo>
                  <a:lnTo>
                    <a:pt x="156" y="132"/>
                  </a:lnTo>
                  <a:lnTo>
                    <a:pt x="160" y="125"/>
                  </a:lnTo>
                  <a:lnTo>
                    <a:pt x="164" y="117"/>
                  </a:lnTo>
                  <a:lnTo>
                    <a:pt x="167" y="109"/>
                  </a:lnTo>
                  <a:lnTo>
                    <a:pt x="169" y="101"/>
                  </a:lnTo>
                  <a:lnTo>
                    <a:pt x="171" y="93"/>
                  </a:lnTo>
                  <a:lnTo>
                    <a:pt x="171" y="84"/>
                  </a:lnTo>
                  <a:lnTo>
                    <a:pt x="171" y="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9" name="Freeform 76">
              <a:extLst>
                <a:ext uri="{FF2B5EF4-FFF2-40B4-BE49-F238E27FC236}">
                  <a16:creationId xmlns:a16="http://schemas.microsoft.com/office/drawing/2014/main" id="{1F046AFA-A822-49A4-8445-A2C8E879A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" y="2921"/>
              <a:ext cx="171" cy="171"/>
            </a:xfrm>
            <a:custGeom>
              <a:avLst/>
              <a:gdLst>
                <a:gd name="T0" fmla="*/ 171 w 171"/>
                <a:gd name="T1" fmla="*/ 85 h 171"/>
                <a:gd name="T2" fmla="*/ 171 w 171"/>
                <a:gd name="T3" fmla="*/ 85 h 171"/>
                <a:gd name="T4" fmla="*/ 171 w 171"/>
                <a:gd name="T5" fmla="*/ 76 h 171"/>
                <a:gd name="T6" fmla="*/ 169 w 171"/>
                <a:gd name="T7" fmla="*/ 68 h 171"/>
                <a:gd name="T8" fmla="*/ 167 w 171"/>
                <a:gd name="T9" fmla="*/ 60 h 171"/>
                <a:gd name="T10" fmla="*/ 164 w 171"/>
                <a:gd name="T11" fmla="*/ 52 h 171"/>
                <a:gd name="T12" fmla="*/ 160 w 171"/>
                <a:gd name="T13" fmla="*/ 45 h 171"/>
                <a:gd name="T14" fmla="*/ 156 w 171"/>
                <a:gd name="T15" fmla="*/ 37 h 171"/>
                <a:gd name="T16" fmla="*/ 145 w 171"/>
                <a:gd name="T17" fmla="*/ 25 h 171"/>
                <a:gd name="T18" fmla="*/ 133 w 171"/>
                <a:gd name="T19" fmla="*/ 15 h 171"/>
                <a:gd name="T20" fmla="*/ 127 w 171"/>
                <a:gd name="T21" fmla="*/ 11 h 171"/>
                <a:gd name="T22" fmla="*/ 119 w 171"/>
                <a:gd name="T23" fmla="*/ 7 h 171"/>
                <a:gd name="T24" fmla="*/ 111 w 171"/>
                <a:gd name="T25" fmla="*/ 4 h 171"/>
                <a:gd name="T26" fmla="*/ 103 w 171"/>
                <a:gd name="T27" fmla="*/ 1 h 171"/>
                <a:gd name="T28" fmla="*/ 95 w 171"/>
                <a:gd name="T29" fmla="*/ 0 h 171"/>
                <a:gd name="T30" fmla="*/ 85 w 171"/>
                <a:gd name="T31" fmla="*/ 0 h 171"/>
                <a:gd name="T32" fmla="*/ 85 w 171"/>
                <a:gd name="T33" fmla="*/ 0 h 171"/>
                <a:gd name="T34" fmla="*/ 77 w 171"/>
                <a:gd name="T35" fmla="*/ 0 h 171"/>
                <a:gd name="T36" fmla="*/ 68 w 171"/>
                <a:gd name="T37" fmla="*/ 1 h 171"/>
                <a:gd name="T38" fmla="*/ 60 w 171"/>
                <a:gd name="T39" fmla="*/ 4 h 171"/>
                <a:gd name="T40" fmla="*/ 52 w 171"/>
                <a:gd name="T41" fmla="*/ 7 h 171"/>
                <a:gd name="T42" fmla="*/ 45 w 171"/>
                <a:gd name="T43" fmla="*/ 11 h 171"/>
                <a:gd name="T44" fmla="*/ 37 w 171"/>
                <a:gd name="T45" fmla="*/ 15 h 171"/>
                <a:gd name="T46" fmla="*/ 25 w 171"/>
                <a:gd name="T47" fmla="*/ 25 h 171"/>
                <a:gd name="T48" fmla="*/ 15 w 171"/>
                <a:gd name="T49" fmla="*/ 37 h 171"/>
                <a:gd name="T50" fmla="*/ 11 w 171"/>
                <a:gd name="T51" fmla="*/ 45 h 171"/>
                <a:gd name="T52" fmla="*/ 7 w 171"/>
                <a:gd name="T53" fmla="*/ 52 h 171"/>
                <a:gd name="T54" fmla="*/ 4 w 171"/>
                <a:gd name="T55" fmla="*/ 60 h 171"/>
                <a:gd name="T56" fmla="*/ 3 w 171"/>
                <a:gd name="T57" fmla="*/ 68 h 171"/>
                <a:gd name="T58" fmla="*/ 1 w 171"/>
                <a:gd name="T59" fmla="*/ 76 h 171"/>
                <a:gd name="T60" fmla="*/ 0 w 171"/>
                <a:gd name="T61" fmla="*/ 85 h 171"/>
                <a:gd name="T62" fmla="*/ 0 w 171"/>
                <a:gd name="T63" fmla="*/ 85 h 171"/>
                <a:gd name="T64" fmla="*/ 1 w 171"/>
                <a:gd name="T65" fmla="*/ 93 h 171"/>
                <a:gd name="T66" fmla="*/ 3 w 171"/>
                <a:gd name="T67" fmla="*/ 103 h 171"/>
                <a:gd name="T68" fmla="*/ 4 w 171"/>
                <a:gd name="T69" fmla="*/ 111 h 171"/>
                <a:gd name="T70" fmla="*/ 7 w 171"/>
                <a:gd name="T71" fmla="*/ 119 h 171"/>
                <a:gd name="T72" fmla="*/ 11 w 171"/>
                <a:gd name="T73" fmla="*/ 125 h 171"/>
                <a:gd name="T74" fmla="*/ 15 w 171"/>
                <a:gd name="T75" fmla="*/ 133 h 171"/>
                <a:gd name="T76" fmla="*/ 25 w 171"/>
                <a:gd name="T77" fmla="*/ 145 h 171"/>
                <a:gd name="T78" fmla="*/ 37 w 171"/>
                <a:gd name="T79" fmla="*/ 156 h 171"/>
                <a:gd name="T80" fmla="*/ 45 w 171"/>
                <a:gd name="T81" fmla="*/ 160 h 171"/>
                <a:gd name="T82" fmla="*/ 52 w 171"/>
                <a:gd name="T83" fmla="*/ 164 h 171"/>
                <a:gd name="T84" fmla="*/ 60 w 171"/>
                <a:gd name="T85" fmla="*/ 167 h 171"/>
                <a:gd name="T86" fmla="*/ 68 w 171"/>
                <a:gd name="T87" fmla="*/ 168 h 171"/>
                <a:gd name="T88" fmla="*/ 77 w 171"/>
                <a:gd name="T89" fmla="*/ 169 h 171"/>
                <a:gd name="T90" fmla="*/ 85 w 171"/>
                <a:gd name="T91" fmla="*/ 171 h 171"/>
                <a:gd name="T92" fmla="*/ 85 w 171"/>
                <a:gd name="T93" fmla="*/ 171 h 171"/>
                <a:gd name="T94" fmla="*/ 95 w 171"/>
                <a:gd name="T95" fmla="*/ 169 h 171"/>
                <a:gd name="T96" fmla="*/ 103 w 171"/>
                <a:gd name="T97" fmla="*/ 168 h 171"/>
                <a:gd name="T98" fmla="*/ 111 w 171"/>
                <a:gd name="T99" fmla="*/ 167 h 171"/>
                <a:gd name="T100" fmla="*/ 119 w 171"/>
                <a:gd name="T101" fmla="*/ 164 h 171"/>
                <a:gd name="T102" fmla="*/ 127 w 171"/>
                <a:gd name="T103" fmla="*/ 160 h 171"/>
                <a:gd name="T104" fmla="*/ 133 w 171"/>
                <a:gd name="T105" fmla="*/ 156 h 171"/>
                <a:gd name="T106" fmla="*/ 145 w 171"/>
                <a:gd name="T107" fmla="*/ 145 h 171"/>
                <a:gd name="T108" fmla="*/ 156 w 171"/>
                <a:gd name="T109" fmla="*/ 133 h 171"/>
                <a:gd name="T110" fmla="*/ 160 w 171"/>
                <a:gd name="T111" fmla="*/ 125 h 171"/>
                <a:gd name="T112" fmla="*/ 164 w 171"/>
                <a:gd name="T113" fmla="*/ 119 h 171"/>
                <a:gd name="T114" fmla="*/ 167 w 171"/>
                <a:gd name="T115" fmla="*/ 111 h 171"/>
                <a:gd name="T116" fmla="*/ 169 w 171"/>
                <a:gd name="T117" fmla="*/ 103 h 171"/>
                <a:gd name="T118" fmla="*/ 171 w 171"/>
                <a:gd name="T119" fmla="*/ 93 h 171"/>
                <a:gd name="T120" fmla="*/ 171 w 171"/>
                <a:gd name="T121" fmla="*/ 85 h 171"/>
                <a:gd name="T122" fmla="*/ 171 w 171"/>
                <a:gd name="T123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" h="171">
                  <a:moveTo>
                    <a:pt x="171" y="85"/>
                  </a:moveTo>
                  <a:lnTo>
                    <a:pt x="171" y="85"/>
                  </a:lnTo>
                  <a:lnTo>
                    <a:pt x="171" y="76"/>
                  </a:lnTo>
                  <a:lnTo>
                    <a:pt x="169" y="68"/>
                  </a:lnTo>
                  <a:lnTo>
                    <a:pt x="167" y="60"/>
                  </a:lnTo>
                  <a:lnTo>
                    <a:pt x="164" y="52"/>
                  </a:lnTo>
                  <a:lnTo>
                    <a:pt x="160" y="45"/>
                  </a:lnTo>
                  <a:lnTo>
                    <a:pt x="156" y="37"/>
                  </a:lnTo>
                  <a:lnTo>
                    <a:pt x="145" y="25"/>
                  </a:lnTo>
                  <a:lnTo>
                    <a:pt x="133" y="15"/>
                  </a:lnTo>
                  <a:lnTo>
                    <a:pt x="127" y="11"/>
                  </a:lnTo>
                  <a:lnTo>
                    <a:pt x="119" y="7"/>
                  </a:lnTo>
                  <a:lnTo>
                    <a:pt x="111" y="4"/>
                  </a:lnTo>
                  <a:lnTo>
                    <a:pt x="103" y="1"/>
                  </a:lnTo>
                  <a:lnTo>
                    <a:pt x="95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7" y="0"/>
                  </a:lnTo>
                  <a:lnTo>
                    <a:pt x="68" y="1"/>
                  </a:lnTo>
                  <a:lnTo>
                    <a:pt x="60" y="4"/>
                  </a:lnTo>
                  <a:lnTo>
                    <a:pt x="52" y="7"/>
                  </a:lnTo>
                  <a:lnTo>
                    <a:pt x="45" y="11"/>
                  </a:lnTo>
                  <a:lnTo>
                    <a:pt x="37" y="15"/>
                  </a:lnTo>
                  <a:lnTo>
                    <a:pt x="25" y="25"/>
                  </a:lnTo>
                  <a:lnTo>
                    <a:pt x="15" y="37"/>
                  </a:lnTo>
                  <a:lnTo>
                    <a:pt x="11" y="45"/>
                  </a:lnTo>
                  <a:lnTo>
                    <a:pt x="7" y="52"/>
                  </a:lnTo>
                  <a:lnTo>
                    <a:pt x="4" y="60"/>
                  </a:lnTo>
                  <a:lnTo>
                    <a:pt x="3" y="68"/>
                  </a:lnTo>
                  <a:lnTo>
                    <a:pt x="1" y="76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1" y="93"/>
                  </a:lnTo>
                  <a:lnTo>
                    <a:pt x="3" y="103"/>
                  </a:lnTo>
                  <a:lnTo>
                    <a:pt x="4" y="111"/>
                  </a:lnTo>
                  <a:lnTo>
                    <a:pt x="7" y="119"/>
                  </a:lnTo>
                  <a:lnTo>
                    <a:pt x="11" y="125"/>
                  </a:lnTo>
                  <a:lnTo>
                    <a:pt x="15" y="133"/>
                  </a:lnTo>
                  <a:lnTo>
                    <a:pt x="25" y="145"/>
                  </a:lnTo>
                  <a:lnTo>
                    <a:pt x="37" y="156"/>
                  </a:lnTo>
                  <a:lnTo>
                    <a:pt x="45" y="160"/>
                  </a:lnTo>
                  <a:lnTo>
                    <a:pt x="52" y="164"/>
                  </a:lnTo>
                  <a:lnTo>
                    <a:pt x="60" y="167"/>
                  </a:lnTo>
                  <a:lnTo>
                    <a:pt x="68" y="168"/>
                  </a:lnTo>
                  <a:lnTo>
                    <a:pt x="77" y="169"/>
                  </a:lnTo>
                  <a:lnTo>
                    <a:pt x="85" y="171"/>
                  </a:lnTo>
                  <a:lnTo>
                    <a:pt x="85" y="171"/>
                  </a:lnTo>
                  <a:lnTo>
                    <a:pt x="95" y="169"/>
                  </a:lnTo>
                  <a:lnTo>
                    <a:pt x="103" y="168"/>
                  </a:lnTo>
                  <a:lnTo>
                    <a:pt x="111" y="167"/>
                  </a:lnTo>
                  <a:lnTo>
                    <a:pt x="119" y="164"/>
                  </a:lnTo>
                  <a:lnTo>
                    <a:pt x="127" y="160"/>
                  </a:lnTo>
                  <a:lnTo>
                    <a:pt x="133" y="156"/>
                  </a:lnTo>
                  <a:lnTo>
                    <a:pt x="145" y="145"/>
                  </a:lnTo>
                  <a:lnTo>
                    <a:pt x="156" y="133"/>
                  </a:lnTo>
                  <a:lnTo>
                    <a:pt x="160" y="125"/>
                  </a:lnTo>
                  <a:lnTo>
                    <a:pt x="164" y="119"/>
                  </a:lnTo>
                  <a:lnTo>
                    <a:pt x="167" y="111"/>
                  </a:lnTo>
                  <a:lnTo>
                    <a:pt x="169" y="103"/>
                  </a:lnTo>
                  <a:lnTo>
                    <a:pt x="171" y="93"/>
                  </a:lnTo>
                  <a:lnTo>
                    <a:pt x="171" y="85"/>
                  </a:lnTo>
                  <a:lnTo>
                    <a:pt x="171" y="8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0" name="Freeform 77">
              <a:extLst>
                <a:ext uri="{FF2B5EF4-FFF2-40B4-BE49-F238E27FC236}">
                  <a16:creationId xmlns:a16="http://schemas.microsoft.com/office/drawing/2014/main" id="{99EE7E61-3D46-4139-9CDF-83AB7C865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" y="2695"/>
              <a:ext cx="171" cy="170"/>
            </a:xfrm>
            <a:custGeom>
              <a:avLst/>
              <a:gdLst>
                <a:gd name="T0" fmla="*/ 171 w 171"/>
                <a:gd name="T1" fmla="*/ 85 h 170"/>
                <a:gd name="T2" fmla="*/ 171 w 171"/>
                <a:gd name="T3" fmla="*/ 85 h 170"/>
                <a:gd name="T4" fmla="*/ 171 w 171"/>
                <a:gd name="T5" fmla="*/ 75 h 170"/>
                <a:gd name="T6" fmla="*/ 169 w 171"/>
                <a:gd name="T7" fmla="*/ 68 h 170"/>
                <a:gd name="T8" fmla="*/ 167 w 171"/>
                <a:gd name="T9" fmla="*/ 60 h 170"/>
                <a:gd name="T10" fmla="*/ 164 w 171"/>
                <a:gd name="T11" fmla="*/ 52 h 170"/>
                <a:gd name="T12" fmla="*/ 160 w 171"/>
                <a:gd name="T13" fmla="*/ 45 h 170"/>
                <a:gd name="T14" fmla="*/ 156 w 171"/>
                <a:gd name="T15" fmla="*/ 37 h 170"/>
                <a:gd name="T16" fmla="*/ 145 w 171"/>
                <a:gd name="T17" fmla="*/ 25 h 170"/>
                <a:gd name="T18" fmla="*/ 133 w 171"/>
                <a:gd name="T19" fmla="*/ 14 h 170"/>
                <a:gd name="T20" fmla="*/ 127 w 171"/>
                <a:gd name="T21" fmla="*/ 10 h 170"/>
                <a:gd name="T22" fmla="*/ 119 w 171"/>
                <a:gd name="T23" fmla="*/ 6 h 170"/>
                <a:gd name="T24" fmla="*/ 111 w 171"/>
                <a:gd name="T25" fmla="*/ 4 h 170"/>
                <a:gd name="T26" fmla="*/ 103 w 171"/>
                <a:gd name="T27" fmla="*/ 1 h 170"/>
                <a:gd name="T28" fmla="*/ 95 w 171"/>
                <a:gd name="T29" fmla="*/ 0 h 170"/>
                <a:gd name="T30" fmla="*/ 85 w 171"/>
                <a:gd name="T31" fmla="*/ 0 h 170"/>
                <a:gd name="T32" fmla="*/ 85 w 171"/>
                <a:gd name="T33" fmla="*/ 0 h 170"/>
                <a:gd name="T34" fmla="*/ 77 w 171"/>
                <a:gd name="T35" fmla="*/ 0 h 170"/>
                <a:gd name="T36" fmla="*/ 68 w 171"/>
                <a:gd name="T37" fmla="*/ 1 h 170"/>
                <a:gd name="T38" fmla="*/ 60 w 171"/>
                <a:gd name="T39" fmla="*/ 4 h 170"/>
                <a:gd name="T40" fmla="*/ 52 w 171"/>
                <a:gd name="T41" fmla="*/ 6 h 170"/>
                <a:gd name="T42" fmla="*/ 45 w 171"/>
                <a:gd name="T43" fmla="*/ 10 h 170"/>
                <a:gd name="T44" fmla="*/ 37 w 171"/>
                <a:gd name="T45" fmla="*/ 14 h 170"/>
                <a:gd name="T46" fmla="*/ 25 w 171"/>
                <a:gd name="T47" fmla="*/ 25 h 170"/>
                <a:gd name="T48" fmla="*/ 15 w 171"/>
                <a:gd name="T49" fmla="*/ 37 h 170"/>
                <a:gd name="T50" fmla="*/ 11 w 171"/>
                <a:gd name="T51" fmla="*/ 45 h 170"/>
                <a:gd name="T52" fmla="*/ 7 w 171"/>
                <a:gd name="T53" fmla="*/ 52 h 170"/>
                <a:gd name="T54" fmla="*/ 4 w 171"/>
                <a:gd name="T55" fmla="*/ 60 h 170"/>
                <a:gd name="T56" fmla="*/ 3 w 171"/>
                <a:gd name="T57" fmla="*/ 68 h 170"/>
                <a:gd name="T58" fmla="*/ 1 w 171"/>
                <a:gd name="T59" fmla="*/ 75 h 170"/>
                <a:gd name="T60" fmla="*/ 0 w 171"/>
                <a:gd name="T61" fmla="*/ 85 h 170"/>
                <a:gd name="T62" fmla="*/ 0 w 171"/>
                <a:gd name="T63" fmla="*/ 85 h 170"/>
                <a:gd name="T64" fmla="*/ 1 w 171"/>
                <a:gd name="T65" fmla="*/ 93 h 170"/>
                <a:gd name="T66" fmla="*/ 3 w 171"/>
                <a:gd name="T67" fmla="*/ 102 h 170"/>
                <a:gd name="T68" fmla="*/ 4 w 171"/>
                <a:gd name="T69" fmla="*/ 110 h 170"/>
                <a:gd name="T70" fmla="*/ 7 w 171"/>
                <a:gd name="T71" fmla="*/ 118 h 170"/>
                <a:gd name="T72" fmla="*/ 11 w 171"/>
                <a:gd name="T73" fmla="*/ 125 h 170"/>
                <a:gd name="T74" fmla="*/ 15 w 171"/>
                <a:gd name="T75" fmla="*/ 133 h 170"/>
                <a:gd name="T76" fmla="*/ 25 w 171"/>
                <a:gd name="T77" fmla="*/ 145 h 170"/>
                <a:gd name="T78" fmla="*/ 37 w 171"/>
                <a:gd name="T79" fmla="*/ 155 h 170"/>
                <a:gd name="T80" fmla="*/ 45 w 171"/>
                <a:gd name="T81" fmla="*/ 159 h 170"/>
                <a:gd name="T82" fmla="*/ 52 w 171"/>
                <a:gd name="T83" fmla="*/ 163 h 170"/>
                <a:gd name="T84" fmla="*/ 60 w 171"/>
                <a:gd name="T85" fmla="*/ 166 h 170"/>
                <a:gd name="T86" fmla="*/ 68 w 171"/>
                <a:gd name="T87" fmla="*/ 167 h 170"/>
                <a:gd name="T88" fmla="*/ 77 w 171"/>
                <a:gd name="T89" fmla="*/ 169 h 170"/>
                <a:gd name="T90" fmla="*/ 85 w 171"/>
                <a:gd name="T91" fmla="*/ 170 h 170"/>
                <a:gd name="T92" fmla="*/ 85 w 171"/>
                <a:gd name="T93" fmla="*/ 170 h 170"/>
                <a:gd name="T94" fmla="*/ 95 w 171"/>
                <a:gd name="T95" fmla="*/ 169 h 170"/>
                <a:gd name="T96" fmla="*/ 103 w 171"/>
                <a:gd name="T97" fmla="*/ 167 h 170"/>
                <a:gd name="T98" fmla="*/ 111 w 171"/>
                <a:gd name="T99" fmla="*/ 166 h 170"/>
                <a:gd name="T100" fmla="*/ 119 w 171"/>
                <a:gd name="T101" fmla="*/ 163 h 170"/>
                <a:gd name="T102" fmla="*/ 127 w 171"/>
                <a:gd name="T103" fmla="*/ 159 h 170"/>
                <a:gd name="T104" fmla="*/ 133 w 171"/>
                <a:gd name="T105" fmla="*/ 155 h 170"/>
                <a:gd name="T106" fmla="*/ 145 w 171"/>
                <a:gd name="T107" fmla="*/ 145 h 170"/>
                <a:gd name="T108" fmla="*/ 156 w 171"/>
                <a:gd name="T109" fmla="*/ 133 h 170"/>
                <a:gd name="T110" fmla="*/ 160 w 171"/>
                <a:gd name="T111" fmla="*/ 125 h 170"/>
                <a:gd name="T112" fmla="*/ 164 w 171"/>
                <a:gd name="T113" fmla="*/ 118 h 170"/>
                <a:gd name="T114" fmla="*/ 167 w 171"/>
                <a:gd name="T115" fmla="*/ 110 h 170"/>
                <a:gd name="T116" fmla="*/ 169 w 171"/>
                <a:gd name="T117" fmla="*/ 102 h 170"/>
                <a:gd name="T118" fmla="*/ 171 w 171"/>
                <a:gd name="T119" fmla="*/ 93 h 170"/>
                <a:gd name="T120" fmla="*/ 171 w 171"/>
                <a:gd name="T121" fmla="*/ 85 h 170"/>
                <a:gd name="T122" fmla="*/ 171 w 171"/>
                <a:gd name="T123" fmla="*/ 8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" h="170">
                  <a:moveTo>
                    <a:pt x="171" y="85"/>
                  </a:moveTo>
                  <a:lnTo>
                    <a:pt x="171" y="85"/>
                  </a:lnTo>
                  <a:lnTo>
                    <a:pt x="171" y="75"/>
                  </a:lnTo>
                  <a:lnTo>
                    <a:pt x="169" y="68"/>
                  </a:lnTo>
                  <a:lnTo>
                    <a:pt x="167" y="60"/>
                  </a:lnTo>
                  <a:lnTo>
                    <a:pt x="164" y="52"/>
                  </a:lnTo>
                  <a:lnTo>
                    <a:pt x="160" y="45"/>
                  </a:lnTo>
                  <a:lnTo>
                    <a:pt x="156" y="37"/>
                  </a:lnTo>
                  <a:lnTo>
                    <a:pt x="145" y="25"/>
                  </a:lnTo>
                  <a:lnTo>
                    <a:pt x="133" y="14"/>
                  </a:lnTo>
                  <a:lnTo>
                    <a:pt x="127" y="10"/>
                  </a:lnTo>
                  <a:lnTo>
                    <a:pt x="119" y="6"/>
                  </a:lnTo>
                  <a:lnTo>
                    <a:pt x="111" y="4"/>
                  </a:lnTo>
                  <a:lnTo>
                    <a:pt x="103" y="1"/>
                  </a:lnTo>
                  <a:lnTo>
                    <a:pt x="95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7" y="0"/>
                  </a:lnTo>
                  <a:lnTo>
                    <a:pt x="68" y="1"/>
                  </a:lnTo>
                  <a:lnTo>
                    <a:pt x="60" y="4"/>
                  </a:lnTo>
                  <a:lnTo>
                    <a:pt x="52" y="6"/>
                  </a:lnTo>
                  <a:lnTo>
                    <a:pt x="45" y="10"/>
                  </a:lnTo>
                  <a:lnTo>
                    <a:pt x="37" y="14"/>
                  </a:lnTo>
                  <a:lnTo>
                    <a:pt x="25" y="25"/>
                  </a:lnTo>
                  <a:lnTo>
                    <a:pt x="15" y="37"/>
                  </a:lnTo>
                  <a:lnTo>
                    <a:pt x="11" y="45"/>
                  </a:lnTo>
                  <a:lnTo>
                    <a:pt x="7" y="52"/>
                  </a:lnTo>
                  <a:lnTo>
                    <a:pt x="4" y="60"/>
                  </a:lnTo>
                  <a:lnTo>
                    <a:pt x="3" y="68"/>
                  </a:lnTo>
                  <a:lnTo>
                    <a:pt x="1" y="75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1" y="93"/>
                  </a:lnTo>
                  <a:lnTo>
                    <a:pt x="3" y="102"/>
                  </a:lnTo>
                  <a:lnTo>
                    <a:pt x="4" y="110"/>
                  </a:lnTo>
                  <a:lnTo>
                    <a:pt x="7" y="118"/>
                  </a:lnTo>
                  <a:lnTo>
                    <a:pt x="11" y="125"/>
                  </a:lnTo>
                  <a:lnTo>
                    <a:pt x="15" y="133"/>
                  </a:lnTo>
                  <a:lnTo>
                    <a:pt x="25" y="145"/>
                  </a:lnTo>
                  <a:lnTo>
                    <a:pt x="37" y="155"/>
                  </a:lnTo>
                  <a:lnTo>
                    <a:pt x="45" y="159"/>
                  </a:lnTo>
                  <a:lnTo>
                    <a:pt x="52" y="163"/>
                  </a:lnTo>
                  <a:lnTo>
                    <a:pt x="60" y="166"/>
                  </a:lnTo>
                  <a:lnTo>
                    <a:pt x="68" y="167"/>
                  </a:lnTo>
                  <a:lnTo>
                    <a:pt x="77" y="169"/>
                  </a:lnTo>
                  <a:lnTo>
                    <a:pt x="85" y="170"/>
                  </a:lnTo>
                  <a:lnTo>
                    <a:pt x="85" y="170"/>
                  </a:lnTo>
                  <a:lnTo>
                    <a:pt x="95" y="169"/>
                  </a:lnTo>
                  <a:lnTo>
                    <a:pt x="103" y="167"/>
                  </a:lnTo>
                  <a:lnTo>
                    <a:pt x="111" y="166"/>
                  </a:lnTo>
                  <a:lnTo>
                    <a:pt x="119" y="163"/>
                  </a:lnTo>
                  <a:lnTo>
                    <a:pt x="127" y="159"/>
                  </a:lnTo>
                  <a:lnTo>
                    <a:pt x="133" y="155"/>
                  </a:lnTo>
                  <a:lnTo>
                    <a:pt x="145" y="145"/>
                  </a:lnTo>
                  <a:lnTo>
                    <a:pt x="156" y="133"/>
                  </a:lnTo>
                  <a:lnTo>
                    <a:pt x="160" y="125"/>
                  </a:lnTo>
                  <a:lnTo>
                    <a:pt x="164" y="118"/>
                  </a:lnTo>
                  <a:lnTo>
                    <a:pt x="167" y="110"/>
                  </a:lnTo>
                  <a:lnTo>
                    <a:pt x="169" y="102"/>
                  </a:lnTo>
                  <a:lnTo>
                    <a:pt x="171" y="93"/>
                  </a:lnTo>
                  <a:lnTo>
                    <a:pt x="171" y="85"/>
                  </a:lnTo>
                  <a:lnTo>
                    <a:pt x="171" y="8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1" name="Freeform 78">
              <a:extLst>
                <a:ext uri="{FF2B5EF4-FFF2-40B4-BE49-F238E27FC236}">
                  <a16:creationId xmlns:a16="http://schemas.microsoft.com/office/drawing/2014/main" id="{E974F355-CA91-4935-8D91-D7B91B240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" y="2468"/>
              <a:ext cx="171" cy="169"/>
            </a:xfrm>
            <a:custGeom>
              <a:avLst/>
              <a:gdLst>
                <a:gd name="T0" fmla="*/ 171 w 171"/>
                <a:gd name="T1" fmla="*/ 84 h 169"/>
                <a:gd name="T2" fmla="*/ 171 w 171"/>
                <a:gd name="T3" fmla="*/ 84 h 169"/>
                <a:gd name="T4" fmla="*/ 171 w 171"/>
                <a:gd name="T5" fmla="*/ 76 h 169"/>
                <a:gd name="T6" fmla="*/ 169 w 171"/>
                <a:gd name="T7" fmla="*/ 67 h 169"/>
                <a:gd name="T8" fmla="*/ 167 w 171"/>
                <a:gd name="T9" fmla="*/ 59 h 169"/>
                <a:gd name="T10" fmla="*/ 164 w 171"/>
                <a:gd name="T11" fmla="*/ 52 h 169"/>
                <a:gd name="T12" fmla="*/ 160 w 171"/>
                <a:gd name="T13" fmla="*/ 44 h 169"/>
                <a:gd name="T14" fmla="*/ 156 w 171"/>
                <a:gd name="T15" fmla="*/ 37 h 169"/>
                <a:gd name="T16" fmla="*/ 145 w 171"/>
                <a:gd name="T17" fmla="*/ 24 h 169"/>
                <a:gd name="T18" fmla="*/ 133 w 171"/>
                <a:gd name="T19" fmla="*/ 13 h 169"/>
                <a:gd name="T20" fmla="*/ 127 w 171"/>
                <a:gd name="T21" fmla="*/ 9 h 169"/>
                <a:gd name="T22" fmla="*/ 119 w 171"/>
                <a:gd name="T23" fmla="*/ 7 h 169"/>
                <a:gd name="T24" fmla="*/ 111 w 171"/>
                <a:gd name="T25" fmla="*/ 3 h 169"/>
                <a:gd name="T26" fmla="*/ 103 w 171"/>
                <a:gd name="T27" fmla="*/ 1 h 169"/>
                <a:gd name="T28" fmla="*/ 95 w 171"/>
                <a:gd name="T29" fmla="*/ 0 h 169"/>
                <a:gd name="T30" fmla="*/ 85 w 171"/>
                <a:gd name="T31" fmla="*/ 0 h 169"/>
                <a:gd name="T32" fmla="*/ 85 w 171"/>
                <a:gd name="T33" fmla="*/ 0 h 169"/>
                <a:gd name="T34" fmla="*/ 77 w 171"/>
                <a:gd name="T35" fmla="*/ 0 h 169"/>
                <a:gd name="T36" fmla="*/ 68 w 171"/>
                <a:gd name="T37" fmla="*/ 1 h 169"/>
                <a:gd name="T38" fmla="*/ 60 w 171"/>
                <a:gd name="T39" fmla="*/ 3 h 169"/>
                <a:gd name="T40" fmla="*/ 52 w 171"/>
                <a:gd name="T41" fmla="*/ 7 h 169"/>
                <a:gd name="T42" fmla="*/ 45 w 171"/>
                <a:gd name="T43" fmla="*/ 9 h 169"/>
                <a:gd name="T44" fmla="*/ 37 w 171"/>
                <a:gd name="T45" fmla="*/ 13 h 169"/>
                <a:gd name="T46" fmla="*/ 25 w 171"/>
                <a:gd name="T47" fmla="*/ 24 h 169"/>
                <a:gd name="T48" fmla="*/ 15 w 171"/>
                <a:gd name="T49" fmla="*/ 37 h 169"/>
                <a:gd name="T50" fmla="*/ 11 w 171"/>
                <a:gd name="T51" fmla="*/ 44 h 169"/>
                <a:gd name="T52" fmla="*/ 7 w 171"/>
                <a:gd name="T53" fmla="*/ 52 h 169"/>
                <a:gd name="T54" fmla="*/ 4 w 171"/>
                <a:gd name="T55" fmla="*/ 59 h 169"/>
                <a:gd name="T56" fmla="*/ 3 w 171"/>
                <a:gd name="T57" fmla="*/ 67 h 169"/>
                <a:gd name="T58" fmla="*/ 1 w 171"/>
                <a:gd name="T59" fmla="*/ 76 h 169"/>
                <a:gd name="T60" fmla="*/ 0 w 171"/>
                <a:gd name="T61" fmla="*/ 84 h 169"/>
                <a:gd name="T62" fmla="*/ 0 w 171"/>
                <a:gd name="T63" fmla="*/ 84 h 169"/>
                <a:gd name="T64" fmla="*/ 1 w 171"/>
                <a:gd name="T65" fmla="*/ 93 h 169"/>
                <a:gd name="T66" fmla="*/ 3 w 171"/>
                <a:gd name="T67" fmla="*/ 101 h 169"/>
                <a:gd name="T68" fmla="*/ 4 w 171"/>
                <a:gd name="T69" fmla="*/ 109 h 169"/>
                <a:gd name="T70" fmla="*/ 7 w 171"/>
                <a:gd name="T71" fmla="*/ 117 h 169"/>
                <a:gd name="T72" fmla="*/ 11 w 171"/>
                <a:gd name="T73" fmla="*/ 125 h 169"/>
                <a:gd name="T74" fmla="*/ 15 w 171"/>
                <a:gd name="T75" fmla="*/ 132 h 169"/>
                <a:gd name="T76" fmla="*/ 25 w 171"/>
                <a:gd name="T77" fmla="*/ 144 h 169"/>
                <a:gd name="T78" fmla="*/ 37 w 171"/>
                <a:gd name="T79" fmla="*/ 155 h 169"/>
                <a:gd name="T80" fmla="*/ 45 w 171"/>
                <a:gd name="T81" fmla="*/ 159 h 169"/>
                <a:gd name="T82" fmla="*/ 52 w 171"/>
                <a:gd name="T83" fmla="*/ 163 h 169"/>
                <a:gd name="T84" fmla="*/ 60 w 171"/>
                <a:gd name="T85" fmla="*/ 165 h 169"/>
                <a:gd name="T86" fmla="*/ 68 w 171"/>
                <a:gd name="T87" fmla="*/ 168 h 169"/>
                <a:gd name="T88" fmla="*/ 77 w 171"/>
                <a:gd name="T89" fmla="*/ 169 h 169"/>
                <a:gd name="T90" fmla="*/ 85 w 171"/>
                <a:gd name="T91" fmla="*/ 169 h 169"/>
                <a:gd name="T92" fmla="*/ 85 w 171"/>
                <a:gd name="T93" fmla="*/ 169 h 169"/>
                <a:gd name="T94" fmla="*/ 95 w 171"/>
                <a:gd name="T95" fmla="*/ 169 h 169"/>
                <a:gd name="T96" fmla="*/ 103 w 171"/>
                <a:gd name="T97" fmla="*/ 168 h 169"/>
                <a:gd name="T98" fmla="*/ 111 w 171"/>
                <a:gd name="T99" fmla="*/ 165 h 169"/>
                <a:gd name="T100" fmla="*/ 119 w 171"/>
                <a:gd name="T101" fmla="*/ 163 h 169"/>
                <a:gd name="T102" fmla="*/ 127 w 171"/>
                <a:gd name="T103" fmla="*/ 159 h 169"/>
                <a:gd name="T104" fmla="*/ 133 w 171"/>
                <a:gd name="T105" fmla="*/ 155 h 169"/>
                <a:gd name="T106" fmla="*/ 145 w 171"/>
                <a:gd name="T107" fmla="*/ 144 h 169"/>
                <a:gd name="T108" fmla="*/ 156 w 171"/>
                <a:gd name="T109" fmla="*/ 132 h 169"/>
                <a:gd name="T110" fmla="*/ 160 w 171"/>
                <a:gd name="T111" fmla="*/ 125 h 169"/>
                <a:gd name="T112" fmla="*/ 164 w 171"/>
                <a:gd name="T113" fmla="*/ 117 h 169"/>
                <a:gd name="T114" fmla="*/ 167 w 171"/>
                <a:gd name="T115" fmla="*/ 109 h 169"/>
                <a:gd name="T116" fmla="*/ 169 w 171"/>
                <a:gd name="T117" fmla="*/ 101 h 169"/>
                <a:gd name="T118" fmla="*/ 171 w 171"/>
                <a:gd name="T119" fmla="*/ 93 h 169"/>
                <a:gd name="T120" fmla="*/ 171 w 171"/>
                <a:gd name="T121" fmla="*/ 84 h 169"/>
                <a:gd name="T122" fmla="*/ 171 w 171"/>
                <a:gd name="T123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" h="169">
                  <a:moveTo>
                    <a:pt x="171" y="84"/>
                  </a:moveTo>
                  <a:lnTo>
                    <a:pt x="171" y="84"/>
                  </a:lnTo>
                  <a:lnTo>
                    <a:pt x="171" y="76"/>
                  </a:lnTo>
                  <a:lnTo>
                    <a:pt x="169" y="67"/>
                  </a:lnTo>
                  <a:lnTo>
                    <a:pt x="167" y="59"/>
                  </a:lnTo>
                  <a:lnTo>
                    <a:pt x="164" y="52"/>
                  </a:lnTo>
                  <a:lnTo>
                    <a:pt x="160" y="44"/>
                  </a:lnTo>
                  <a:lnTo>
                    <a:pt x="156" y="37"/>
                  </a:lnTo>
                  <a:lnTo>
                    <a:pt x="145" y="24"/>
                  </a:lnTo>
                  <a:lnTo>
                    <a:pt x="133" y="13"/>
                  </a:lnTo>
                  <a:lnTo>
                    <a:pt x="127" y="9"/>
                  </a:lnTo>
                  <a:lnTo>
                    <a:pt x="119" y="7"/>
                  </a:lnTo>
                  <a:lnTo>
                    <a:pt x="111" y="3"/>
                  </a:lnTo>
                  <a:lnTo>
                    <a:pt x="103" y="1"/>
                  </a:lnTo>
                  <a:lnTo>
                    <a:pt x="95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7" y="0"/>
                  </a:lnTo>
                  <a:lnTo>
                    <a:pt x="68" y="1"/>
                  </a:lnTo>
                  <a:lnTo>
                    <a:pt x="60" y="3"/>
                  </a:lnTo>
                  <a:lnTo>
                    <a:pt x="52" y="7"/>
                  </a:lnTo>
                  <a:lnTo>
                    <a:pt x="45" y="9"/>
                  </a:lnTo>
                  <a:lnTo>
                    <a:pt x="37" y="13"/>
                  </a:lnTo>
                  <a:lnTo>
                    <a:pt x="25" y="24"/>
                  </a:lnTo>
                  <a:lnTo>
                    <a:pt x="15" y="37"/>
                  </a:lnTo>
                  <a:lnTo>
                    <a:pt x="11" y="44"/>
                  </a:lnTo>
                  <a:lnTo>
                    <a:pt x="7" y="52"/>
                  </a:lnTo>
                  <a:lnTo>
                    <a:pt x="4" y="59"/>
                  </a:lnTo>
                  <a:lnTo>
                    <a:pt x="3" y="67"/>
                  </a:lnTo>
                  <a:lnTo>
                    <a:pt x="1" y="76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1" y="93"/>
                  </a:lnTo>
                  <a:lnTo>
                    <a:pt x="3" y="101"/>
                  </a:lnTo>
                  <a:lnTo>
                    <a:pt x="4" y="109"/>
                  </a:lnTo>
                  <a:lnTo>
                    <a:pt x="7" y="117"/>
                  </a:lnTo>
                  <a:lnTo>
                    <a:pt x="11" y="125"/>
                  </a:lnTo>
                  <a:lnTo>
                    <a:pt x="15" y="132"/>
                  </a:lnTo>
                  <a:lnTo>
                    <a:pt x="25" y="144"/>
                  </a:lnTo>
                  <a:lnTo>
                    <a:pt x="37" y="155"/>
                  </a:lnTo>
                  <a:lnTo>
                    <a:pt x="45" y="159"/>
                  </a:lnTo>
                  <a:lnTo>
                    <a:pt x="52" y="163"/>
                  </a:lnTo>
                  <a:lnTo>
                    <a:pt x="60" y="165"/>
                  </a:lnTo>
                  <a:lnTo>
                    <a:pt x="68" y="168"/>
                  </a:lnTo>
                  <a:lnTo>
                    <a:pt x="77" y="169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95" y="169"/>
                  </a:lnTo>
                  <a:lnTo>
                    <a:pt x="103" y="168"/>
                  </a:lnTo>
                  <a:lnTo>
                    <a:pt x="111" y="165"/>
                  </a:lnTo>
                  <a:lnTo>
                    <a:pt x="119" y="163"/>
                  </a:lnTo>
                  <a:lnTo>
                    <a:pt x="127" y="159"/>
                  </a:lnTo>
                  <a:lnTo>
                    <a:pt x="133" y="155"/>
                  </a:lnTo>
                  <a:lnTo>
                    <a:pt x="145" y="144"/>
                  </a:lnTo>
                  <a:lnTo>
                    <a:pt x="156" y="132"/>
                  </a:lnTo>
                  <a:lnTo>
                    <a:pt x="160" y="125"/>
                  </a:lnTo>
                  <a:lnTo>
                    <a:pt x="164" y="117"/>
                  </a:lnTo>
                  <a:lnTo>
                    <a:pt x="167" y="109"/>
                  </a:lnTo>
                  <a:lnTo>
                    <a:pt x="169" y="101"/>
                  </a:lnTo>
                  <a:lnTo>
                    <a:pt x="171" y="93"/>
                  </a:lnTo>
                  <a:lnTo>
                    <a:pt x="171" y="84"/>
                  </a:lnTo>
                  <a:lnTo>
                    <a:pt x="171" y="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2" name="Freeform 79">
              <a:extLst>
                <a:ext uri="{FF2B5EF4-FFF2-40B4-BE49-F238E27FC236}">
                  <a16:creationId xmlns:a16="http://schemas.microsoft.com/office/drawing/2014/main" id="{0CE6FBD5-C139-4A38-BE09-0A0DE9CFB8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" y="2240"/>
              <a:ext cx="171" cy="169"/>
            </a:xfrm>
            <a:custGeom>
              <a:avLst/>
              <a:gdLst>
                <a:gd name="T0" fmla="*/ 171 w 171"/>
                <a:gd name="T1" fmla="*/ 85 h 169"/>
                <a:gd name="T2" fmla="*/ 171 w 171"/>
                <a:gd name="T3" fmla="*/ 85 h 169"/>
                <a:gd name="T4" fmla="*/ 171 w 171"/>
                <a:gd name="T5" fmla="*/ 76 h 169"/>
                <a:gd name="T6" fmla="*/ 169 w 171"/>
                <a:gd name="T7" fmla="*/ 68 h 169"/>
                <a:gd name="T8" fmla="*/ 167 w 171"/>
                <a:gd name="T9" fmla="*/ 60 h 169"/>
                <a:gd name="T10" fmla="*/ 164 w 171"/>
                <a:gd name="T11" fmla="*/ 52 h 169"/>
                <a:gd name="T12" fmla="*/ 160 w 171"/>
                <a:gd name="T13" fmla="*/ 44 h 169"/>
                <a:gd name="T14" fmla="*/ 156 w 171"/>
                <a:gd name="T15" fmla="*/ 37 h 169"/>
                <a:gd name="T16" fmla="*/ 145 w 171"/>
                <a:gd name="T17" fmla="*/ 25 h 169"/>
                <a:gd name="T18" fmla="*/ 133 w 171"/>
                <a:gd name="T19" fmla="*/ 15 h 169"/>
                <a:gd name="T20" fmla="*/ 127 w 171"/>
                <a:gd name="T21" fmla="*/ 11 h 169"/>
                <a:gd name="T22" fmla="*/ 119 w 171"/>
                <a:gd name="T23" fmla="*/ 7 h 169"/>
                <a:gd name="T24" fmla="*/ 111 w 171"/>
                <a:gd name="T25" fmla="*/ 4 h 169"/>
                <a:gd name="T26" fmla="*/ 103 w 171"/>
                <a:gd name="T27" fmla="*/ 1 h 169"/>
                <a:gd name="T28" fmla="*/ 95 w 171"/>
                <a:gd name="T29" fmla="*/ 0 h 169"/>
                <a:gd name="T30" fmla="*/ 85 w 171"/>
                <a:gd name="T31" fmla="*/ 0 h 169"/>
                <a:gd name="T32" fmla="*/ 85 w 171"/>
                <a:gd name="T33" fmla="*/ 0 h 169"/>
                <a:gd name="T34" fmla="*/ 77 w 171"/>
                <a:gd name="T35" fmla="*/ 0 h 169"/>
                <a:gd name="T36" fmla="*/ 68 w 171"/>
                <a:gd name="T37" fmla="*/ 1 h 169"/>
                <a:gd name="T38" fmla="*/ 60 w 171"/>
                <a:gd name="T39" fmla="*/ 4 h 169"/>
                <a:gd name="T40" fmla="*/ 52 w 171"/>
                <a:gd name="T41" fmla="*/ 7 h 169"/>
                <a:gd name="T42" fmla="*/ 45 w 171"/>
                <a:gd name="T43" fmla="*/ 11 h 169"/>
                <a:gd name="T44" fmla="*/ 37 w 171"/>
                <a:gd name="T45" fmla="*/ 15 h 169"/>
                <a:gd name="T46" fmla="*/ 25 w 171"/>
                <a:gd name="T47" fmla="*/ 25 h 169"/>
                <a:gd name="T48" fmla="*/ 15 w 171"/>
                <a:gd name="T49" fmla="*/ 37 h 169"/>
                <a:gd name="T50" fmla="*/ 11 w 171"/>
                <a:gd name="T51" fmla="*/ 44 h 169"/>
                <a:gd name="T52" fmla="*/ 7 w 171"/>
                <a:gd name="T53" fmla="*/ 52 h 169"/>
                <a:gd name="T54" fmla="*/ 4 w 171"/>
                <a:gd name="T55" fmla="*/ 60 h 169"/>
                <a:gd name="T56" fmla="*/ 3 w 171"/>
                <a:gd name="T57" fmla="*/ 68 h 169"/>
                <a:gd name="T58" fmla="*/ 1 w 171"/>
                <a:gd name="T59" fmla="*/ 76 h 169"/>
                <a:gd name="T60" fmla="*/ 0 w 171"/>
                <a:gd name="T61" fmla="*/ 85 h 169"/>
                <a:gd name="T62" fmla="*/ 0 w 171"/>
                <a:gd name="T63" fmla="*/ 85 h 169"/>
                <a:gd name="T64" fmla="*/ 1 w 171"/>
                <a:gd name="T65" fmla="*/ 93 h 169"/>
                <a:gd name="T66" fmla="*/ 3 w 171"/>
                <a:gd name="T67" fmla="*/ 103 h 169"/>
                <a:gd name="T68" fmla="*/ 4 w 171"/>
                <a:gd name="T69" fmla="*/ 111 h 169"/>
                <a:gd name="T70" fmla="*/ 7 w 171"/>
                <a:gd name="T71" fmla="*/ 119 h 169"/>
                <a:gd name="T72" fmla="*/ 11 w 171"/>
                <a:gd name="T73" fmla="*/ 125 h 169"/>
                <a:gd name="T74" fmla="*/ 15 w 171"/>
                <a:gd name="T75" fmla="*/ 132 h 169"/>
                <a:gd name="T76" fmla="*/ 25 w 171"/>
                <a:gd name="T77" fmla="*/ 145 h 169"/>
                <a:gd name="T78" fmla="*/ 37 w 171"/>
                <a:gd name="T79" fmla="*/ 156 h 169"/>
                <a:gd name="T80" fmla="*/ 45 w 171"/>
                <a:gd name="T81" fmla="*/ 160 h 169"/>
                <a:gd name="T82" fmla="*/ 52 w 171"/>
                <a:gd name="T83" fmla="*/ 163 h 169"/>
                <a:gd name="T84" fmla="*/ 60 w 171"/>
                <a:gd name="T85" fmla="*/ 167 h 169"/>
                <a:gd name="T86" fmla="*/ 68 w 171"/>
                <a:gd name="T87" fmla="*/ 168 h 169"/>
                <a:gd name="T88" fmla="*/ 77 w 171"/>
                <a:gd name="T89" fmla="*/ 169 h 169"/>
                <a:gd name="T90" fmla="*/ 85 w 171"/>
                <a:gd name="T91" fmla="*/ 169 h 169"/>
                <a:gd name="T92" fmla="*/ 85 w 171"/>
                <a:gd name="T93" fmla="*/ 169 h 169"/>
                <a:gd name="T94" fmla="*/ 95 w 171"/>
                <a:gd name="T95" fmla="*/ 169 h 169"/>
                <a:gd name="T96" fmla="*/ 103 w 171"/>
                <a:gd name="T97" fmla="*/ 168 h 169"/>
                <a:gd name="T98" fmla="*/ 111 w 171"/>
                <a:gd name="T99" fmla="*/ 167 h 169"/>
                <a:gd name="T100" fmla="*/ 119 w 171"/>
                <a:gd name="T101" fmla="*/ 163 h 169"/>
                <a:gd name="T102" fmla="*/ 127 w 171"/>
                <a:gd name="T103" fmla="*/ 160 h 169"/>
                <a:gd name="T104" fmla="*/ 133 w 171"/>
                <a:gd name="T105" fmla="*/ 156 h 169"/>
                <a:gd name="T106" fmla="*/ 145 w 171"/>
                <a:gd name="T107" fmla="*/ 145 h 169"/>
                <a:gd name="T108" fmla="*/ 156 w 171"/>
                <a:gd name="T109" fmla="*/ 132 h 169"/>
                <a:gd name="T110" fmla="*/ 160 w 171"/>
                <a:gd name="T111" fmla="*/ 125 h 169"/>
                <a:gd name="T112" fmla="*/ 164 w 171"/>
                <a:gd name="T113" fmla="*/ 119 h 169"/>
                <a:gd name="T114" fmla="*/ 167 w 171"/>
                <a:gd name="T115" fmla="*/ 111 h 169"/>
                <a:gd name="T116" fmla="*/ 169 w 171"/>
                <a:gd name="T117" fmla="*/ 103 h 169"/>
                <a:gd name="T118" fmla="*/ 171 w 171"/>
                <a:gd name="T119" fmla="*/ 93 h 169"/>
                <a:gd name="T120" fmla="*/ 171 w 171"/>
                <a:gd name="T121" fmla="*/ 85 h 169"/>
                <a:gd name="T122" fmla="*/ 171 w 171"/>
                <a:gd name="T123" fmla="*/ 85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" h="169">
                  <a:moveTo>
                    <a:pt x="171" y="85"/>
                  </a:moveTo>
                  <a:lnTo>
                    <a:pt x="171" y="85"/>
                  </a:lnTo>
                  <a:lnTo>
                    <a:pt x="171" y="76"/>
                  </a:lnTo>
                  <a:lnTo>
                    <a:pt x="169" y="68"/>
                  </a:lnTo>
                  <a:lnTo>
                    <a:pt x="167" y="60"/>
                  </a:lnTo>
                  <a:lnTo>
                    <a:pt x="164" y="52"/>
                  </a:lnTo>
                  <a:lnTo>
                    <a:pt x="160" y="44"/>
                  </a:lnTo>
                  <a:lnTo>
                    <a:pt x="156" y="37"/>
                  </a:lnTo>
                  <a:lnTo>
                    <a:pt x="145" y="25"/>
                  </a:lnTo>
                  <a:lnTo>
                    <a:pt x="133" y="15"/>
                  </a:lnTo>
                  <a:lnTo>
                    <a:pt x="127" y="11"/>
                  </a:lnTo>
                  <a:lnTo>
                    <a:pt x="119" y="7"/>
                  </a:lnTo>
                  <a:lnTo>
                    <a:pt x="111" y="4"/>
                  </a:lnTo>
                  <a:lnTo>
                    <a:pt x="103" y="1"/>
                  </a:lnTo>
                  <a:lnTo>
                    <a:pt x="95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7" y="0"/>
                  </a:lnTo>
                  <a:lnTo>
                    <a:pt x="68" y="1"/>
                  </a:lnTo>
                  <a:lnTo>
                    <a:pt x="60" y="4"/>
                  </a:lnTo>
                  <a:lnTo>
                    <a:pt x="52" y="7"/>
                  </a:lnTo>
                  <a:lnTo>
                    <a:pt x="45" y="11"/>
                  </a:lnTo>
                  <a:lnTo>
                    <a:pt x="37" y="15"/>
                  </a:lnTo>
                  <a:lnTo>
                    <a:pt x="25" y="25"/>
                  </a:lnTo>
                  <a:lnTo>
                    <a:pt x="15" y="37"/>
                  </a:lnTo>
                  <a:lnTo>
                    <a:pt x="11" y="44"/>
                  </a:lnTo>
                  <a:lnTo>
                    <a:pt x="7" y="52"/>
                  </a:lnTo>
                  <a:lnTo>
                    <a:pt x="4" y="60"/>
                  </a:lnTo>
                  <a:lnTo>
                    <a:pt x="3" y="68"/>
                  </a:lnTo>
                  <a:lnTo>
                    <a:pt x="1" y="76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1" y="93"/>
                  </a:lnTo>
                  <a:lnTo>
                    <a:pt x="3" y="103"/>
                  </a:lnTo>
                  <a:lnTo>
                    <a:pt x="4" y="111"/>
                  </a:lnTo>
                  <a:lnTo>
                    <a:pt x="7" y="119"/>
                  </a:lnTo>
                  <a:lnTo>
                    <a:pt x="11" y="125"/>
                  </a:lnTo>
                  <a:lnTo>
                    <a:pt x="15" y="132"/>
                  </a:lnTo>
                  <a:lnTo>
                    <a:pt x="25" y="145"/>
                  </a:lnTo>
                  <a:lnTo>
                    <a:pt x="37" y="156"/>
                  </a:lnTo>
                  <a:lnTo>
                    <a:pt x="45" y="160"/>
                  </a:lnTo>
                  <a:lnTo>
                    <a:pt x="52" y="163"/>
                  </a:lnTo>
                  <a:lnTo>
                    <a:pt x="60" y="167"/>
                  </a:lnTo>
                  <a:lnTo>
                    <a:pt x="68" y="168"/>
                  </a:lnTo>
                  <a:lnTo>
                    <a:pt x="77" y="169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95" y="169"/>
                  </a:lnTo>
                  <a:lnTo>
                    <a:pt x="103" y="168"/>
                  </a:lnTo>
                  <a:lnTo>
                    <a:pt x="111" y="167"/>
                  </a:lnTo>
                  <a:lnTo>
                    <a:pt x="119" y="163"/>
                  </a:lnTo>
                  <a:lnTo>
                    <a:pt x="127" y="160"/>
                  </a:lnTo>
                  <a:lnTo>
                    <a:pt x="133" y="156"/>
                  </a:lnTo>
                  <a:lnTo>
                    <a:pt x="145" y="145"/>
                  </a:lnTo>
                  <a:lnTo>
                    <a:pt x="156" y="132"/>
                  </a:lnTo>
                  <a:lnTo>
                    <a:pt x="160" y="125"/>
                  </a:lnTo>
                  <a:lnTo>
                    <a:pt x="164" y="119"/>
                  </a:lnTo>
                  <a:lnTo>
                    <a:pt x="167" y="111"/>
                  </a:lnTo>
                  <a:lnTo>
                    <a:pt x="169" y="103"/>
                  </a:lnTo>
                  <a:lnTo>
                    <a:pt x="171" y="93"/>
                  </a:lnTo>
                  <a:lnTo>
                    <a:pt x="171" y="85"/>
                  </a:lnTo>
                  <a:lnTo>
                    <a:pt x="171" y="8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3" name="Freeform 80">
              <a:extLst>
                <a:ext uri="{FF2B5EF4-FFF2-40B4-BE49-F238E27FC236}">
                  <a16:creationId xmlns:a16="http://schemas.microsoft.com/office/drawing/2014/main" id="{1F246D03-91C9-4C59-AE06-41C2AC966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" y="2240"/>
              <a:ext cx="170" cy="169"/>
            </a:xfrm>
            <a:custGeom>
              <a:avLst/>
              <a:gdLst>
                <a:gd name="T0" fmla="*/ 170 w 170"/>
                <a:gd name="T1" fmla="*/ 85 h 169"/>
                <a:gd name="T2" fmla="*/ 170 w 170"/>
                <a:gd name="T3" fmla="*/ 85 h 169"/>
                <a:gd name="T4" fmla="*/ 169 w 170"/>
                <a:gd name="T5" fmla="*/ 76 h 169"/>
                <a:gd name="T6" fmla="*/ 168 w 170"/>
                <a:gd name="T7" fmla="*/ 68 h 169"/>
                <a:gd name="T8" fmla="*/ 166 w 170"/>
                <a:gd name="T9" fmla="*/ 60 h 169"/>
                <a:gd name="T10" fmla="*/ 164 w 170"/>
                <a:gd name="T11" fmla="*/ 52 h 169"/>
                <a:gd name="T12" fmla="*/ 160 w 170"/>
                <a:gd name="T13" fmla="*/ 44 h 169"/>
                <a:gd name="T14" fmla="*/ 156 w 170"/>
                <a:gd name="T15" fmla="*/ 37 h 169"/>
                <a:gd name="T16" fmla="*/ 145 w 170"/>
                <a:gd name="T17" fmla="*/ 25 h 169"/>
                <a:gd name="T18" fmla="*/ 132 w 170"/>
                <a:gd name="T19" fmla="*/ 15 h 169"/>
                <a:gd name="T20" fmla="*/ 125 w 170"/>
                <a:gd name="T21" fmla="*/ 11 h 169"/>
                <a:gd name="T22" fmla="*/ 118 w 170"/>
                <a:gd name="T23" fmla="*/ 7 h 169"/>
                <a:gd name="T24" fmla="*/ 110 w 170"/>
                <a:gd name="T25" fmla="*/ 4 h 169"/>
                <a:gd name="T26" fmla="*/ 102 w 170"/>
                <a:gd name="T27" fmla="*/ 1 h 169"/>
                <a:gd name="T28" fmla="*/ 93 w 170"/>
                <a:gd name="T29" fmla="*/ 0 h 169"/>
                <a:gd name="T30" fmla="*/ 85 w 170"/>
                <a:gd name="T31" fmla="*/ 0 h 169"/>
                <a:gd name="T32" fmla="*/ 85 w 170"/>
                <a:gd name="T33" fmla="*/ 0 h 169"/>
                <a:gd name="T34" fmla="*/ 76 w 170"/>
                <a:gd name="T35" fmla="*/ 0 h 169"/>
                <a:gd name="T36" fmla="*/ 68 w 170"/>
                <a:gd name="T37" fmla="*/ 1 h 169"/>
                <a:gd name="T38" fmla="*/ 60 w 170"/>
                <a:gd name="T39" fmla="*/ 4 h 169"/>
                <a:gd name="T40" fmla="*/ 52 w 170"/>
                <a:gd name="T41" fmla="*/ 7 h 169"/>
                <a:gd name="T42" fmla="*/ 44 w 170"/>
                <a:gd name="T43" fmla="*/ 11 h 169"/>
                <a:gd name="T44" fmla="*/ 37 w 170"/>
                <a:gd name="T45" fmla="*/ 15 h 169"/>
                <a:gd name="T46" fmla="*/ 25 w 170"/>
                <a:gd name="T47" fmla="*/ 25 h 169"/>
                <a:gd name="T48" fmla="*/ 14 w 170"/>
                <a:gd name="T49" fmla="*/ 37 h 169"/>
                <a:gd name="T50" fmla="*/ 10 w 170"/>
                <a:gd name="T51" fmla="*/ 44 h 169"/>
                <a:gd name="T52" fmla="*/ 6 w 170"/>
                <a:gd name="T53" fmla="*/ 52 h 169"/>
                <a:gd name="T54" fmla="*/ 4 w 170"/>
                <a:gd name="T55" fmla="*/ 60 h 169"/>
                <a:gd name="T56" fmla="*/ 1 w 170"/>
                <a:gd name="T57" fmla="*/ 68 h 169"/>
                <a:gd name="T58" fmla="*/ 0 w 170"/>
                <a:gd name="T59" fmla="*/ 76 h 169"/>
                <a:gd name="T60" fmla="*/ 0 w 170"/>
                <a:gd name="T61" fmla="*/ 85 h 169"/>
                <a:gd name="T62" fmla="*/ 0 w 170"/>
                <a:gd name="T63" fmla="*/ 85 h 169"/>
                <a:gd name="T64" fmla="*/ 0 w 170"/>
                <a:gd name="T65" fmla="*/ 93 h 169"/>
                <a:gd name="T66" fmla="*/ 1 w 170"/>
                <a:gd name="T67" fmla="*/ 103 h 169"/>
                <a:gd name="T68" fmla="*/ 4 w 170"/>
                <a:gd name="T69" fmla="*/ 111 h 169"/>
                <a:gd name="T70" fmla="*/ 6 w 170"/>
                <a:gd name="T71" fmla="*/ 119 h 169"/>
                <a:gd name="T72" fmla="*/ 10 w 170"/>
                <a:gd name="T73" fmla="*/ 125 h 169"/>
                <a:gd name="T74" fmla="*/ 14 w 170"/>
                <a:gd name="T75" fmla="*/ 132 h 169"/>
                <a:gd name="T76" fmla="*/ 25 w 170"/>
                <a:gd name="T77" fmla="*/ 145 h 169"/>
                <a:gd name="T78" fmla="*/ 37 w 170"/>
                <a:gd name="T79" fmla="*/ 156 h 169"/>
                <a:gd name="T80" fmla="*/ 44 w 170"/>
                <a:gd name="T81" fmla="*/ 160 h 169"/>
                <a:gd name="T82" fmla="*/ 52 w 170"/>
                <a:gd name="T83" fmla="*/ 163 h 169"/>
                <a:gd name="T84" fmla="*/ 60 w 170"/>
                <a:gd name="T85" fmla="*/ 167 h 169"/>
                <a:gd name="T86" fmla="*/ 68 w 170"/>
                <a:gd name="T87" fmla="*/ 168 h 169"/>
                <a:gd name="T88" fmla="*/ 76 w 170"/>
                <a:gd name="T89" fmla="*/ 169 h 169"/>
                <a:gd name="T90" fmla="*/ 85 w 170"/>
                <a:gd name="T91" fmla="*/ 169 h 169"/>
                <a:gd name="T92" fmla="*/ 85 w 170"/>
                <a:gd name="T93" fmla="*/ 169 h 169"/>
                <a:gd name="T94" fmla="*/ 93 w 170"/>
                <a:gd name="T95" fmla="*/ 169 h 169"/>
                <a:gd name="T96" fmla="*/ 102 w 170"/>
                <a:gd name="T97" fmla="*/ 168 h 169"/>
                <a:gd name="T98" fmla="*/ 110 w 170"/>
                <a:gd name="T99" fmla="*/ 167 h 169"/>
                <a:gd name="T100" fmla="*/ 118 w 170"/>
                <a:gd name="T101" fmla="*/ 163 h 169"/>
                <a:gd name="T102" fmla="*/ 125 w 170"/>
                <a:gd name="T103" fmla="*/ 160 h 169"/>
                <a:gd name="T104" fmla="*/ 132 w 170"/>
                <a:gd name="T105" fmla="*/ 156 h 169"/>
                <a:gd name="T106" fmla="*/ 145 w 170"/>
                <a:gd name="T107" fmla="*/ 145 h 169"/>
                <a:gd name="T108" fmla="*/ 156 w 170"/>
                <a:gd name="T109" fmla="*/ 132 h 169"/>
                <a:gd name="T110" fmla="*/ 160 w 170"/>
                <a:gd name="T111" fmla="*/ 125 h 169"/>
                <a:gd name="T112" fmla="*/ 164 w 170"/>
                <a:gd name="T113" fmla="*/ 119 h 169"/>
                <a:gd name="T114" fmla="*/ 166 w 170"/>
                <a:gd name="T115" fmla="*/ 111 h 169"/>
                <a:gd name="T116" fmla="*/ 168 w 170"/>
                <a:gd name="T117" fmla="*/ 103 h 169"/>
                <a:gd name="T118" fmla="*/ 169 w 170"/>
                <a:gd name="T119" fmla="*/ 93 h 169"/>
                <a:gd name="T120" fmla="*/ 170 w 170"/>
                <a:gd name="T121" fmla="*/ 85 h 169"/>
                <a:gd name="T122" fmla="*/ 170 w 170"/>
                <a:gd name="T123" fmla="*/ 85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" h="169">
                  <a:moveTo>
                    <a:pt x="170" y="85"/>
                  </a:moveTo>
                  <a:lnTo>
                    <a:pt x="170" y="85"/>
                  </a:lnTo>
                  <a:lnTo>
                    <a:pt x="169" y="76"/>
                  </a:lnTo>
                  <a:lnTo>
                    <a:pt x="168" y="68"/>
                  </a:lnTo>
                  <a:lnTo>
                    <a:pt x="166" y="60"/>
                  </a:lnTo>
                  <a:lnTo>
                    <a:pt x="164" y="52"/>
                  </a:lnTo>
                  <a:lnTo>
                    <a:pt x="160" y="44"/>
                  </a:lnTo>
                  <a:lnTo>
                    <a:pt x="156" y="37"/>
                  </a:lnTo>
                  <a:lnTo>
                    <a:pt x="145" y="25"/>
                  </a:lnTo>
                  <a:lnTo>
                    <a:pt x="132" y="15"/>
                  </a:lnTo>
                  <a:lnTo>
                    <a:pt x="125" y="11"/>
                  </a:lnTo>
                  <a:lnTo>
                    <a:pt x="118" y="7"/>
                  </a:lnTo>
                  <a:lnTo>
                    <a:pt x="110" y="4"/>
                  </a:lnTo>
                  <a:lnTo>
                    <a:pt x="102" y="1"/>
                  </a:lnTo>
                  <a:lnTo>
                    <a:pt x="93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6" y="0"/>
                  </a:lnTo>
                  <a:lnTo>
                    <a:pt x="68" y="1"/>
                  </a:lnTo>
                  <a:lnTo>
                    <a:pt x="60" y="4"/>
                  </a:lnTo>
                  <a:lnTo>
                    <a:pt x="52" y="7"/>
                  </a:lnTo>
                  <a:lnTo>
                    <a:pt x="44" y="11"/>
                  </a:lnTo>
                  <a:lnTo>
                    <a:pt x="37" y="15"/>
                  </a:lnTo>
                  <a:lnTo>
                    <a:pt x="25" y="25"/>
                  </a:lnTo>
                  <a:lnTo>
                    <a:pt x="14" y="37"/>
                  </a:lnTo>
                  <a:lnTo>
                    <a:pt x="10" y="44"/>
                  </a:lnTo>
                  <a:lnTo>
                    <a:pt x="6" y="52"/>
                  </a:lnTo>
                  <a:lnTo>
                    <a:pt x="4" y="60"/>
                  </a:lnTo>
                  <a:lnTo>
                    <a:pt x="1" y="68"/>
                  </a:lnTo>
                  <a:lnTo>
                    <a:pt x="0" y="76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93"/>
                  </a:lnTo>
                  <a:lnTo>
                    <a:pt x="1" y="103"/>
                  </a:lnTo>
                  <a:lnTo>
                    <a:pt x="4" y="111"/>
                  </a:lnTo>
                  <a:lnTo>
                    <a:pt x="6" y="119"/>
                  </a:lnTo>
                  <a:lnTo>
                    <a:pt x="10" y="125"/>
                  </a:lnTo>
                  <a:lnTo>
                    <a:pt x="14" y="132"/>
                  </a:lnTo>
                  <a:lnTo>
                    <a:pt x="25" y="145"/>
                  </a:lnTo>
                  <a:lnTo>
                    <a:pt x="37" y="156"/>
                  </a:lnTo>
                  <a:lnTo>
                    <a:pt x="44" y="160"/>
                  </a:lnTo>
                  <a:lnTo>
                    <a:pt x="52" y="163"/>
                  </a:lnTo>
                  <a:lnTo>
                    <a:pt x="60" y="167"/>
                  </a:lnTo>
                  <a:lnTo>
                    <a:pt x="68" y="168"/>
                  </a:lnTo>
                  <a:lnTo>
                    <a:pt x="76" y="169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93" y="169"/>
                  </a:lnTo>
                  <a:lnTo>
                    <a:pt x="102" y="168"/>
                  </a:lnTo>
                  <a:lnTo>
                    <a:pt x="110" y="167"/>
                  </a:lnTo>
                  <a:lnTo>
                    <a:pt x="118" y="163"/>
                  </a:lnTo>
                  <a:lnTo>
                    <a:pt x="125" y="160"/>
                  </a:lnTo>
                  <a:lnTo>
                    <a:pt x="132" y="156"/>
                  </a:lnTo>
                  <a:lnTo>
                    <a:pt x="145" y="145"/>
                  </a:lnTo>
                  <a:lnTo>
                    <a:pt x="156" y="132"/>
                  </a:lnTo>
                  <a:lnTo>
                    <a:pt x="160" y="125"/>
                  </a:lnTo>
                  <a:lnTo>
                    <a:pt x="164" y="119"/>
                  </a:lnTo>
                  <a:lnTo>
                    <a:pt x="166" y="111"/>
                  </a:lnTo>
                  <a:lnTo>
                    <a:pt x="168" y="103"/>
                  </a:lnTo>
                  <a:lnTo>
                    <a:pt x="169" y="93"/>
                  </a:lnTo>
                  <a:lnTo>
                    <a:pt x="170" y="85"/>
                  </a:lnTo>
                  <a:lnTo>
                    <a:pt x="170" y="8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4" name="Freeform 81">
              <a:extLst>
                <a:ext uri="{FF2B5EF4-FFF2-40B4-BE49-F238E27FC236}">
                  <a16:creationId xmlns:a16="http://schemas.microsoft.com/office/drawing/2014/main" id="{BD6E4786-DC63-4AC8-9740-61C7C1E352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" y="2240"/>
              <a:ext cx="171" cy="169"/>
            </a:xfrm>
            <a:custGeom>
              <a:avLst/>
              <a:gdLst>
                <a:gd name="T0" fmla="*/ 171 w 171"/>
                <a:gd name="T1" fmla="*/ 85 h 169"/>
                <a:gd name="T2" fmla="*/ 171 w 171"/>
                <a:gd name="T3" fmla="*/ 85 h 169"/>
                <a:gd name="T4" fmla="*/ 169 w 171"/>
                <a:gd name="T5" fmla="*/ 76 h 169"/>
                <a:gd name="T6" fmla="*/ 168 w 171"/>
                <a:gd name="T7" fmla="*/ 68 h 169"/>
                <a:gd name="T8" fmla="*/ 167 w 171"/>
                <a:gd name="T9" fmla="*/ 60 h 169"/>
                <a:gd name="T10" fmla="*/ 164 w 171"/>
                <a:gd name="T11" fmla="*/ 52 h 169"/>
                <a:gd name="T12" fmla="*/ 160 w 171"/>
                <a:gd name="T13" fmla="*/ 44 h 169"/>
                <a:gd name="T14" fmla="*/ 156 w 171"/>
                <a:gd name="T15" fmla="*/ 37 h 169"/>
                <a:gd name="T16" fmla="*/ 145 w 171"/>
                <a:gd name="T17" fmla="*/ 25 h 169"/>
                <a:gd name="T18" fmla="*/ 132 w 171"/>
                <a:gd name="T19" fmla="*/ 15 h 169"/>
                <a:gd name="T20" fmla="*/ 125 w 171"/>
                <a:gd name="T21" fmla="*/ 11 h 169"/>
                <a:gd name="T22" fmla="*/ 119 w 171"/>
                <a:gd name="T23" fmla="*/ 7 h 169"/>
                <a:gd name="T24" fmla="*/ 111 w 171"/>
                <a:gd name="T25" fmla="*/ 4 h 169"/>
                <a:gd name="T26" fmla="*/ 103 w 171"/>
                <a:gd name="T27" fmla="*/ 1 h 169"/>
                <a:gd name="T28" fmla="*/ 93 w 171"/>
                <a:gd name="T29" fmla="*/ 0 h 169"/>
                <a:gd name="T30" fmla="*/ 85 w 171"/>
                <a:gd name="T31" fmla="*/ 0 h 169"/>
                <a:gd name="T32" fmla="*/ 85 w 171"/>
                <a:gd name="T33" fmla="*/ 0 h 169"/>
                <a:gd name="T34" fmla="*/ 76 w 171"/>
                <a:gd name="T35" fmla="*/ 0 h 169"/>
                <a:gd name="T36" fmla="*/ 68 w 171"/>
                <a:gd name="T37" fmla="*/ 1 h 169"/>
                <a:gd name="T38" fmla="*/ 60 w 171"/>
                <a:gd name="T39" fmla="*/ 4 h 169"/>
                <a:gd name="T40" fmla="*/ 52 w 171"/>
                <a:gd name="T41" fmla="*/ 7 h 169"/>
                <a:gd name="T42" fmla="*/ 44 w 171"/>
                <a:gd name="T43" fmla="*/ 11 h 169"/>
                <a:gd name="T44" fmla="*/ 37 w 171"/>
                <a:gd name="T45" fmla="*/ 15 h 169"/>
                <a:gd name="T46" fmla="*/ 25 w 171"/>
                <a:gd name="T47" fmla="*/ 25 h 169"/>
                <a:gd name="T48" fmla="*/ 15 w 171"/>
                <a:gd name="T49" fmla="*/ 37 h 169"/>
                <a:gd name="T50" fmla="*/ 11 w 171"/>
                <a:gd name="T51" fmla="*/ 44 h 169"/>
                <a:gd name="T52" fmla="*/ 7 w 171"/>
                <a:gd name="T53" fmla="*/ 52 h 169"/>
                <a:gd name="T54" fmla="*/ 4 w 171"/>
                <a:gd name="T55" fmla="*/ 60 h 169"/>
                <a:gd name="T56" fmla="*/ 1 w 171"/>
                <a:gd name="T57" fmla="*/ 68 h 169"/>
                <a:gd name="T58" fmla="*/ 0 w 171"/>
                <a:gd name="T59" fmla="*/ 76 h 169"/>
                <a:gd name="T60" fmla="*/ 0 w 171"/>
                <a:gd name="T61" fmla="*/ 85 h 169"/>
                <a:gd name="T62" fmla="*/ 0 w 171"/>
                <a:gd name="T63" fmla="*/ 85 h 169"/>
                <a:gd name="T64" fmla="*/ 0 w 171"/>
                <a:gd name="T65" fmla="*/ 93 h 169"/>
                <a:gd name="T66" fmla="*/ 1 w 171"/>
                <a:gd name="T67" fmla="*/ 103 h 169"/>
                <a:gd name="T68" fmla="*/ 4 w 171"/>
                <a:gd name="T69" fmla="*/ 111 h 169"/>
                <a:gd name="T70" fmla="*/ 7 w 171"/>
                <a:gd name="T71" fmla="*/ 119 h 169"/>
                <a:gd name="T72" fmla="*/ 11 w 171"/>
                <a:gd name="T73" fmla="*/ 125 h 169"/>
                <a:gd name="T74" fmla="*/ 15 w 171"/>
                <a:gd name="T75" fmla="*/ 132 h 169"/>
                <a:gd name="T76" fmla="*/ 25 w 171"/>
                <a:gd name="T77" fmla="*/ 145 h 169"/>
                <a:gd name="T78" fmla="*/ 37 w 171"/>
                <a:gd name="T79" fmla="*/ 156 h 169"/>
                <a:gd name="T80" fmla="*/ 44 w 171"/>
                <a:gd name="T81" fmla="*/ 160 h 169"/>
                <a:gd name="T82" fmla="*/ 52 w 171"/>
                <a:gd name="T83" fmla="*/ 163 h 169"/>
                <a:gd name="T84" fmla="*/ 60 w 171"/>
                <a:gd name="T85" fmla="*/ 167 h 169"/>
                <a:gd name="T86" fmla="*/ 68 w 171"/>
                <a:gd name="T87" fmla="*/ 168 h 169"/>
                <a:gd name="T88" fmla="*/ 76 w 171"/>
                <a:gd name="T89" fmla="*/ 169 h 169"/>
                <a:gd name="T90" fmla="*/ 85 w 171"/>
                <a:gd name="T91" fmla="*/ 169 h 169"/>
                <a:gd name="T92" fmla="*/ 85 w 171"/>
                <a:gd name="T93" fmla="*/ 169 h 169"/>
                <a:gd name="T94" fmla="*/ 93 w 171"/>
                <a:gd name="T95" fmla="*/ 169 h 169"/>
                <a:gd name="T96" fmla="*/ 103 w 171"/>
                <a:gd name="T97" fmla="*/ 168 h 169"/>
                <a:gd name="T98" fmla="*/ 111 w 171"/>
                <a:gd name="T99" fmla="*/ 167 h 169"/>
                <a:gd name="T100" fmla="*/ 119 w 171"/>
                <a:gd name="T101" fmla="*/ 163 h 169"/>
                <a:gd name="T102" fmla="*/ 125 w 171"/>
                <a:gd name="T103" fmla="*/ 160 h 169"/>
                <a:gd name="T104" fmla="*/ 132 w 171"/>
                <a:gd name="T105" fmla="*/ 156 h 169"/>
                <a:gd name="T106" fmla="*/ 145 w 171"/>
                <a:gd name="T107" fmla="*/ 145 h 169"/>
                <a:gd name="T108" fmla="*/ 156 w 171"/>
                <a:gd name="T109" fmla="*/ 132 h 169"/>
                <a:gd name="T110" fmla="*/ 160 w 171"/>
                <a:gd name="T111" fmla="*/ 125 h 169"/>
                <a:gd name="T112" fmla="*/ 164 w 171"/>
                <a:gd name="T113" fmla="*/ 119 h 169"/>
                <a:gd name="T114" fmla="*/ 167 w 171"/>
                <a:gd name="T115" fmla="*/ 111 h 169"/>
                <a:gd name="T116" fmla="*/ 168 w 171"/>
                <a:gd name="T117" fmla="*/ 103 h 169"/>
                <a:gd name="T118" fmla="*/ 169 w 171"/>
                <a:gd name="T119" fmla="*/ 93 h 169"/>
                <a:gd name="T120" fmla="*/ 171 w 171"/>
                <a:gd name="T121" fmla="*/ 85 h 169"/>
                <a:gd name="T122" fmla="*/ 171 w 171"/>
                <a:gd name="T123" fmla="*/ 85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" h="169">
                  <a:moveTo>
                    <a:pt x="171" y="85"/>
                  </a:moveTo>
                  <a:lnTo>
                    <a:pt x="171" y="85"/>
                  </a:lnTo>
                  <a:lnTo>
                    <a:pt x="169" y="76"/>
                  </a:lnTo>
                  <a:lnTo>
                    <a:pt x="168" y="68"/>
                  </a:lnTo>
                  <a:lnTo>
                    <a:pt x="167" y="60"/>
                  </a:lnTo>
                  <a:lnTo>
                    <a:pt x="164" y="52"/>
                  </a:lnTo>
                  <a:lnTo>
                    <a:pt x="160" y="44"/>
                  </a:lnTo>
                  <a:lnTo>
                    <a:pt x="156" y="37"/>
                  </a:lnTo>
                  <a:lnTo>
                    <a:pt x="145" y="25"/>
                  </a:lnTo>
                  <a:lnTo>
                    <a:pt x="132" y="15"/>
                  </a:lnTo>
                  <a:lnTo>
                    <a:pt x="125" y="11"/>
                  </a:lnTo>
                  <a:lnTo>
                    <a:pt x="119" y="7"/>
                  </a:lnTo>
                  <a:lnTo>
                    <a:pt x="111" y="4"/>
                  </a:lnTo>
                  <a:lnTo>
                    <a:pt x="103" y="1"/>
                  </a:lnTo>
                  <a:lnTo>
                    <a:pt x="93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6" y="0"/>
                  </a:lnTo>
                  <a:lnTo>
                    <a:pt x="68" y="1"/>
                  </a:lnTo>
                  <a:lnTo>
                    <a:pt x="60" y="4"/>
                  </a:lnTo>
                  <a:lnTo>
                    <a:pt x="52" y="7"/>
                  </a:lnTo>
                  <a:lnTo>
                    <a:pt x="44" y="11"/>
                  </a:lnTo>
                  <a:lnTo>
                    <a:pt x="37" y="15"/>
                  </a:lnTo>
                  <a:lnTo>
                    <a:pt x="25" y="25"/>
                  </a:lnTo>
                  <a:lnTo>
                    <a:pt x="15" y="37"/>
                  </a:lnTo>
                  <a:lnTo>
                    <a:pt x="11" y="44"/>
                  </a:lnTo>
                  <a:lnTo>
                    <a:pt x="7" y="52"/>
                  </a:lnTo>
                  <a:lnTo>
                    <a:pt x="4" y="60"/>
                  </a:lnTo>
                  <a:lnTo>
                    <a:pt x="1" y="68"/>
                  </a:lnTo>
                  <a:lnTo>
                    <a:pt x="0" y="76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93"/>
                  </a:lnTo>
                  <a:lnTo>
                    <a:pt x="1" y="103"/>
                  </a:lnTo>
                  <a:lnTo>
                    <a:pt x="4" y="111"/>
                  </a:lnTo>
                  <a:lnTo>
                    <a:pt x="7" y="119"/>
                  </a:lnTo>
                  <a:lnTo>
                    <a:pt x="11" y="125"/>
                  </a:lnTo>
                  <a:lnTo>
                    <a:pt x="15" y="132"/>
                  </a:lnTo>
                  <a:lnTo>
                    <a:pt x="25" y="145"/>
                  </a:lnTo>
                  <a:lnTo>
                    <a:pt x="37" y="156"/>
                  </a:lnTo>
                  <a:lnTo>
                    <a:pt x="44" y="160"/>
                  </a:lnTo>
                  <a:lnTo>
                    <a:pt x="52" y="163"/>
                  </a:lnTo>
                  <a:lnTo>
                    <a:pt x="60" y="167"/>
                  </a:lnTo>
                  <a:lnTo>
                    <a:pt x="68" y="168"/>
                  </a:lnTo>
                  <a:lnTo>
                    <a:pt x="76" y="169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93" y="169"/>
                  </a:lnTo>
                  <a:lnTo>
                    <a:pt x="103" y="168"/>
                  </a:lnTo>
                  <a:lnTo>
                    <a:pt x="111" y="167"/>
                  </a:lnTo>
                  <a:lnTo>
                    <a:pt x="119" y="163"/>
                  </a:lnTo>
                  <a:lnTo>
                    <a:pt x="125" y="160"/>
                  </a:lnTo>
                  <a:lnTo>
                    <a:pt x="132" y="156"/>
                  </a:lnTo>
                  <a:lnTo>
                    <a:pt x="145" y="145"/>
                  </a:lnTo>
                  <a:lnTo>
                    <a:pt x="156" y="132"/>
                  </a:lnTo>
                  <a:lnTo>
                    <a:pt x="160" y="125"/>
                  </a:lnTo>
                  <a:lnTo>
                    <a:pt x="164" y="119"/>
                  </a:lnTo>
                  <a:lnTo>
                    <a:pt x="167" y="111"/>
                  </a:lnTo>
                  <a:lnTo>
                    <a:pt x="168" y="103"/>
                  </a:lnTo>
                  <a:lnTo>
                    <a:pt x="169" y="93"/>
                  </a:lnTo>
                  <a:lnTo>
                    <a:pt x="171" y="85"/>
                  </a:lnTo>
                  <a:lnTo>
                    <a:pt x="171" y="8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5" name="Freeform 82">
              <a:extLst>
                <a:ext uri="{FF2B5EF4-FFF2-40B4-BE49-F238E27FC236}">
                  <a16:creationId xmlns:a16="http://schemas.microsoft.com/office/drawing/2014/main" id="{4320948E-5D5C-4085-8777-C2B48BB71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" y="2013"/>
              <a:ext cx="171" cy="170"/>
            </a:xfrm>
            <a:custGeom>
              <a:avLst/>
              <a:gdLst>
                <a:gd name="T0" fmla="*/ 171 w 171"/>
                <a:gd name="T1" fmla="*/ 86 h 170"/>
                <a:gd name="T2" fmla="*/ 171 w 171"/>
                <a:gd name="T3" fmla="*/ 86 h 170"/>
                <a:gd name="T4" fmla="*/ 171 w 171"/>
                <a:gd name="T5" fmla="*/ 76 h 170"/>
                <a:gd name="T6" fmla="*/ 169 w 171"/>
                <a:gd name="T7" fmla="*/ 68 h 170"/>
                <a:gd name="T8" fmla="*/ 167 w 171"/>
                <a:gd name="T9" fmla="*/ 60 h 170"/>
                <a:gd name="T10" fmla="*/ 164 w 171"/>
                <a:gd name="T11" fmla="*/ 52 h 170"/>
                <a:gd name="T12" fmla="*/ 160 w 171"/>
                <a:gd name="T13" fmla="*/ 44 h 170"/>
                <a:gd name="T14" fmla="*/ 156 w 171"/>
                <a:gd name="T15" fmla="*/ 38 h 170"/>
                <a:gd name="T16" fmla="*/ 145 w 171"/>
                <a:gd name="T17" fmla="*/ 26 h 170"/>
                <a:gd name="T18" fmla="*/ 133 w 171"/>
                <a:gd name="T19" fmla="*/ 15 h 170"/>
                <a:gd name="T20" fmla="*/ 127 w 171"/>
                <a:gd name="T21" fmla="*/ 11 h 170"/>
                <a:gd name="T22" fmla="*/ 119 w 171"/>
                <a:gd name="T23" fmla="*/ 7 h 170"/>
                <a:gd name="T24" fmla="*/ 111 w 171"/>
                <a:gd name="T25" fmla="*/ 4 h 170"/>
                <a:gd name="T26" fmla="*/ 103 w 171"/>
                <a:gd name="T27" fmla="*/ 2 h 170"/>
                <a:gd name="T28" fmla="*/ 95 w 171"/>
                <a:gd name="T29" fmla="*/ 0 h 170"/>
                <a:gd name="T30" fmla="*/ 85 w 171"/>
                <a:gd name="T31" fmla="*/ 0 h 170"/>
                <a:gd name="T32" fmla="*/ 85 w 171"/>
                <a:gd name="T33" fmla="*/ 0 h 170"/>
                <a:gd name="T34" fmla="*/ 77 w 171"/>
                <a:gd name="T35" fmla="*/ 0 h 170"/>
                <a:gd name="T36" fmla="*/ 68 w 171"/>
                <a:gd name="T37" fmla="*/ 2 h 170"/>
                <a:gd name="T38" fmla="*/ 60 w 171"/>
                <a:gd name="T39" fmla="*/ 4 h 170"/>
                <a:gd name="T40" fmla="*/ 52 w 171"/>
                <a:gd name="T41" fmla="*/ 7 h 170"/>
                <a:gd name="T42" fmla="*/ 45 w 171"/>
                <a:gd name="T43" fmla="*/ 11 h 170"/>
                <a:gd name="T44" fmla="*/ 37 w 171"/>
                <a:gd name="T45" fmla="*/ 15 h 170"/>
                <a:gd name="T46" fmla="*/ 25 w 171"/>
                <a:gd name="T47" fmla="*/ 26 h 170"/>
                <a:gd name="T48" fmla="*/ 15 w 171"/>
                <a:gd name="T49" fmla="*/ 38 h 170"/>
                <a:gd name="T50" fmla="*/ 11 w 171"/>
                <a:gd name="T51" fmla="*/ 44 h 170"/>
                <a:gd name="T52" fmla="*/ 7 w 171"/>
                <a:gd name="T53" fmla="*/ 52 h 170"/>
                <a:gd name="T54" fmla="*/ 4 w 171"/>
                <a:gd name="T55" fmla="*/ 60 h 170"/>
                <a:gd name="T56" fmla="*/ 3 w 171"/>
                <a:gd name="T57" fmla="*/ 68 h 170"/>
                <a:gd name="T58" fmla="*/ 1 w 171"/>
                <a:gd name="T59" fmla="*/ 76 h 170"/>
                <a:gd name="T60" fmla="*/ 0 w 171"/>
                <a:gd name="T61" fmla="*/ 86 h 170"/>
                <a:gd name="T62" fmla="*/ 0 w 171"/>
                <a:gd name="T63" fmla="*/ 86 h 170"/>
                <a:gd name="T64" fmla="*/ 1 w 171"/>
                <a:gd name="T65" fmla="*/ 94 h 170"/>
                <a:gd name="T66" fmla="*/ 3 w 171"/>
                <a:gd name="T67" fmla="*/ 103 h 170"/>
                <a:gd name="T68" fmla="*/ 4 w 171"/>
                <a:gd name="T69" fmla="*/ 111 h 170"/>
                <a:gd name="T70" fmla="*/ 7 w 171"/>
                <a:gd name="T71" fmla="*/ 119 h 170"/>
                <a:gd name="T72" fmla="*/ 11 w 171"/>
                <a:gd name="T73" fmla="*/ 126 h 170"/>
                <a:gd name="T74" fmla="*/ 15 w 171"/>
                <a:gd name="T75" fmla="*/ 132 h 170"/>
                <a:gd name="T76" fmla="*/ 25 w 171"/>
                <a:gd name="T77" fmla="*/ 146 h 170"/>
                <a:gd name="T78" fmla="*/ 37 w 171"/>
                <a:gd name="T79" fmla="*/ 156 h 170"/>
                <a:gd name="T80" fmla="*/ 45 w 171"/>
                <a:gd name="T81" fmla="*/ 160 h 170"/>
                <a:gd name="T82" fmla="*/ 52 w 171"/>
                <a:gd name="T83" fmla="*/ 163 h 170"/>
                <a:gd name="T84" fmla="*/ 60 w 171"/>
                <a:gd name="T85" fmla="*/ 167 h 170"/>
                <a:gd name="T86" fmla="*/ 68 w 171"/>
                <a:gd name="T87" fmla="*/ 168 h 170"/>
                <a:gd name="T88" fmla="*/ 77 w 171"/>
                <a:gd name="T89" fmla="*/ 170 h 170"/>
                <a:gd name="T90" fmla="*/ 85 w 171"/>
                <a:gd name="T91" fmla="*/ 170 h 170"/>
                <a:gd name="T92" fmla="*/ 85 w 171"/>
                <a:gd name="T93" fmla="*/ 170 h 170"/>
                <a:gd name="T94" fmla="*/ 95 w 171"/>
                <a:gd name="T95" fmla="*/ 170 h 170"/>
                <a:gd name="T96" fmla="*/ 103 w 171"/>
                <a:gd name="T97" fmla="*/ 168 h 170"/>
                <a:gd name="T98" fmla="*/ 111 w 171"/>
                <a:gd name="T99" fmla="*/ 167 h 170"/>
                <a:gd name="T100" fmla="*/ 119 w 171"/>
                <a:gd name="T101" fmla="*/ 163 h 170"/>
                <a:gd name="T102" fmla="*/ 127 w 171"/>
                <a:gd name="T103" fmla="*/ 160 h 170"/>
                <a:gd name="T104" fmla="*/ 133 w 171"/>
                <a:gd name="T105" fmla="*/ 156 h 170"/>
                <a:gd name="T106" fmla="*/ 145 w 171"/>
                <a:gd name="T107" fmla="*/ 146 h 170"/>
                <a:gd name="T108" fmla="*/ 156 w 171"/>
                <a:gd name="T109" fmla="*/ 132 h 170"/>
                <a:gd name="T110" fmla="*/ 160 w 171"/>
                <a:gd name="T111" fmla="*/ 126 h 170"/>
                <a:gd name="T112" fmla="*/ 164 w 171"/>
                <a:gd name="T113" fmla="*/ 119 h 170"/>
                <a:gd name="T114" fmla="*/ 167 w 171"/>
                <a:gd name="T115" fmla="*/ 111 h 170"/>
                <a:gd name="T116" fmla="*/ 169 w 171"/>
                <a:gd name="T117" fmla="*/ 103 h 170"/>
                <a:gd name="T118" fmla="*/ 171 w 171"/>
                <a:gd name="T119" fmla="*/ 94 h 170"/>
                <a:gd name="T120" fmla="*/ 171 w 171"/>
                <a:gd name="T121" fmla="*/ 86 h 170"/>
                <a:gd name="T122" fmla="*/ 171 w 171"/>
                <a:gd name="T123" fmla="*/ 8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" h="170">
                  <a:moveTo>
                    <a:pt x="171" y="86"/>
                  </a:moveTo>
                  <a:lnTo>
                    <a:pt x="171" y="86"/>
                  </a:lnTo>
                  <a:lnTo>
                    <a:pt x="171" y="76"/>
                  </a:lnTo>
                  <a:lnTo>
                    <a:pt x="169" y="68"/>
                  </a:lnTo>
                  <a:lnTo>
                    <a:pt x="167" y="60"/>
                  </a:lnTo>
                  <a:lnTo>
                    <a:pt x="164" y="52"/>
                  </a:lnTo>
                  <a:lnTo>
                    <a:pt x="160" y="44"/>
                  </a:lnTo>
                  <a:lnTo>
                    <a:pt x="156" y="38"/>
                  </a:lnTo>
                  <a:lnTo>
                    <a:pt x="145" y="26"/>
                  </a:lnTo>
                  <a:lnTo>
                    <a:pt x="133" y="15"/>
                  </a:lnTo>
                  <a:lnTo>
                    <a:pt x="127" y="11"/>
                  </a:lnTo>
                  <a:lnTo>
                    <a:pt x="119" y="7"/>
                  </a:lnTo>
                  <a:lnTo>
                    <a:pt x="111" y="4"/>
                  </a:lnTo>
                  <a:lnTo>
                    <a:pt x="103" y="2"/>
                  </a:lnTo>
                  <a:lnTo>
                    <a:pt x="95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7" y="0"/>
                  </a:lnTo>
                  <a:lnTo>
                    <a:pt x="68" y="2"/>
                  </a:lnTo>
                  <a:lnTo>
                    <a:pt x="60" y="4"/>
                  </a:lnTo>
                  <a:lnTo>
                    <a:pt x="52" y="7"/>
                  </a:lnTo>
                  <a:lnTo>
                    <a:pt x="45" y="11"/>
                  </a:lnTo>
                  <a:lnTo>
                    <a:pt x="37" y="15"/>
                  </a:lnTo>
                  <a:lnTo>
                    <a:pt x="25" y="26"/>
                  </a:lnTo>
                  <a:lnTo>
                    <a:pt x="15" y="38"/>
                  </a:lnTo>
                  <a:lnTo>
                    <a:pt x="11" y="44"/>
                  </a:lnTo>
                  <a:lnTo>
                    <a:pt x="7" y="52"/>
                  </a:lnTo>
                  <a:lnTo>
                    <a:pt x="4" y="60"/>
                  </a:lnTo>
                  <a:lnTo>
                    <a:pt x="3" y="68"/>
                  </a:lnTo>
                  <a:lnTo>
                    <a:pt x="1" y="76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1" y="94"/>
                  </a:lnTo>
                  <a:lnTo>
                    <a:pt x="3" y="103"/>
                  </a:lnTo>
                  <a:lnTo>
                    <a:pt x="4" y="111"/>
                  </a:lnTo>
                  <a:lnTo>
                    <a:pt x="7" y="119"/>
                  </a:lnTo>
                  <a:lnTo>
                    <a:pt x="11" y="126"/>
                  </a:lnTo>
                  <a:lnTo>
                    <a:pt x="15" y="132"/>
                  </a:lnTo>
                  <a:lnTo>
                    <a:pt x="25" y="146"/>
                  </a:lnTo>
                  <a:lnTo>
                    <a:pt x="37" y="156"/>
                  </a:lnTo>
                  <a:lnTo>
                    <a:pt x="45" y="160"/>
                  </a:lnTo>
                  <a:lnTo>
                    <a:pt x="52" y="163"/>
                  </a:lnTo>
                  <a:lnTo>
                    <a:pt x="60" y="167"/>
                  </a:lnTo>
                  <a:lnTo>
                    <a:pt x="68" y="168"/>
                  </a:lnTo>
                  <a:lnTo>
                    <a:pt x="77" y="170"/>
                  </a:lnTo>
                  <a:lnTo>
                    <a:pt x="85" y="170"/>
                  </a:lnTo>
                  <a:lnTo>
                    <a:pt x="85" y="170"/>
                  </a:lnTo>
                  <a:lnTo>
                    <a:pt x="95" y="170"/>
                  </a:lnTo>
                  <a:lnTo>
                    <a:pt x="103" y="168"/>
                  </a:lnTo>
                  <a:lnTo>
                    <a:pt x="111" y="167"/>
                  </a:lnTo>
                  <a:lnTo>
                    <a:pt x="119" y="163"/>
                  </a:lnTo>
                  <a:lnTo>
                    <a:pt x="127" y="160"/>
                  </a:lnTo>
                  <a:lnTo>
                    <a:pt x="133" y="156"/>
                  </a:lnTo>
                  <a:lnTo>
                    <a:pt x="145" y="146"/>
                  </a:lnTo>
                  <a:lnTo>
                    <a:pt x="156" y="132"/>
                  </a:lnTo>
                  <a:lnTo>
                    <a:pt x="160" y="126"/>
                  </a:lnTo>
                  <a:lnTo>
                    <a:pt x="164" y="119"/>
                  </a:lnTo>
                  <a:lnTo>
                    <a:pt x="167" y="111"/>
                  </a:lnTo>
                  <a:lnTo>
                    <a:pt x="169" y="103"/>
                  </a:lnTo>
                  <a:lnTo>
                    <a:pt x="171" y="94"/>
                  </a:lnTo>
                  <a:lnTo>
                    <a:pt x="171" y="86"/>
                  </a:lnTo>
                  <a:lnTo>
                    <a:pt x="171" y="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6" name="Freeform 83">
              <a:extLst>
                <a:ext uri="{FF2B5EF4-FFF2-40B4-BE49-F238E27FC236}">
                  <a16:creationId xmlns:a16="http://schemas.microsoft.com/office/drawing/2014/main" id="{5B9840E1-0624-46B4-A699-E100EA525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" y="2035"/>
              <a:ext cx="126" cy="128"/>
            </a:xfrm>
            <a:custGeom>
              <a:avLst/>
              <a:gdLst>
                <a:gd name="T0" fmla="*/ 126 w 126"/>
                <a:gd name="T1" fmla="*/ 64 h 128"/>
                <a:gd name="T2" fmla="*/ 126 w 126"/>
                <a:gd name="T3" fmla="*/ 64 h 128"/>
                <a:gd name="T4" fmla="*/ 125 w 126"/>
                <a:gd name="T5" fmla="*/ 50 h 128"/>
                <a:gd name="T6" fmla="*/ 122 w 126"/>
                <a:gd name="T7" fmla="*/ 38 h 128"/>
                <a:gd name="T8" fmla="*/ 116 w 126"/>
                <a:gd name="T9" fmla="*/ 28 h 128"/>
                <a:gd name="T10" fmla="*/ 108 w 126"/>
                <a:gd name="T11" fmla="*/ 18 h 128"/>
                <a:gd name="T12" fmla="*/ 98 w 126"/>
                <a:gd name="T13" fmla="*/ 10 h 128"/>
                <a:gd name="T14" fmla="*/ 88 w 126"/>
                <a:gd name="T15" fmla="*/ 5 h 128"/>
                <a:gd name="T16" fmla="*/ 76 w 126"/>
                <a:gd name="T17" fmla="*/ 1 h 128"/>
                <a:gd name="T18" fmla="*/ 62 w 126"/>
                <a:gd name="T19" fmla="*/ 0 h 128"/>
                <a:gd name="T20" fmla="*/ 62 w 126"/>
                <a:gd name="T21" fmla="*/ 0 h 128"/>
                <a:gd name="T22" fmla="*/ 50 w 126"/>
                <a:gd name="T23" fmla="*/ 1 h 128"/>
                <a:gd name="T24" fmla="*/ 38 w 126"/>
                <a:gd name="T25" fmla="*/ 5 h 128"/>
                <a:gd name="T26" fmla="*/ 28 w 126"/>
                <a:gd name="T27" fmla="*/ 10 h 128"/>
                <a:gd name="T28" fmla="*/ 18 w 126"/>
                <a:gd name="T29" fmla="*/ 18 h 128"/>
                <a:gd name="T30" fmla="*/ 10 w 126"/>
                <a:gd name="T31" fmla="*/ 28 h 128"/>
                <a:gd name="T32" fmla="*/ 4 w 126"/>
                <a:gd name="T33" fmla="*/ 38 h 128"/>
                <a:gd name="T34" fmla="*/ 1 w 126"/>
                <a:gd name="T35" fmla="*/ 50 h 128"/>
                <a:gd name="T36" fmla="*/ 0 w 126"/>
                <a:gd name="T37" fmla="*/ 64 h 128"/>
                <a:gd name="T38" fmla="*/ 0 w 126"/>
                <a:gd name="T39" fmla="*/ 64 h 128"/>
                <a:gd name="T40" fmla="*/ 1 w 126"/>
                <a:gd name="T41" fmla="*/ 76 h 128"/>
                <a:gd name="T42" fmla="*/ 4 w 126"/>
                <a:gd name="T43" fmla="*/ 88 h 128"/>
                <a:gd name="T44" fmla="*/ 10 w 126"/>
                <a:gd name="T45" fmla="*/ 98 h 128"/>
                <a:gd name="T46" fmla="*/ 18 w 126"/>
                <a:gd name="T47" fmla="*/ 109 h 128"/>
                <a:gd name="T48" fmla="*/ 28 w 126"/>
                <a:gd name="T49" fmla="*/ 116 h 128"/>
                <a:gd name="T50" fmla="*/ 38 w 126"/>
                <a:gd name="T51" fmla="*/ 122 h 128"/>
                <a:gd name="T52" fmla="*/ 50 w 126"/>
                <a:gd name="T53" fmla="*/ 126 h 128"/>
                <a:gd name="T54" fmla="*/ 62 w 126"/>
                <a:gd name="T55" fmla="*/ 128 h 128"/>
                <a:gd name="T56" fmla="*/ 62 w 126"/>
                <a:gd name="T57" fmla="*/ 128 h 128"/>
                <a:gd name="T58" fmla="*/ 76 w 126"/>
                <a:gd name="T59" fmla="*/ 126 h 128"/>
                <a:gd name="T60" fmla="*/ 88 w 126"/>
                <a:gd name="T61" fmla="*/ 122 h 128"/>
                <a:gd name="T62" fmla="*/ 98 w 126"/>
                <a:gd name="T63" fmla="*/ 116 h 128"/>
                <a:gd name="T64" fmla="*/ 108 w 126"/>
                <a:gd name="T65" fmla="*/ 109 h 128"/>
                <a:gd name="T66" fmla="*/ 116 w 126"/>
                <a:gd name="T67" fmla="*/ 98 h 128"/>
                <a:gd name="T68" fmla="*/ 122 w 126"/>
                <a:gd name="T69" fmla="*/ 88 h 128"/>
                <a:gd name="T70" fmla="*/ 125 w 126"/>
                <a:gd name="T71" fmla="*/ 76 h 128"/>
                <a:gd name="T72" fmla="*/ 126 w 126"/>
                <a:gd name="T73" fmla="*/ 64 h 128"/>
                <a:gd name="T74" fmla="*/ 126 w 126"/>
                <a:gd name="T75" fmla="*/ 6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6" h="128">
                  <a:moveTo>
                    <a:pt x="126" y="64"/>
                  </a:moveTo>
                  <a:lnTo>
                    <a:pt x="126" y="64"/>
                  </a:lnTo>
                  <a:lnTo>
                    <a:pt x="125" y="50"/>
                  </a:lnTo>
                  <a:lnTo>
                    <a:pt x="122" y="38"/>
                  </a:lnTo>
                  <a:lnTo>
                    <a:pt x="116" y="28"/>
                  </a:lnTo>
                  <a:lnTo>
                    <a:pt x="108" y="18"/>
                  </a:lnTo>
                  <a:lnTo>
                    <a:pt x="98" y="10"/>
                  </a:lnTo>
                  <a:lnTo>
                    <a:pt x="88" y="5"/>
                  </a:lnTo>
                  <a:lnTo>
                    <a:pt x="76" y="1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50" y="1"/>
                  </a:lnTo>
                  <a:lnTo>
                    <a:pt x="38" y="5"/>
                  </a:lnTo>
                  <a:lnTo>
                    <a:pt x="28" y="10"/>
                  </a:lnTo>
                  <a:lnTo>
                    <a:pt x="18" y="18"/>
                  </a:lnTo>
                  <a:lnTo>
                    <a:pt x="10" y="28"/>
                  </a:lnTo>
                  <a:lnTo>
                    <a:pt x="4" y="38"/>
                  </a:lnTo>
                  <a:lnTo>
                    <a:pt x="1" y="5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1" y="76"/>
                  </a:lnTo>
                  <a:lnTo>
                    <a:pt x="4" y="88"/>
                  </a:lnTo>
                  <a:lnTo>
                    <a:pt x="10" y="98"/>
                  </a:lnTo>
                  <a:lnTo>
                    <a:pt x="18" y="109"/>
                  </a:lnTo>
                  <a:lnTo>
                    <a:pt x="28" y="116"/>
                  </a:lnTo>
                  <a:lnTo>
                    <a:pt x="38" y="122"/>
                  </a:lnTo>
                  <a:lnTo>
                    <a:pt x="50" y="126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76" y="126"/>
                  </a:lnTo>
                  <a:lnTo>
                    <a:pt x="88" y="122"/>
                  </a:lnTo>
                  <a:lnTo>
                    <a:pt x="98" y="116"/>
                  </a:lnTo>
                  <a:lnTo>
                    <a:pt x="108" y="109"/>
                  </a:lnTo>
                  <a:lnTo>
                    <a:pt x="116" y="98"/>
                  </a:lnTo>
                  <a:lnTo>
                    <a:pt x="122" y="88"/>
                  </a:lnTo>
                  <a:lnTo>
                    <a:pt x="125" y="76"/>
                  </a:lnTo>
                  <a:lnTo>
                    <a:pt x="126" y="64"/>
                  </a:lnTo>
                  <a:lnTo>
                    <a:pt x="126" y="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7" name="Freeform 84">
              <a:extLst>
                <a:ext uri="{FF2B5EF4-FFF2-40B4-BE49-F238E27FC236}">
                  <a16:creationId xmlns:a16="http://schemas.microsoft.com/office/drawing/2014/main" id="{BA2206F0-D09A-42F1-95FC-5B9019414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" y="2056"/>
              <a:ext cx="86" cy="85"/>
            </a:xfrm>
            <a:custGeom>
              <a:avLst/>
              <a:gdLst>
                <a:gd name="T0" fmla="*/ 86 w 86"/>
                <a:gd name="T1" fmla="*/ 43 h 85"/>
                <a:gd name="T2" fmla="*/ 86 w 86"/>
                <a:gd name="T3" fmla="*/ 43 h 85"/>
                <a:gd name="T4" fmla="*/ 84 w 86"/>
                <a:gd name="T5" fmla="*/ 33 h 85"/>
                <a:gd name="T6" fmla="*/ 83 w 86"/>
                <a:gd name="T7" fmla="*/ 25 h 85"/>
                <a:gd name="T8" fmla="*/ 79 w 86"/>
                <a:gd name="T9" fmla="*/ 19 h 85"/>
                <a:gd name="T10" fmla="*/ 74 w 86"/>
                <a:gd name="T11" fmla="*/ 12 h 85"/>
                <a:gd name="T12" fmla="*/ 67 w 86"/>
                <a:gd name="T13" fmla="*/ 7 h 85"/>
                <a:gd name="T14" fmla="*/ 60 w 86"/>
                <a:gd name="T15" fmla="*/ 3 h 85"/>
                <a:gd name="T16" fmla="*/ 52 w 86"/>
                <a:gd name="T17" fmla="*/ 0 h 85"/>
                <a:gd name="T18" fmla="*/ 43 w 86"/>
                <a:gd name="T19" fmla="*/ 0 h 85"/>
                <a:gd name="T20" fmla="*/ 43 w 86"/>
                <a:gd name="T21" fmla="*/ 0 h 85"/>
                <a:gd name="T22" fmla="*/ 35 w 86"/>
                <a:gd name="T23" fmla="*/ 0 h 85"/>
                <a:gd name="T24" fmla="*/ 27 w 86"/>
                <a:gd name="T25" fmla="*/ 3 h 85"/>
                <a:gd name="T26" fmla="*/ 19 w 86"/>
                <a:gd name="T27" fmla="*/ 7 h 85"/>
                <a:gd name="T28" fmla="*/ 14 w 86"/>
                <a:gd name="T29" fmla="*/ 12 h 85"/>
                <a:gd name="T30" fmla="*/ 8 w 86"/>
                <a:gd name="T31" fmla="*/ 19 h 85"/>
                <a:gd name="T32" fmla="*/ 4 w 86"/>
                <a:gd name="T33" fmla="*/ 25 h 85"/>
                <a:gd name="T34" fmla="*/ 2 w 86"/>
                <a:gd name="T35" fmla="*/ 33 h 85"/>
                <a:gd name="T36" fmla="*/ 0 w 86"/>
                <a:gd name="T37" fmla="*/ 43 h 85"/>
                <a:gd name="T38" fmla="*/ 0 w 86"/>
                <a:gd name="T39" fmla="*/ 43 h 85"/>
                <a:gd name="T40" fmla="*/ 2 w 86"/>
                <a:gd name="T41" fmla="*/ 51 h 85"/>
                <a:gd name="T42" fmla="*/ 4 w 86"/>
                <a:gd name="T43" fmla="*/ 59 h 85"/>
                <a:gd name="T44" fmla="*/ 8 w 86"/>
                <a:gd name="T45" fmla="*/ 67 h 85"/>
                <a:gd name="T46" fmla="*/ 14 w 86"/>
                <a:gd name="T47" fmla="*/ 72 h 85"/>
                <a:gd name="T48" fmla="*/ 19 w 86"/>
                <a:gd name="T49" fmla="*/ 77 h 85"/>
                <a:gd name="T50" fmla="*/ 27 w 86"/>
                <a:gd name="T51" fmla="*/ 81 h 85"/>
                <a:gd name="T52" fmla="*/ 35 w 86"/>
                <a:gd name="T53" fmla="*/ 84 h 85"/>
                <a:gd name="T54" fmla="*/ 43 w 86"/>
                <a:gd name="T55" fmla="*/ 85 h 85"/>
                <a:gd name="T56" fmla="*/ 43 w 86"/>
                <a:gd name="T57" fmla="*/ 85 h 85"/>
                <a:gd name="T58" fmla="*/ 52 w 86"/>
                <a:gd name="T59" fmla="*/ 84 h 85"/>
                <a:gd name="T60" fmla="*/ 60 w 86"/>
                <a:gd name="T61" fmla="*/ 81 h 85"/>
                <a:gd name="T62" fmla="*/ 67 w 86"/>
                <a:gd name="T63" fmla="*/ 77 h 85"/>
                <a:gd name="T64" fmla="*/ 74 w 86"/>
                <a:gd name="T65" fmla="*/ 72 h 85"/>
                <a:gd name="T66" fmla="*/ 79 w 86"/>
                <a:gd name="T67" fmla="*/ 67 h 85"/>
                <a:gd name="T68" fmla="*/ 83 w 86"/>
                <a:gd name="T69" fmla="*/ 59 h 85"/>
                <a:gd name="T70" fmla="*/ 84 w 86"/>
                <a:gd name="T71" fmla="*/ 51 h 85"/>
                <a:gd name="T72" fmla="*/ 86 w 86"/>
                <a:gd name="T73" fmla="*/ 43 h 85"/>
                <a:gd name="T74" fmla="*/ 86 w 86"/>
                <a:gd name="T75" fmla="*/ 4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6" h="85">
                  <a:moveTo>
                    <a:pt x="86" y="43"/>
                  </a:moveTo>
                  <a:lnTo>
                    <a:pt x="86" y="43"/>
                  </a:lnTo>
                  <a:lnTo>
                    <a:pt x="84" y="33"/>
                  </a:lnTo>
                  <a:lnTo>
                    <a:pt x="83" y="25"/>
                  </a:lnTo>
                  <a:lnTo>
                    <a:pt x="79" y="19"/>
                  </a:lnTo>
                  <a:lnTo>
                    <a:pt x="74" y="12"/>
                  </a:lnTo>
                  <a:lnTo>
                    <a:pt x="67" y="7"/>
                  </a:lnTo>
                  <a:lnTo>
                    <a:pt x="60" y="3"/>
                  </a:lnTo>
                  <a:lnTo>
                    <a:pt x="52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35" y="0"/>
                  </a:lnTo>
                  <a:lnTo>
                    <a:pt x="27" y="3"/>
                  </a:lnTo>
                  <a:lnTo>
                    <a:pt x="19" y="7"/>
                  </a:lnTo>
                  <a:lnTo>
                    <a:pt x="14" y="12"/>
                  </a:lnTo>
                  <a:lnTo>
                    <a:pt x="8" y="19"/>
                  </a:lnTo>
                  <a:lnTo>
                    <a:pt x="4" y="25"/>
                  </a:lnTo>
                  <a:lnTo>
                    <a:pt x="2" y="3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2" y="51"/>
                  </a:lnTo>
                  <a:lnTo>
                    <a:pt x="4" y="59"/>
                  </a:lnTo>
                  <a:lnTo>
                    <a:pt x="8" y="67"/>
                  </a:lnTo>
                  <a:lnTo>
                    <a:pt x="14" y="72"/>
                  </a:lnTo>
                  <a:lnTo>
                    <a:pt x="19" y="77"/>
                  </a:lnTo>
                  <a:lnTo>
                    <a:pt x="27" y="81"/>
                  </a:lnTo>
                  <a:lnTo>
                    <a:pt x="35" y="84"/>
                  </a:lnTo>
                  <a:lnTo>
                    <a:pt x="43" y="85"/>
                  </a:lnTo>
                  <a:lnTo>
                    <a:pt x="43" y="85"/>
                  </a:lnTo>
                  <a:lnTo>
                    <a:pt x="52" y="84"/>
                  </a:lnTo>
                  <a:lnTo>
                    <a:pt x="60" y="81"/>
                  </a:lnTo>
                  <a:lnTo>
                    <a:pt x="67" y="77"/>
                  </a:lnTo>
                  <a:lnTo>
                    <a:pt x="74" y="72"/>
                  </a:lnTo>
                  <a:lnTo>
                    <a:pt x="79" y="67"/>
                  </a:lnTo>
                  <a:lnTo>
                    <a:pt x="83" y="59"/>
                  </a:lnTo>
                  <a:lnTo>
                    <a:pt x="84" y="51"/>
                  </a:lnTo>
                  <a:lnTo>
                    <a:pt x="86" y="43"/>
                  </a:lnTo>
                  <a:lnTo>
                    <a:pt x="86" y="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8" name="Freeform 85">
              <a:extLst>
                <a:ext uri="{FF2B5EF4-FFF2-40B4-BE49-F238E27FC236}">
                  <a16:creationId xmlns:a16="http://schemas.microsoft.com/office/drawing/2014/main" id="{51570B8B-E350-4C29-923A-56BFA5BA6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" y="1787"/>
              <a:ext cx="171" cy="169"/>
            </a:xfrm>
            <a:custGeom>
              <a:avLst/>
              <a:gdLst>
                <a:gd name="T0" fmla="*/ 171 w 171"/>
                <a:gd name="T1" fmla="*/ 85 h 169"/>
                <a:gd name="T2" fmla="*/ 171 w 171"/>
                <a:gd name="T3" fmla="*/ 85 h 169"/>
                <a:gd name="T4" fmla="*/ 171 w 171"/>
                <a:gd name="T5" fmla="*/ 76 h 169"/>
                <a:gd name="T6" fmla="*/ 169 w 171"/>
                <a:gd name="T7" fmla="*/ 68 h 169"/>
                <a:gd name="T8" fmla="*/ 167 w 171"/>
                <a:gd name="T9" fmla="*/ 60 h 169"/>
                <a:gd name="T10" fmla="*/ 164 w 171"/>
                <a:gd name="T11" fmla="*/ 52 h 169"/>
                <a:gd name="T12" fmla="*/ 160 w 171"/>
                <a:gd name="T13" fmla="*/ 44 h 169"/>
                <a:gd name="T14" fmla="*/ 156 w 171"/>
                <a:gd name="T15" fmla="*/ 37 h 169"/>
                <a:gd name="T16" fmla="*/ 145 w 171"/>
                <a:gd name="T17" fmla="*/ 25 h 169"/>
                <a:gd name="T18" fmla="*/ 133 w 171"/>
                <a:gd name="T19" fmla="*/ 14 h 169"/>
                <a:gd name="T20" fmla="*/ 127 w 171"/>
                <a:gd name="T21" fmla="*/ 10 h 169"/>
                <a:gd name="T22" fmla="*/ 119 w 171"/>
                <a:gd name="T23" fmla="*/ 6 h 169"/>
                <a:gd name="T24" fmla="*/ 111 w 171"/>
                <a:gd name="T25" fmla="*/ 4 h 169"/>
                <a:gd name="T26" fmla="*/ 103 w 171"/>
                <a:gd name="T27" fmla="*/ 1 h 169"/>
                <a:gd name="T28" fmla="*/ 95 w 171"/>
                <a:gd name="T29" fmla="*/ 0 h 169"/>
                <a:gd name="T30" fmla="*/ 85 w 171"/>
                <a:gd name="T31" fmla="*/ 0 h 169"/>
                <a:gd name="T32" fmla="*/ 85 w 171"/>
                <a:gd name="T33" fmla="*/ 0 h 169"/>
                <a:gd name="T34" fmla="*/ 77 w 171"/>
                <a:gd name="T35" fmla="*/ 0 h 169"/>
                <a:gd name="T36" fmla="*/ 68 w 171"/>
                <a:gd name="T37" fmla="*/ 1 h 169"/>
                <a:gd name="T38" fmla="*/ 60 w 171"/>
                <a:gd name="T39" fmla="*/ 4 h 169"/>
                <a:gd name="T40" fmla="*/ 52 w 171"/>
                <a:gd name="T41" fmla="*/ 6 h 169"/>
                <a:gd name="T42" fmla="*/ 45 w 171"/>
                <a:gd name="T43" fmla="*/ 10 h 169"/>
                <a:gd name="T44" fmla="*/ 37 w 171"/>
                <a:gd name="T45" fmla="*/ 14 h 169"/>
                <a:gd name="T46" fmla="*/ 25 w 171"/>
                <a:gd name="T47" fmla="*/ 25 h 169"/>
                <a:gd name="T48" fmla="*/ 15 w 171"/>
                <a:gd name="T49" fmla="*/ 37 h 169"/>
                <a:gd name="T50" fmla="*/ 11 w 171"/>
                <a:gd name="T51" fmla="*/ 44 h 169"/>
                <a:gd name="T52" fmla="*/ 7 w 171"/>
                <a:gd name="T53" fmla="*/ 52 h 169"/>
                <a:gd name="T54" fmla="*/ 4 w 171"/>
                <a:gd name="T55" fmla="*/ 60 h 169"/>
                <a:gd name="T56" fmla="*/ 3 w 171"/>
                <a:gd name="T57" fmla="*/ 68 h 169"/>
                <a:gd name="T58" fmla="*/ 1 w 171"/>
                <a:gd name="T59" fmla="*/ 76 h 169"/>
                <a:gd name="T60" fmla="*/ 0 w 171"/>
                <a:gd name="T61" fmla="*/ 85 h 169"/>
                <a:gd name="T62" fmla="*/ 0 w 171"/>
                <a:gd name="T63" fmla="*/ 85 h 169"/>
                <a:gd name="T64" fmla="*/ 1 w 171"/>
                <a:gd name="T65" fmla="*/ 93 h 169"/>
                <a:gd name="T66" fmla="*/ 3 w 171"/>
                <a:gd name="T67" fmla="*/ 102 h 169"/>
                <a:gd name="T68" fmla="*/ 4 w 171"/>
                <a:gd name="T69" fmla="*/ 110 h 169"/>
                <a:gd name="T70" fmla="*/ 7 w 171"/>
                <a:gd name="T71" fmla="*/ 118 h 169"/>
                <a:gd name="T72" fmla="*/ 11 w 171"/>
                <a:gd name="T73" fmla="*/ 125 h 169"/>
                <a:gd name="T74" fmla="*/ 15 w 171"/>
                <a:gd name="T75" fmla="*/ 132 h 169"/>
                <a:gd name="T76" fmla="*/ 25 w 171"/>
                <a:gd name="T77" fmla="*/ 145 h 169"/>
                <a:gd name="T78" fmla="*/ 37 w 171"/>
                <a:gd name="T79" fmla="*/ 156 h 169"/>
                <a:gd name="T80" fmla="*/ 45 w 171"/>
                <a:gd name="T81" fmla="*/ 160 h 169"/>
                <a:gd name="T82" fmla="*/ 52 w 171"/>
                <a:gd name="T83" fmla="*/ 162 h 169"/>
                <a:gd name="T84" fmla="*/ 60 w 171"/>
                <a:gd name="T85" fmla="*/ 166 h 169"/>
                <a:gd name="T86" fmla="*/ 68 w 171"/>
                <a:gd name="T87" fmla="*/ 168 h 169"/>
                <a:gd name="T88" fmla="*/ 77 w 171"/>
                <a:gd name="T89" fmla="*/ 169 h 169"/>
                <a:gd name="T90" fmla="*/ 85 w 171"/>
                <a:gd name="T91" fmla="*/ 169 h 169"/>
                <a:gd name="T92" fmla="*/ 85 w 171"/>
                <a:gd name="T93" fmla="*/ 169 h 169"/>
                <a:gd name="T94" fmla="*/ 95 w 171"/>
                <a:gd name="T95" fmla="*/ 169 h 169"/>
                <a:gd name="T96" fmla="*/ 103 w 171"/>
                <a:gd name="T97" fmla="*/ 168 h 169"/>
                <a:gd name="T98" fmla="*/ 111 w 171"/>
                <a:gd name="T99" fmla="*/ 166 h 169"/>
                <a:gd name="T100" fmla="*/ 119 w 171"/>
                <a:gd name="T101" fmla="*/ 162 h 169"/>
                <a:gd name="T102" fmla="*/ 127 w 171"/>
                <a:gd name="T103" fmla="*/ 160 h 169"/>
                <a:gd name="T104" fmla="*/ 133 w 171"/>
                <a:gd name="T105" fmla="*/ 156 h 169"/>
                <a:gd name="T106" fmla="*/ 145 w 171"/>
                <a:gd name="T107" fmla="*/ 145 h 169"/>
                <a:gd name="T108" fmla="*/ 156 w 171"/>
                <a:gd name="T109" fmla="*/ 132 h 169"/>
                <a:gd name="T110" fmla="*/ 160 w 171"/>
                <a:gd name="T111" fmla="*/ 125 h 169"/>
                <a:gd name="T112" fmla="*/ 164 w 171"/>
                <a:gd name="T113" fmla="*/ 118 h 169"/>
                <a:gd name="T114" fmla="*/ 167 w 171"/>
                <a:gd name="T115" fmla="*/ 110 h 169"/>
                <a:gd name="T116" fmla="*/ 169 w 171"/>
                <a:gd name="T117" fmla="*/ 102 h 169"/>
                <a:gd name="T118" fmla="*/ 171 w 171"/>
                <a:gd name="T119" fmla="*/ 93 h 169"/>
                <a:gd name="T120" fmla="*/ 171 w 171"/>
                <a:gd name="T121" fmla="*/ 85 h 169"/>
                <a:gd name="T122" fmla="*/ 171 w 171"/>
                <a:gd name="T123" fmla="*/ 85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" h="169">
                  <a:moveTo>
                    <a:pt x="171" y="85"/>
                  </a:moveTo>
                  <a:lnTo>
                    <a:pt x="171" y="85"/>
                  </a:lnTo>
                  <a:lnTo>
                    <a:pt x="171" y="76"/>
                  </a:lnTo>
                  <a:lnTo>
                    <a:pt x="169" y="68"/>
                  </a:lnTo>
                  <a:lnTo>
                    <a:pt x="167" y="60"/>
                  </a:lnTo>
                  <a:lnTo>
                    <a:pt x="164" y="52"/>
                  </a:lnTo>
                  <a:lnTo>
                    <a:pt x="160" y="44"/>
                  </a:lnTo>
                  <a:lnTo>
                    <a:pt x="156" y="37"/>
                  </a:lnTo>
                  <a:lnTo>
                    <a:pt x="145" y="25"/>
                  </a:lnTo>
                  <a:lnTo>
                    <a:pt x="133" y="14"/>
                  </a:lnTo>
                  <a:lnTo>
                    <a:pt x="127" y="10"/>
                  </a:lnTo>
                  <a:lnTo>
                    <a:pt x="119" y="6"/>
                  </a:lnTo>
                  <a:lnTo>
                    <a:pt x="111" y="4"/>
                  </a:lnTo>
                  <a:lnTo>
                    <a:pt x="103" y="1"/>
                  </a:lnTo>
                  <a:lnTo>
                    <a:pt x="95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7" y="0"/>
                  </a:lnTo>
                  <a:lnTo>
                    <a:pt x="68" y="1"/>
                  </a:lnTo>
                  <a:lnTo>
                    <a:pt x="60" y="4"/>
                  </a:lnTo>
                  <a:lnTo>
                    <a:pt x="52" y="6"/>
                  </a:lnTo>
                  <a:lnTo>
                    <a:pt x="45" y="10"/>
                  </a:lnTo>
                  <a:lnTo>
                    <a:pt x="37" y="14"/>
                  </a:lnTo>
                  <a:lnTo>
                    <a:pt x="25" y="25"/>
                  </a:lnTo>
                  <a:lnTo>
                    <a:pt x="15" y="37"/>
                  </a:lnTo>
                  <a:lnTo>
                    <a:pt x="11" y="44"/>
                  </a:lnTo>
                  <a:lnTo>
                    <a:pt x="7" y="52"/>
                  </a:lnTo>
                  <a:lnTo>
                    <a:pt x="4" y="60"/>
                  </a:lnTo>
                  <a:lnTo>
                    <a:pt x="3" y="68"/>
                  </a:lnTo>
                  <a:lnTo>
                    <a:pt x="1" y="76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1" y="93"/>
                  </a:lnTo>
                  <a:lnTo>
                    <a:pt x="3" y="102"/>
                  </a:lnTo>
                  <a:lnTo>
                    <a:pt x="4" y="110"/>
                  </a:lnTo>
                  <a:lnTo>
                    <a:pt x="7" y="118"/>
                  </a:lnTo>
                  <a:lnTo>
                    <a:pt x="11" y="125"/>
                  </a:lnTo>
                  <a:lnTo>
                    <a:pt x="15" y="132"/>
                  </a:lnTo>
                  <a:lnTo>
                    <a:pt x="25" y="145"/>
                  </a:lnTo>
                  <a:lnTo>
                    <a:pt x="37" y="156"/>
                  </a:lnTo>
                  <a:lnTo>
                    <a:pt x="45" y="160"/>
                  </a:lnTo>
                  <a:lnTo>
                    <a:pt x="52" y="162"/>
                  </a:lnTo>
                  <a:lnTo>
                    <a:pt x="60" y="166"/>
                  </a:lnTo>
                  <a:lnTo>
                    <a:pt x="68" y="168"/>
                  </a:lnTo>
                  <a:lnTo>
                    <a:pt x="77" y="169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95" y="169"/>
                  </a:lnTo>
                  <a:lnTo>
                    <a:pt x="103" y="168"/>
                  </a:lnTo>
                  <a:lnTo>
                    <a:pt x="111" y="166"/>
                  </a:lnTo>
                  <a:lnTo>
                    <a:pt x="119" y="162"/>
                  </a:lnTo>
                  <a:lnTo>
                    <a:pt x="127" y="160"/>
                  </a:lnTo>
                  <a:lnTo>
                    <a:pt x="133" y="156"/>
                  </a:lnTo>
                  <a:lnTo>
                    <a:pt x="145" y="145"/>
                  </a:lnTo>
                  <a:lnTo>
                    <a:pt x="156" y="132"/>
                  </a:lnTo>
                  <a:lnTo>
                    <a:pt x="160" y="125"/>
                  </a:lnTo>
                  <a:lnTo>
                    <a:pt x="164" y="118"/>
                  </a:lnTo>
                  <a:lnTo>
                    <a:pt x="167" y="110"/>
                  </a:lnTo>
                  <a:lnTo>
                    <a:pt x="169" y="102"/>
                  </a:lnTo>
                  <a:lnTo>
                    <a:pt x="171" y="93"/>
                  </a:lnTo>
                  <a:lnTo>
                    <a:pt x="171" y="85"/>
                  </a:lnTo>
                  <a:lnTo>
                    <a:pt x="171" y="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9" name="Freeform 86">
              <a:extLst>
                <a:ext uri="{FF2B5EF4-FFF2-40B4-BE49-F238E27FC236}">
                  <a16:creationId xmlns:a16="http://schemas.microsoft.com/office/drawing/2014/main" id="{957E40A9-96A8-4355-BBEF-B6BDBDE1B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" y="1580"/>
              <a:ext cx="128" cy="128"/>
            </a:xfrm>
            <a:custGeom>
              <a:avLst/>
              <a:gdLst>
                <a:gd name="T0" fmla="*/ 128 w 128"/>
                <a:gd name="T1" fmla="*/ 64 h 128"/>
                <a:gd name="T2" fmla="*/ 128 w 128"/>
                <a:gd name="T3" fmla="*/ 64 h 128"/>
                <a:gd name="T4" fmla="*/ 127 w 128"/>
                <a:gd name="T5" fmla="*/ 51 h 128"/>
                <a:gd name="T6" fmla="*/ 123 w 128"/>
                <a:gd name="T7" fmla="*/ 39 h 128"/>
                <a:gd name="T8" fmla="*/ 118 w 128"/>
                <a:gd name="T9" fmla="*/ 28 h 128"/>
                <a:gd name="T10" fmla="*/ 110 w 128"/>
                <a:gd name="T11" fmla="*/ 19 h 128"/>
                <a:gd name="T12" fmla="*/ 100 w 128"/>
                <a:gd name="T13" fmla="*/ 11 h 128"/>
                <a:gd name="T14" fmla="*/ 90 w 128"/>
                <a:gd name="T15" fmla="*/ 6 h 128"/>
                <a:gd name="T16" fmla="*/ 78 w 128"/>
                <a:gd name="T17" fmla="*/ 2 h 128"/>
                <a:gd name="T18" fmla="*/ 64 w 128"/>
                <a:gd name="T19" fmla="*/ 0 h 128"/>
                <a:gd name="T20" fmla="*/ 64 w 128"/>
                <a:gd name="T21" fmla="*/ 0 h 128"/>
                <a:gd name="T22" fmla="*/ 51 w 128"/>
                <a:gd name="T23" fmla="*/ 2 h 128"/>
                <a:gd name="T24" fmla="*/ 40 w 128"/>
                <a:gd name="T25" fmla="*/ 6 h 128"/>
                <a:gd name="T26" fmla="*/ 28 w 128"/>
                <a:gd name="T27" fmla="*/ 11 h 128"/>
                <a:gd name="T28" fmla="*/ 19 w 128"/>
                <a:gd name="T29" fmla="*/ 19 h 128"/>
                <a:gd name="T30" fmla="*/ 11 w 128"/>
                <a:gd name="T31" fmla="*/ 28 h 128"/>
                <a:gd name="T32" fmla="*/ 6 w 128"/>
                <a:gd name="T33" fmla="*/ 39 h 128"/>
                <a:gd name="T34" fmla="*/ 2 w 128"/>
                <a:gd name="T35" fmla="*/ 51 h 128"/>
                <a:gd name="T36" fmla="*/ 0 w 128"/>
                <a:gd name="T37" fmla="*/ 64 h 128"/>
                <a:gd name="T38" fmla="*/ 0 w 128"/>
                <a:gd name="T39" fmla="*/ 64 h 128"/>
                <a:gd name="T40" fmla="*/ 2 w 128"/>
                <a:gd name="T41" fmla="*/ 77 h 128"/>
                <a:gd name="T42" fmla="*/ 6 w 128"/>
                <a:gd name="T43" fmla="*/ 89 h 128"/>
                <a:gd name="T44" fmla="*/ 11 w 128"/>
                <a:gd name="T45" fmla="*/ 100 h 128"/>
                <a:gd name="T46" fmla="*/ 19 w 128"/>
                <a:gd name="T47" fmla="*/ 109 h 128"/>
                <a:gd name="T48" fmla="*/ 28 w 128"/>
                <a:gd name="T49" fmla="*/ 117 h 128"/>
                <a:gd name="T50" fmla="*/ 40 w 128"/>
                <a:gd name="T51" fmla="*/ 123 h 128"/>
                <a:gd name="T52" fmla="*/ 51 w 128"/>
                <a:gd name="T53" fmla="*/ 127 h 128"/>
                <a:gd name="T54" fmla="*/ 64 w 128"/>
                <a:gd name="T55" fmla="*/ 128 h 128"/>
                <a:gd name="T56" fmla="*/ 64 w 128"/>
                <a:gd name="T57" fmla="*/ 128 h 128"/>
                <a:gd name="T58" fmla="*/ 78 w 128"/>
                <a:gd name="T59" fmla="*/ 127 h 128"/>
                <a:gd name="T60" fmla="*/ 90 w 128"/>
                <a:gd name="T61" fmla="*/ 123 h 128"/>
                <a:gd name="T62" fmla="*/ 100 w 128"/>
                <a:gd name="T63" fmla="*/ 117 h 128"/>
                <a:gd name="T64" fmla="*/ 110 w 128"/>
                <a:gd name="T65" fmla="*/ 109 h 128"/>
                <a:gd name="T66" fmla="*/ 118 w 128"/>
                <a:gd name="T67" fmla="*/ 100 h 128"/>
                <a:gd name="T68" fmla="*/ 123 w 128"/>
                <a:gd name="T69" fmla="*/ 89 h 128"/>
                <a:gd name="T70" fmla="*/ 127 w 128"/>
                <a:gd name="T71" fmla="*/ 77 h 128"/>
                <a:gd name="T72" fmla="*/ 128 w 128"/>
                <a:gd name="T73" fmla="*/ 64 h 128"/>
                <a:gd name="T74" fmla="*/ 128 w 128"/>
                <a:gd name="T75" fmla="*/ 6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28">
                  <a:moveTo>
                    <a:pt x="128" y="64"/>
                  </a:moveTo>
                  <a:lnTo>
                    <a:pt x="128" y="64"/>
                  </a:lnTo>
                  <a:lnTo>
                    <a:pt x="127" y="51"/>
                  </a:lnTo>
                  <a:lnTo>
                    <a:pt x="123" y="39"/>
                  </a:lnTo>
                  <a:lnTo>
                    <a:pt x="118" y="28"/>
                  </a:lnTo>
                  <a:lnTo>
                    <a:pt x="110" y="19"/>
                  </a:lnTo>
                  <a:lnTo>
                    <a:pt x="100" y="11"/>
                  </a:lnTo>
                  <a:lnTo>
                    <a:pt x="90" y="6"/>
                  </a:lnTo>
                  <a:lnTo>
                    <a:pt x="78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51" y="2"/>
                  </a:lnTo>
                  <a:lnTo>
                    <a:pt x="40" y="6"/>
                  </a:lnTo>
                  <a:lnTo>
                    <a:pt x="28" y="11"/>
                  </a:lnTo>
                  <a:lnTo>
                    <a:pt x="19" y="19"/>
                  </a:lnTo>
                  <a:lnTo>
                    <a:pt x="11" y="28"/>
                  </a:lnTo>
                  <a:lnTo>
                    <a:pt x="6" y="39"/>
                  </a:lnTo>
                  <a:lnTo>
                    <a:pt x="2" y="51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77"/>
                  </a:lnTo>
                  <a:lnTo>
                    <a:pt x="6" y="89"/>
                  </a:lnTo>
                  <a:lnTo>
                    <a:pt x="11" y="100"/>
                  </a:lnTo>
                  <a:lnTo>
                    <a:pt x="19" y="109"/>
                  </a:lnTo>
                  <a:lnTo>
                    <a:pt x="28" y="117"/>
                  </a:lnTo>
                  <a:lnTo>
                    <a:pt x="40" y="123"/>
                  </a:lnTo>
                  <a:lnTo>
                    <a:pt x="51" y="127"/>
                  </a:lnTo>
                  <a:lnTo>
                    <a:pt x="64" y="128"/>
                  </a:lnTo>
                  <a:lnTo>
                    <a:pt x="64" y="128"/>
                  </a:lnTo>
                  <a:lnTo>
                    <a:pt x="78" y="127"/>
                  </a:lnTo>
                  <a:lnTo>
                    <a:pt x="90" y="123"/>
                  </a:lnTo>
                  <a:lnTo>
                    <a:pt x="100" y="117"/>
                  </a:lnTo>
                  <a:lnTo>
                    <a:pt x="110" y="109"/>
                  </a:lnTo>
                  <a:lnTo>
                    <a:pt x="118" y="100"/>
                  </a:lnTo>
                  <a:lnTo>
                    <a:pt x="123" y="89"/>
                  </a:lnTo>
                  <a:lnTo>
                    <a:pt x="127" y="77"/>
                  </a:lnTo>
                  <a:lnTo>
                    <a:pt x="128" y="64"/>
                  </a:lnTo>
                  <a:lnTo>
                    <a:pt x="128" y="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0" name="Freeform 87">
              <a:extLst>
                <a:ext uri="{FF2B5EF4-FFF2-40B4-BE49-F238E27FC236}">
                  <a16:creationId xmlns:a16="http://schemas.microsoft.com/office/drawing/2014/main" id="{2F65F863-9678-4963-97DD-43A4BE780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" y="1376"/>
              <a:ext cx="85" cy="86"/>
            </a:xfrm>
            <a:custGeom>
              <a:avLst/>
              <a:gdLst>
                <a:gd name="T0" fmla="*/ 85 w 85"/>
                <a:gd name="T1" fmla="*/ 43 h 86"/>
                <a:gd name="T2" fmla="*/ 85 w 85"/>
                <a:gd name="T3" fmla="*/ 43 h 86"/>
                <a:gd name="T4" fmla="*/ 84 w 85"/>
                <a:gd name="T5" fmla="*/ 34 h 86"/>
                <a:gd name="T6" fmla="*/ 82 w 85"/>
                <a:gd name="T7" fmla="*/ 26 h 86"/>
                <a:gd name="T8" fmla="*/ 78 w 85"/>
                <a:gd name="T9" fmla="*/ 19 h 86"/>
                <a:gd name="T10" fmla="*/ 73 w 85"/>
                <a:gd name="T11" fmla="*/ 12 h 86"/>
                <a:gd name="T12" fmla="*/ 66 w 85"/>
                <a:gd name="T13" fmla="*/ 7 h 86"/>
                <a:gd name="T14" fmla="*/ 60 w 85"/>
                <a:gd name="T15" fmla="*/ 3 h 86"/>
                <a:gd name="T16" fmla="*/ 52 w 85"/>
                <a:gd name="T17" fmla="*/ 0 h 86"/>
                <a:gd name="T18" fmla="*/ 42 w 85"/>
                <a:gd name="T19" fmla="*/ 0 h 86"/>
                <a:gd name="T20" fmla="*/ 42 w 85"/>
                <a:gd name="T21" fmla="*/ 0 h 86"/>
                <a:gd name="T22" fmla="*/ 34 w 85"/>
                <a:gd name="T23" fmla="*/ 0 h 86"/>
                <a:gd name="T24" fmla="*/ 26 w 85"/>
                <a:gd name="T25" fmla="*/ 3 h 86"/>
                <a:gd name="T26" fmla="*/ 18 w 85"/>
                <a:gd name="T27" fmla="*/ 7 h 86"/>
                <a:gd name="T28" fmla="*/ 13 w 85"/>
                <a:gd name="T29" fmla="*/ 12 h 86"/>
                <a:gd name="T30" fmla="*/ 8 w 85"/>
                <a:gd name="T31" fmla="*/ 19 h 86"/>
                <a:gd name="T32" fmla="*/ 4 w 85"/>
                <a:gd name="T33" fmla="*/ 26 h 86"/>
                <a:gd name="T34" fmla="*/ 1 w 85"/>
                <a:gd name="T35" fmla="*/ 34 h 86"/>
                <a:gd name="T36" fmla="*/ 0 w 85"/>
                <a:gd name="T37" fmla="*/ 43 h 86"/>
                <a:gd name="T38" fmla="*/ 0 w 85"/>
                <a:gd name="T39" fmla="*/ 43 h 86"/>
                <a:gd name="T40" fmla="*/ 1 w 85"/>
                <a:gd name="T41" fmla="*/ 51 h 86"/>
                <a:gd name="T42" fmla="*/ 4 w 85"/>
                <a:gd name="T43" fmla="*/ 59 h 86"/>
                <a:gd name="T44" fmla="*/ 8 w 85"/>
                <a:gd name="T45" fmla="*/ 67 h 86"/>
                <a:gd name="T46" fmla="*/ 13 w 85"/>
                <a:gd name="T47" fmla="*/ 72 h 86"/>
                <a:gd name="T48" fmla="*/ 18 w 85"/>
                <a:gd name="T49" fmla="*/ 78 h 86"/>
                <a:gd name="T50" fmla="*/ 26 w 85"/>
                <a:gd name="T51" fmla="*/ 82 h 86"/>
                <a:gd name="T52" fmla="*/ 34 w 85"/>
                <a:gd name="T53" fmla="*/ 84 h 86"/>
                <a:gd name="T54" fmla="*/ 42 w 85"/>
                <a:gd name="T55" fmla="*/ 86 h 86"/>
                <a:gd name="T56" fmla="*/ 42 w 85"/>
                <a:gd name="T57" fmla="*/ 86 h 86"/>
                <a:gd name="T58" fmla="*/ 52 w 85"/>
                <a:gd name="T59" fmla="*/ 84 h 86"/>
                <a:gd name="T60" fmla="*/ 60 w 85"/>
                <a:gd name="T61" fmla="*/ 82 h 86"/>
                <a:gd name="T62" fmla="*/ 66 w 85"/>
                <a:gd name="T63" fmla="*/ 78 h 86"/>
                <a:gd name="T64" fmla="*/ 73 w 85"/>
                <a:gd name="T65" fmla="*/ 72 h 86"/>
                <a:gd name="T66" fmla="*/ 78 w 85"/>
                <a:gd name="T67" fmla="*/ 67 h 86"/>
                <a:gd name="T68" fmla="*/ 82 w 85"/>
                <a:gd name="T69" fmla="*/ 59 h 86"/>
                <a:gd name="T70" fmla="*/ 84 w 85"/>
                <a:gd name="T71" fmla="*/ 51 h 86"/>
                <a:gd name="T72" fmla="*/ 85 w 85"/>
                <a:gd name="T73" fmla="*/ 43 h 86"/>
                <a:gd name="T74" fmla="*/ 85 w 85"/>
                <a:gd name="T75" fmla="*/ 4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5" h="86">
                  <a:moveTo>
                    <a:pt x="85" y="43"/>
                  </a:moveTo>
                  <a:lnTo>
                    <a:pt x="85" y="43"/>
                  </a:lnTo>
                  <a:lnTo>
                    <a:pt x="84" y="34"/>
                  </a:lnTo>
                  <a:lnTo>
                    <a:pt x="82" y="26"/>
                  </a:lnTo>
                  <a:lnTo>
                    <a:pt x="78" y="19"/>
                  </a:lnTo>
                  <a:lnTo>
                    <a:pt x="73" y="12"/>
                  </a:lnTo>
                  <a:lnTo>
                    <a:pt x="66" y="7"/>
                  </a:lnTo>
                  <a:lnTo>
                    <a:pt x="60" y="3"/>
                  </a:lnTo>
                  <a:lnTo>
                    <a:pt x="5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0"/>
                  </a:lnTo>
                  <a:lnTo>
                    <a:pt x="26" y="3"/>
                  </a:lnTo>
                  <a:lnTo>
                    <a:pt x="18" y="7"/>
                  </a:lnTo>
                  <a:lnTo>
                    <a:pt x="13" y="12"/>
                  </a:lnTo>
                  <a:lnTo>
                    <a:pt x="8" y="19"/>
                  </a:lnTo>
                  <a:lnTo>
                    <a:pt x="4" y="26"/>
                  </a:lnTo>
                  <a:lnTo>
                    <a:pt x="1" y="34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51"/>
                  </a:lnTo>
                  <a:lnTo>
                    <a:pt x="4" y="59"/>
                  </a:lnTo>
                  <a:lnTo>
                    <a:pt x="8" y="67"/>
                  </a:lnTo>
                  <a:lnTo>
                    <a:pt x="13" y="72"/>
                  </a:lnTo>
                  <a:lnTo>
                    <a:pt x="18" y="78"/>
                  </a:lnTo>
                  <a:lnTo>
                    <a:pt x="26" y="82"/>
                  </a:lnTo>
                  <a:lnTo>
                    <a:pt x="34" y="84"/>
                  </a:lnTo>
                  <a:lnTo>
                    <a:pt x="42" y="86"/>
                  </a:lnTo>
                  <a:lnTo>
                    <a:pt x="42" y="86"/>
                  </a:lnTo>
                  <a:lnTo>
                    <a:pt x="52" y="84"/>
                  </a:lnTo>
                  <a:lnTo>
                    <a:pt x="60" y="82"/>
                  </a:lnTo>
                  <a:lnTo>
                    <a:pt x="66" y="78"/>
                  </a:lnTo>
                  <a:lnTo>
                    <a:pt x="73" y="72"/>
                  </a:lnTo>
                  <a:lnTo>
                    <a:pt x="78" y="67"/>
                  </a:lnTo>
                  <a:lnTo>
                    <a:pt x="82" y="59"/>
                  </a:lnTo>
                  <a:lnTo>
                    <a:pt x="84" y="51"/>
                  </a:lnTo>
                  <a:lnTo>
                    <a:pt x="85" y="43"/>
                  </a:lnTo>
                  <a:lnTo>
                    <a:pt x="85" y="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1" name="Freeform 88">
              <a:extLst>
                <a:ext uri="{FF2B5EF4-FFF2-40B4-BE49-F238E27FC236}">
                  <a16:creationId xmlns:a16="http://schemas.microsoft.com/office/drawing/2014/main" id="{D1644DA1-B192-4089-97B2-ECD68E554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0" y="1158"/>
              <a:ext cx="242" cy="468"/>
            </a:xfrm>
            <a:custGeom>
              <a:avLst/>
              <a:gdLst>
                <a:gd name="T0" fmla="*/ 91 w 242"/>
                <a:gd name="T1" fmla="*/ 466 h 468"/>
                <a:gd name="T2" fmla="*/ 48 w 242"/>
                <a:gd name="T3" fmla="*/ 461 h 468"/>
                <a:gd name="T4" fmla="*/ 11 w 242"/>
                <a:gd name="T5" fmla="*/ 449 h 468"/>
                <a:gd name="T6" fmla="*/ 14 w 242"/>
                <a:gd name="T7" fmla="*/ 417 h 468"/>
                <a:gd name="T8" fmla="*/ 44 w 242"/>
                <a:gd name="T9" fmla="*/ 430 h 468"/>
                <a:gd name="T10" fmla="*/ 106 w 242"/>
                <a:gd name="T11" fmla="*/ 438 h 468"/>
                <a:gd name="T12" fmla="*/ 128 w 242"/>
                <a:gd name="T13" fmla="*/ 437 h 468"/>
                <a:gd name="T14" fmla="*/ 156 w 242"/>
                <a:gd name="T15" fmla="*/ 428 h 468"/>
                <a:gd name="T16" fmla="*/ 179 w 242"/>
                <a:gd name="T17" fmla="*/ 413 h 468"/>
                <a:gd name="T18" fmla="*/ 194 w 242"/>
                <a:gd name="T19" fmla="*/ 392 h 468"/>
                <a:gd name="T20" fmla="*/ 202 w 242"/>
                <a:gd name="T21" fmla="*/ 366 h 468"/>
                <a:gd name="T22" fmla="*/ 204 w 242"/>
                <a:gd name="T23" fmla="*/ 348 h 468"/>
                <a:gd name="T24" fmla="*/ 199 w 242"/>
                <a:gd name="T25" fmla="*/ 316 h 468"/>
                <a:gd name="T26" fmla="*/ 186 w 242"/>
                <a:gd name="T27" fmla="*/ 292 h 468"/>
                <a:gd name="T28" fmla="*/ 158 w 242"/>
                <a:gd name="T29" fmla="*/ 266 h 468"/>
                <a:gd name="T30" fmla="*/ 87 w 242"/>
                <a:gd name="T31" fmla="*/ 228 h 468"/>
                <a:gd name="T32" fmla="*/ 36 w 242"/>
                <a:gd name="T33" fmla="*/ 193 h 468"/>
                <a:gd name="T34" fmla="*/ 19 w 242"/>
                <a:gd name="T35" fmla="*/ 168 h 468"/>
                <a:gd name="T36" fmla="*/ 8 w 242"/>
                <a:gd name="T37" fmla="*/ 136 h 468"/>
                <a:gd name="T38" fmla="*/ 6 w 242"/>
                <a:gd name="T39" fmla="*/ 110 h 468"/>
                <a:gd name="T40" fmla="*/ 11 w 242"/>
                <a:gd name="T41" fmla="*/ 74 h 468"/>
                <a:gd name="T42" fmla="*/ 27 w 242"/>
                <a:gd name="T43" fmla="*/ 45 h 468"/>
                <a:gd name="T44" fmla="*/ 50 w 242"/>
                <a:gd name="T45" fmla="*/ 22 h 468"/>
                <a:gd name="T46" fmla="*/ 82 w 242"/>
                <a:gd name="T47" fmla="*/ 6 h 468"/>
                <a:gd name="T48" fmla="*/ 119 w 242"/>
                <a:gd name="T49" fmla="*/ 0 h 468"/>
                <a:gd name="T50" fmla="*/ 146 w 242"/>
                <a:gd name="T51" fmla="*/ 0 h 468"/>
                <a:gd name="T52" fmla="*/ 183 w 242"/>
                <a:gd name="T53" fmla="*/ 6 h 468"/>
                <a:gd name="T54" fmla="*/ 223 w 242"/>
                <a:gd name="T55" fmla="*/ 24 h 468"/>
                <a:gd name="T56" fmla="*/ 195 w 242"/>
                <a:gd name="T57" fmla="*/ 38 h 468"/>
                <a:gd name="T58" fmla="*/ 144 w 242"/>
                <a:gd name="T59" fmla="*/ 26 h 468"/>
                <a:gd name="T60" fmla="*/ 112 w 242"/>
                <a:gd name="T61" fmla="*/ 26 h 468"/>
                <a:gd name="T62" fmla="*/ 87 w 242"/>
                <a:gd name="T63" fmla="*/ 34 h 468"/>
                <a:gd name="T64" fmla="*/ 67 w 242"/>
                <a:gd name="T65" fmla="*/ 48 h 468"/>
                <a:gd name="T66" fmla="*/ 52 w 242"/>
                <a:gd name="T67" fmla="*/ 66 h 468"/>
                <a:gd name="T68" fmla="*/ 44 w 242"/>
                <a:gd name="T69" fmla="*/ 90 h 468"/>
                <a:gd name="T70" fmla="*/ 43 w 242"/>
                <a:gd name="T71" fmla="*/ 109 h 468"/>
                <a:gd name="T72" fmla="*/ 48 w 242"/>
                <a:gd name="T73" fmla="*/ 141 h 468"/>
                <a:gd name="T74" fmla="*/ 62 w 242"/>
                <a:gd name="T75" fmla="*/ 165 h 468"/>
                <a:gd name="T76" fmla="*/ 90 w 242"/>
                <a:gd name="T77" fmla="*/ 189 h 468"/>
                <a:gd name="T78" fmla="*/ 160 w 242"/>
                <a:gd name="T79" fmla="*/ 226 h 468"/>
                <a:gd name="T80" fmla="*/ 211 w 242"/>
                <a:gd name="T81" fmla="*/ 262 h 468"/>
                <a:gd name="T82" fmla="*/ 228 w 242"/>
                <a:gd name="T83" fmla="*/ 288 h 468"/>
                <a:gd name="T84" fmla="*/ 239 w 242"/>
                <a:gd name="T85" fmla="*/ 320 h 468"/>
                <a:gd name="T86" fmla="*/ 242 w 242"/>
                <a:gd name="T87" fmla="*/ 346 h 468"/>
                <a:gd name="T88" fmla="*/ 236 w 242"/>
                <a:gd name="T89" fmla="*/ 384 h 468"/>
                <a:gd name="T90" fmla="*/ 220 w 242"/>
                <a:gd name="T91" fmla="*/ 416 h 468"/>
                <a:gd name="T92" fmla="*/ 195 w 242"/>
                <a:gd name="T93" fmla="*/ 441 h 468"/>
                <a:gd name="T94" fmla="*/ 162 w 242"/>
                <a:gd name="T95" fmla="*/ 458 h 468"/>
                <a:gd name="T96" fmla="*/ 120 w 242"/>
                <a:gd name="T97" fmla="*/ 466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2" h="468">
                  <a:moveTo>
                    <a:pt x="106" y="468"/>
                  </a:moveTo>
                  <a:lnTo>
                    <a:pt x="106" y="468"/>
                  </a:lnTo>
                  <a:lnTo>
                    <a:pt x="91" y="466"/>
                  </a:lnTo>
                  <a:lnTo>
                    <a:pt x="76" y="465"/>
                  </a:lnTo>
                  <a:lnTo>
                    <a:pt x="62" y="464"/>
                  </a:lnTo>
                  <a:lnTo>
                    <a:pt x="48" y="461"/>
                  </a:lnTo>
                  <a:lnTo>
                    <a:pt x="35" y="457"/>
                  </a:lnTo>
                  <a:lnTo>
                    <a:pt x="23" y="453"/>
                  </a:lnTo>
                  <a:lnTo>
                    <a:pt x="11" y="449"/>
                  </a:lnTo>
                  <a:lnTo>
                    <a:pt x="0" y="442"/>
                  </a:lnTo>
                  <a:lnTo>
                    <a:pt x="14" y="417"/>
                  </a:lnTo>
                  <a:lnTo>
                    <a:pt x="14" y="417"/>
                  </a:lnTo>
                  <a:lnTo>
                    <a:pt x="23" y="422"/>
                  </a:lnTo>
                  <a:lnTo>
                    <a:pt x="32" y="428"/>
                  </a:lnTo>
                  <a:lnTo>
                    <a:pt x="44" y="430"/>
                  </a:lnTo>
                  <a:lnTo>
                    <a:pt x="55" y="433"/>
                  </a:lnTo>
                  <a:lnTo>
                    <a:pt x="79" y="437"/>
                  </a:lnTo>
                  <a:lnTo>
                    <a:pt x="106" y="438"/>
                  </a:lnTo>
                  <a:lnTo>
                    <a:pt x="106" y="438"/>
                  </a:lnTo>
                  <a:lnTo>
                    <a:pt x="116" y="438"/>
                  </a:lnTo>
                  <a:lnTo>
                    <a:pt x="128" y="437"/>
                  </a:lnTo>
                  <a:lnTo>
                    <a:pt x="138" y="434"/>
                  </a:lnTo>
                  <a:lnTo>
                    <a:pt x="147" y="432"/>
                  </a:lnTo>
                  <a:lnTo>
                    <a:pt x="156" y="428"/>
                  </a:lnTo>
                  <a:lnTo>
                    <a:pt x="164" y="424"/>
                  </a:lnTo>
                  <a:lnTo>
                    <a:pt x="172" y="418"/>
                  </a:lnTo>
                  <a:lnTo>
                    <a:pt x="179" y="413"/>
                  </a:lnTo>
                  <a:lnTo>
                    <a:pt x="184" y="406"/>
                  </a:lnTo>
                  <a:lnTo>
                    <a:pt x="190" y="400"/>
                  </a:lnTo>
                  <a:lnTo>
                    <a:pt x="194" y="392"/>
                  </a:lnTo>
                  <a:lnTo>
                    <a:pt x="198" y="384"/>
                  </a:lnTo>
                  <a:lnTo>
                    <a:pt x="200" y="376"/>
                  </a:lnTo>
                  <a:lnTo>
                    <a:pt x="202" y="366"/>
                  </a:lnTo>
                  <a:lnTo>
                    <a:pt x="203" y="357"/>
                  </a:lnTo>
                  <a:lnTo>
                    <a:pt x="204" y="348"/>
                  </a:lnTo>
                  <a:lnTo>
                    <a:pt x="204" y="348"/>
                  </a:lnTo>
                  <a:lnTo>
                    <a:pt x="203" y="336"/>
                  </a:lnTo>
                  <a:lnTo>
                    <a:pt x="202" y="325"/>
                  </a:lnTo>
                  <a:lnTo>
                    <a:pt x="199" y="316"/>
                  </a:lnTo>
                  <a:lnTo>
                    <a:pt x="195" y="306"/>
                  </a:lnTo>
                  <a:lnTo>
                    <a:pt x="191" y="298"/>
                  </a:lnTo>
                  <a:lnTo>
                    <a:pt x="186" y="292"/>
                  </a:lnTo>
                  <a:lnTo>
                    <a:pt x="179" y="284"/>
                  </a:lnTo>
                  <a:lnTo>
                    <a:pt x="172" y="278"/>
                  </a:lnTo>
                  <a:lnTo>
                    <a:pt x="158" y="266"/>
                  </a:lnTo>
                  <a:lnTo>
                    <a:pt x="142" y="256"/>
                  </a:lnTo>
                  <a:lnTo>
                    <a:pt x="104" y="237"/>
                  </a:lnTo>
                  <a:lnTo>
                    <a:pt x="87" y="228"/>
                  </a:lnTo>
                  <a:lnTo>
                    <a:pt x="68" y="218"/>
                  </a:lnTo>
                  <a:lnTo>
                    <a:pt x="52" y="206"/>
                  </a:lnTo>
                  <a:lnTo>
                    <a:pt x="36" y="193"/>
                  </a:lnTo>
                  <a:lnTo>
                    <a:pt x="31" y="185"/>
                  </a:lnTo>
                  <a:lnTo>
                    <a:pt x="24" y="177"/>
                  </a:lnTo>
                  <a:lnTo>
                    <a:pt x="19" y="168"/>
                  </a:lnTo>
                  <a:lnTo>
                    <a:pt x="15" y="158"/>
                  </a:lnTo>
                  <a:lnTo>
                    <a:pt x="11" y="148"/>
                  </a:lnTo>
                  <a:lnTo>
                    <a:pt x="8" y="136"/>
                  </a:lnTo>
                  <a:lnTo>
                    <a:pt x="7" y="124"/>
                  </a:lnTo>
                  <a:lnTo>
                    <a:pt x="6" y="110"/>
                  </a:lnTo>
                  <a:lnTo>
                    <a:pt x="6" y="110"/>
                  </a:lnTo>
                  <a:lnTo>
                    <a:pt x="7" y="97"/>
                  </a:lnTo>
                  <a:lnTo>
                    <a:pt x="8" y="85"/>
                  </a:lnTo>
                  <a:lnTo>
                    <a:pt x="11" y="74"/>
                  </a:lnTo>
                  <a:lnTo>
                    <a:pt x="15" y="64"/>
                  </a:lnTo>
                  <a:lnTo>
                    <a:pt x="20" y="54"/>
                  </a:lnTo>
                  <a:lnTo>
                    <a:pt x="27" y="45"/>
                  </a:lnTo>
                  <a:lnTo>
                    <a:pt x="34" y="37"/>
                  </a:lnTo>
                  <a:lnTo>
                    <a:pt x="42" y="29"/>
                  </a:lnTo>
                  <a:lnTo>
                    <a:pt x="50" y="22"/>
                  </a:lnTo>
                  <a:lnTo>
                    <a:pt x="60" y="16"/>
                  </a:lnTo>
                  <a:lnTo>
                    <a:pt x="70" y="12"/>
                  </a:lnTo>
                  <a:lnTo>
                    <a:pt x="82" y="6"/>
                  </a:lnTo>
                  <a:lnTo>
                    <a:pt x="94" y="4"/>
                  </a:lnTo>
                  <a:lnTo>
                    <a:pt x="106" y="1"/>
                  </a:lnTo>
                  <a:lnTo>
                    <a:pt x="119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6" y="0"/>
                  </a:lnTo>
                  <a:lnTo>
                    <a:pt x="159" y="1"/>
                  </a:lnTo>
                  <a:lnTo>
                    <a:pt x="171" y="4"/>
                  </a:lnTo>
                  <a:lnTo>
                    <a:pt x="183" y="6"/>
                  </a:lnTo>
                  <a:lnTo>
                    <a:pt x="206" y="14"/>
                  </a:lnTo>
                  <a:lnTo>
                    <a:pt x="215" y="18"/>
                  </a:lnTo>
                  <a:lnTo>
                    <a:pt x="223" y="24"/>
                  </a:lnTo>
                  <a:lnTo>
                    <a:pt x="212" y="46"/>
                  </a:lnTo>
                  <a:lnTo>
                    <a:pt x="212" y="46"/>
                  </a:lnTo>
                  <a:lnTo>
                    <a:pt x="195" y="38"/>
                  </a:lnTo>
                  <a:lnTo>
                    <a:pt x="176" y="32"/>
                  </a:lnTo>
                  <a:lnTo>
                    <a:pt x="155" y="28"/>
                  </a:lnTo>
                  <a:lnTo>
                    <a:pt x="144" y="26"/>
                  </a:lnTo>
                  <a:lnTo>
                    <a:pt x="134" y="25"/>
                  </a:lnTo>
                  <a:lnTo>
                    <a:pt x="134" y="25"/>
                  </a:lnTo>
                  <a:lnTo>
                    <a:pt x="112" y="26"/>
                  </a:lnTo>
                  <a:lnTo>
                    <a:pt x="103" y="29"/>
                  </a:lnTo>
                  <a:lnTo>
                    <a:pt x="95" y="32"/>
                  </a:lnTo>
                  <a:lnTo>
                    <a:pt x="87" y="34"/>
                  </a:lnTo>
                  <a:lnTo>
                    <a:pt x="79" y="38"/>
                  </a:lnTo>
                  <a:lnTo>
                    <a:pt x="72" y="42"/>
                  </a:lnTo>
                  <a:lnTo>
                    <a:pt x="67" y="48"/>
                  </a:lnTo>
                  <a:lnTo>
                    <a:pt x="62" y="53"/>
                  </a:lnTo>
                  <a:lnTo>
                    <a:pt x="56" y="60"/>
                  </a:lnTo>
                  <a:lnTo>
                    <a:pt x="52" y="66"/>
                  </a:lnTo>
                  <a:lnTo>
                    <a:pt x="50" y="74"/>
                  </a:lnTo>
                  <a:lnTo>
                    <a:pt x="47" y="82"/>
                  </a:lnTo>
                  <a:lnTo>
                    <a:pt x="44" y="90"/>
                  </a:lnTo>
                  <a:lnTo>
                    <a:pt x="43" y="100"/>
                  </a:lnTo>
                  <a:lnTo>
                    <a:pt x="43" y="109"/>
                  </a:lnTo>
                  <a:lnTo>
                    <a:pt x="43" y="109"/>
                  </a:lnTo>
                  <a:lnTo>
                    <a:pt x="44" y="121"/>
                  </a:lnTo>
                  <a:lnTo>
                    <a:pt x="46" y="132"/>
                  </a:lnTo>
                  <a:lnTo>
                    <a:pt x="48" y="141"/>
                  </a:lnTo>
                  <a:lnTo>
                    <a:pt x="51" y="149"/>
                  </a:lnTo>
                  <a:lnTo>
                    <a:pt x="56" y="157"/>
                  </a:lnTo>
                  <a:lnTo>
                    <a:pt x="62" y="165"/>
                  </a:lnTo>
                  <a:lnTo>
                    <a:pt x="67" y="172"/>
                  </a:lnTo>
                  <a:lnTo>
                    <a:pt x="74" y="177"/>
                  </a:lnTo>
                  <a:lnTo>
                    <a:pt x="90" y="189"/>
                  </a:lnTo>
                  <a:lnTo>
                    <a:pt x="106" y="198"/>
                  </a:lnTo>
                  <a:lnTo>
                    <a:pt x="142" y="217"/>
                  </a:lnTo>
                  <a:lnTo>
                    <a:pt x="160" y="226"/>
                  </a:lnTo>
                  <a:lnTo>
                    <a:pt x="179" y="237"/>
                  </a:lnTo>
                  <a:lnTo>
                    <a:pt x="195" y="248"/>
                  </a:lnTo>
                  <a:lnTo>
                    <a:pt x="211" y="262"/>
                  </a:lnTo>
                  <a:lnTo>
                    <a:pt x="218" y="269"/>
                  </a:lnTo>
                  <a:lnTo>
                    <a:pt x="223" y="278"/>
                  </a:lnTo>
                  <a:lnTo>
                    <a:pt x="228" y="288"/>
                  </a:lnTo>
                  <a:lnTo>
                    <a:pt x="232" y="297"/>
                  </a:lnTo>
                  <a:lnTo>
                    <a:pt x="236" y="308"/>
                  </a:lnTo>
                  <a:lnTo>
                    <a:pt x="239" y="320"/>
                  </a:lnTo>
                  <a:lnTo>
                    <a:pt x="240" y="333"/>
                  </a:lnTo>
                  <a:lnTo>
                    <a:pt x="242" y="346"/>
                  </a:lnTo>
                  <a:lnTo>
                    <a:pt x="242" y="346"/>
                  </a:lnTo>
                  <a:lnTo>
                    <a:pt x="240" y="360"/>
                  </a:lnTo>
                  <a:lnTo>
                    <a:pt x="239" y="372"/>
                  </a:lnTo>
                  <a:lnTo>
                    <a:pt x="236" y="384"/>
                  </a:lnTo>
                  <a:lnTo>
                    <a:pt x="232" y="394"/>
                  </a:lnTo>
                  <a:lnTo>
                    <a:pt x="227" y="405"/>
                  </a:lnTo>
                  <a:lnTo>
                    <a:pt x="220" y="416"/>
                  </a:lnTo>
                  <a:lnTo>
                    <a:pt x="212" y="425"/>
                  </a:lnTo>
                  <a:lnTo>
                    <a:pt x="204" y="433"/>
                  </a:lnTo>
                  <a:lnTo>
                    <a:pt x="195" y="441"/>
                  </a:lnTo>
                  <a:lnTo>
                    <a:pt x="184" y="448"/>
                  </a:lnTo>
                  <a:lnTo>
                    <a:pt x="174" y="453"/>
                  </a:lnTo>
                  <a:lnTo>
                    <a:pt x="162" y="458"/>
                  </a:lnTo>
                  <a:lnTo>
                    <a:pt x="148" y="462"/>
                  </a:lnTo>
                  <a:lnTo>
                    <a:pt x="135" y="465"/>
                  </a:lnTo>
                  <a:lnTo>
                    <a:pt x="120" y="466"/>
                  </a:lnTo>
                  <a:lnTo>
                    <a:pt x="106" y="468"/>
                  </a:lnTo>
                  <a:lnTo>
                    <a:pt x="106" y="4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2" name="Freeform 89">
              <a:extLst>
                <a:ext uri="{FF2B5EF4-FFF2-40B4-BE49-F238E27FC236}">
                  <a16:creationId xmlns:a16="http://schemas.microsoft.com/office/drawing/2014/main" id="{D8FEACE4-2030-4DB3-BBD6-213B2C2D25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98" y="1255"/>
              <a:ext cx="262" cy="371"/>
            </a:xfrm>
            <a:custGeom>
              <a:avLst/>
              <a:gdLst>
                <a:gd name="T0" fmla="*/ 33 w 262"/>
                <a:gd name="T1" fmla="*/ 203 h 371"/>
                <a:gd name="T2" fmla="*/ 37 w 262"/>
                <a:gd name="T3" fmla="*/ 233 h 371"/>
                <a:gd name="T4" fmla="*/ 44 w 262"/>
                <a:gd name="T5" fmla="*/ 260 h 371"/>
                <a:gd name="T6" fmla="*/ 53 w 262"/>
                <a:gd name="T7" fmla="*/ 284 h 371"/>
                <a:gd name="T8" fmla="*/ 66 w 262"/>
                <a:gd name="T9" fmla="*/ 305 h 371"/>
                <a:gd name="T10" fmla="*/ 82 w 262"/>
                <a:gd name="T11" fmla="*/ 321 h 371"/>
                <a:gd name="T12" fmla="*/ 102 w 262"/>
                <a:gd name="T13" fmla="*/ 333 h 371"/>
                <a:gd name="T14" fmla="*/ 126 w 262"/>
                <a:gd name="T15" fmla="*/ 340 h 371"/>
                <a:gd name="T16" fmla="*/ 153 w 262"/>
                <a:gd name="T17" fmla="*/ 343 h 371"/>
                <a:gd name="T18" fmla="*/ 165 w 262"/>
                <a:gd name="T19" fmla="*/ 343 h 371"/>
                <a:gd name="T20" fmla="*/ 201 w 262"/>
                <a:gd name="T21" fmla="*/ 337 h 371"/>
                <a:gd name="T22" fmla="*/ 238 w 262"/>
                <a:gd name="T23" fmla="*/ 321 h 371"/>
                <a:gd name="T24" fmla="*/ 249 w 262"/>
                <a:gd name="T25" fmla="*/ 345 h 371"/>
                <a:gd name="T26" fmla="*/ 230 w 262"/>
                <a:gd name="T27" fmla="*/ 355 h 371"/>
                <a:gd name="T28" fmla="*/ 208 w 262"/>
                <a:gd name="T29" fmla="*/ 363 h 371"/>
                <a:gd name="T30" fmla="*/ 181 w 262"/>
                <a:gd name="T31" fmla="*/ 368 h 371"/>
                <a:gd name="T32" fmla="*/ 152 w 262"/>
                <a:gd name="T33" fmla="*/ 371 h 371"/>
                <a:gd name="T34" fmla="*/ 134 w 262"/>
                <a:gd name="T35" fmla="*/ 369 h 371"/>
                <a:gd name="T36" fmla="*/ 102 w 262"/>
                <a:gd name="T37" fmla="*/ 364 h 371"/>
                <a:gd name="T38" fmla="*/ 74 w 262"/>
                <a:gd name="T39" fmla="*/ 351 h 371"/>
                <a:gd name="T40" fmla="*/ 50 w 262"/>
                <a:gd name="T41" fmla="*/ 333 h 371"/>
                <a:gd name="T42" fmla="*/ 30 w 262"/>
                <a:gd name="T43" fmla="*/ 309 h 371"/>
                <a:gd name="T44" fmla="*/ 16 w 262"/>
                <a:gd name="T45" fmla="*/ 280 h 371"/>
                <a:gd name="T46" fmla="*/ 5 w 262"/>
                <a:gd name="T47" fmla="*/ 247 h 371"/>
                <a:gd name="T48" fmla="*/ 0 w 262"/>
                <a:gd name="T49" fmla="*/ 207 h 371"/>
                <a:gd name="T50" fmla="*/ 0 w 262"/>
                <a:gd name="T51" fmla="*/ 184 h 371"/>
                <a:gd name="T52" fmla="*/ 2 w 262"/>
                <a:gd name="T53" fmla="*/ 144 h 371"/>
                <a:gd name="T54" fmla="*/ 9 w 262"/>
                <a:gd name="T55" fmla="*/ 108 h 371"/>
                <a:gd name="T56" fmla="*/ 20 w 262"/>
                <a:gd name="T57" fmla="*/ 77 h 371"/>
                <a:gd name="T58" fmla="*/ 36 w 262"/>
                <a:gd name="T59" fmla="*/ 51 h 371"/>
                <a:gd name="T60" fmla="*/ 54 w 262"/>
                <a:gd name="T61" fmla="*/ 29 h 371"/>
                <a:gd name="T62" fmla="*/ 78 w 262"/>
                <a:gd name="T63" fmla="*/ 13 h 371"/>
                <a:gd name="T64" fmla="*/ 105 w 262"/>
                <a:gd name="T65" fmla="*/ 4 h 371"/>
                <a:gd name="T66" fmla="*/ 134 w 262"/>
                <a:gd name="T67" fmla="*/ 0 h 371"/>
                <a:gd name="T68" fmla="*/ 149 w 262"/>
                <a:gd name="T69" fmla="*/ 1 h 371"/>
                <a:gd name="T70" fmla="*/ 176 w 262"/>
                <a:gd name="T71" fmla="*/ 7 h 371"/>
                <a:gd name="T72" fmla="*/ 198 w 262"/>
                <a:gd name="T73" fmla="*/ 16 h 371"/>
                <a:gd name="T74" fmla="*/ 220 w 262"/>
                <a:gd name="T75" fmla="*/ 31 h 371"/>
                <a:gd name="T76" fmla="*/ 236 w 262"/>
                <a:gd name="T77" fmla="*/ 52 h 371"/>
                <a:gd name="T78" fmla="*/ 249 w 262"/>
                <a:gd name="T79" fmla="*/ 77 h 371"/>
                <a:gd name="T80" fmla="*/ 257 w 262"/>
                <a:gd name="T81" fmla="*/ 109 h 371"/>
                <a:gd name="T82" fmla="*/ 261 w 262"/>
                <a:gd name="T83" fmla="*/ 147 h 371"/>
                <a:gd name="T84" fmla="*/ 33 w 262"/>
                <a:gd name="T85" fmla="*/ 203 h 371"/>
                <a:gd name="T86" fmla="*/ 134 w 262"/>
                <a:gd name="T87" fmla="*/ 25 h 371"/>
                <a:gd name="T88" fmla="*/ 110 w 262"/>
                <a:gd name="T89" fmla="*/ 28 h 371"/>
                <a:gd name="T90" fmla="*/ 90 w 262"/>
                <a:gd name="T91" fmla="*/ 36 h 371"/>
                <a:gd name="T92" fmla="*/ 73 w 262"/>
                <a:gd name="T93" fmla="*/ 49 h 371"/>
                <a:gd name="T94" fmla="*/ 58 w 262"/>
                <a:gd name="T95" fmla="*/ 68 h 371"/>
                <a:gd name="T96" fmla="*/ 48 w 262"/>
                <a:gd name="T97" fmla="*/ 91 h 371"/>
                <a:gd name="T98" fmla="*/ 40 w 262"/>
                <a:gd name="T99" fmla="*/ 116 h 371"/>
                <a:gd name="T100" fmla="*/ 34 w 262"/>
                <a:gd name="T101" fmla="*/ 147 h 371"/>
                <a:gd name="T102" fmla="*/ 33 w 262"/>
                <a:gd name="T103" fmla="*/ 179 h 371"/>
                <a:gd name="T104" fmla="*/ 228 w 262"/>
                <a:gd name="T105" fmla="*/ 149 h 371"/>
                <a:gd name="T106" fmla="*/ 224 w 262"/>
                <a:gd name="T107" fmla="*/ 108 h 371"/>
                <a:gd name="T108" fmla="*/ 217 w 262"/>
                <a:gd name="T109" fmla="*/ 85 h 371"/>
                <a:gd name="T110" fmla="*/ 209 w 262"/>
                <a:gd name="T111" fmla="*/ 65 h 371"/>
                <a:gd name="T112" fmla="*/ 198 w 262"/>
                <a:gd name="T113" fmla="*/ 51 h 371"/>
                <a:gd name="T114" fmla="*/ 184 w 262"/>
                <a:gd name="T115" fmla="*/ 37 h 371"/>
                <a:gd name="T116" fmla="*/ 166 w 262"/>
                <a:gd name="T117" fmla="*/ 29 h 371"/>
                <a:gd name="T118" fmla="*/ 146 w 262"/>
                <a:gd name="T119" fmla="*/ 25 h 371"/>
                <a:gd name="T120" fmla="*/ 134 w 262"/>
                <a:gd name="T121" fmla="*/ 25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2" h="371">
                  <a:moveTo>
                    <a:pt x="33" y="203"/>
                  </a:moveTo>
                  <a:lnTo>
                    <a:pt x="33" y="203"/>
                  </a:lnTo>
                  <a:lnTo>
                    <a:pt x="34" y="217"/>
                  </a:lnTo>
                  <a:lnTo>
                    <a:pt x="37" y="233"/>
                  </a:lnTo>
                  <a:lnTo>
                    <a:pt x="40" y="247"/>
                  </a:lnTo>
                  <a:lnTo>
                    <a:pt x="44" y="260"/>
                  </a:lnTo>
                  <a:lnTo>
                    <a:pt x="48" y="273"/>
                  </a:lnTo>
                  <a:lnTo>
                    <a:pt x="53" y="284"/>
                  </a:lnTo>
                  <a:lnTo>
                    <a:pt x="60" y="295"/>
                  </a:lnTo>
                  <a:lnTo>
                    <a:pt x="66" y="305"/>
                  </a:lnTo>
                  <a:lnTo>
                    <a:pt x="74" y="313"/>
                  </a:lnTo>
                  <a:lnTo>
                    <a:pt x="82" y="321"/>
                  </a:lnTo>
                  <a:lnTo>
                    <a:pt x="93" y="328"/>
                  </a:lnTo>
                  <a:lnTo>
                    <a:pt x="102" y="333"/>
                  </a:lnTo>
                  <a:lnTo>
                    <a:pt x="114" y="337"/>
                  </a:lnTo>
                  <a:lnTo>
                    <a:pt x="126" y="340"/>
                  </a:lnTo>
                  <a:lnTo>
                    <a:pt x="140" y="343"/>
                  </a:lnTo>
                  <a:lnTo>
                    <a:pt x="153" y="343"/>
                  </a:lnTo>
                  <a:lnTo>
                    <a:pt x="153" y="343"/>
                  </a:lnTo>
                  <a:lnTo>
                    <a:pt x="165" y="343"/>
                  </a:lnTo>
                  <a:lnTo>
                    <a:pt x="177" y="341"/>
                  </a:lnTo>
                  <a:lnTo>
                    <a:pt x="201" y="337"/>
                  </a:lnTo>
                  <a:lnTo>
                    <a:pt x="221" y="329"/>
                  </a:lnTo>
                  <a:lnTo>
                    <a:pt x="238" y="321"/>
                  </a:lnTo>
                  <a:lnTo>
                    <a:pt x="249" y="345"/>
                  </a:lnTo>
                  <a:lnTo>
                    <a:pt x="249" y="345"/>
                  </a:lnTo>
                  <a:lnTo>
                    <a:pt x="241" y="351"/>
                  </a:lnTo>
                  <a:lnTo>
                    <a:pt x="230" y="355"/>
                  </a:lnTo>
                  <a:lnTo>
                    <a:pt x="220" y="359"/>
                  </a:lnTo>
                  <a:lnTo>
                    <a:pt x="208" y="363"/>
                  </a:lnTo>
                  <a:lnTo>
                    <a:pt x="194" y="365"/>
                  </a:lnTo>
                  <a:lnTo>
                    <a:pt x="181" y="368"/>
                  </a:lnTo>
                  <a:lnTo>
                    <a:pt x="166" y="369"/>
                  </a:lnTo>
                  <a:lnTo>
                    <a:pt x="152" y="371"/>
                  </a:lnTo>
                  <a:lnTo>
                    <a:pt x="152" y="371"/>
                  </a:lnTo>
                  <a:lnTo>
                    <a:pt x="134" y="369"/>
                  </a:lnTo>
                  <a:lnTo>
                    <a:pt x="118" y="367"/>
                  </a:lnTo>
                  <a:lnTo>
                    <a:pt x="102" y="364"/>
                  </a:lnTo>
                  <a:lnTo>
                    <a:pt x="88" y="359"/>
                  </a:lnTo>
                  <a:lnTo>
                    <a:pt x="74" y="351"/>
                  </a:lnTo>
                  <a:lnTo>
                    <a:pt x="62" y="343"/>
                  </a:lnTo>
                  <a:lnTo>
                    <a:pt x="50" y="333"/>
                  </a:lnTo>
                  <a:lnTo>
                    <a:pt x="40" y="323"/>
                  </a:lnTo>
                  <a:lnTo>
                    <a:pt x="30" y="309"/>
                  </a:lnTo>
                  <a:lnTo>
                    <a:pt x="22" y="296"/>
                  </a:lnTo>
                  <a:lnTo>
                    <a:pt x="16" y="280"/>
                  </a:lnTo>
                  <a:lnTo>
                    <a:pt x="10" y="264"/>
                  </a:lnTo>
                  <a:lnTo>
                    <a:pt x="5" y="247"/>
                  </a:lnTo>
                  <a:lnTo>
                    <a:pt x="2" y="227"/>
                  </a:lnTo>
                  <a:lnTo>
                    <a:pt x="0" y="207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0" y="164"/>
                  </a:lnTo>
                  <a:lnTo>
                    <a:pt x="2" y="144"/>
                  </a:lnTo>
                  <a:lnTo>
                    <a:pt x="5" y="125"/>
                  </a:lnTo>
                  <a:lnTo>
                    <a:pt x="9" y="108"/>
                  </a:lnTo>
                  <a:lnTo>
                    <a:pt x="14" y="92"/>
                  </a:lnTo>
                  <a:lnTo>
                    <a:pt x="20" y="77"/>
                  </a:lnTo>
                  <a:lnTo>
                    <a:pt x="28" y="63"/>
                  </a:lnTo>
                  <a:lnTo>
                    <a:pt x="36" y="51"/>
                  </a:lnTo>
                  <a:lnTo>
                    <a:pt x="45" y="39"/>
                  </a:lnTo>
                  <a:lnTo>
                    <a:pt x="54" y="29"/>
                  </a:lnTo>
                  <a:lnTo>
                    <a:pt x="66" y="21"/>
                  </a:lnTo>
                  <a:lnTo>
                    <a:pt x="78" y="13"/>
                  </a:lnTo>
                  <a:lnTo>
                    <a:pt x="90" y="8"/>
                  </a:lnTo>
                  <a:lnTo>
                    <a:pt x="105" y="4"/>
                  </a:lnTo>
                  <a:lnTo>
                    <a:pt x="120" y="1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9" y="1"/>
                  </a:lnTo>
                  <a:lnTo>
                    <a:pt x="162" y="3"/>
                  </a:lnTo>
                  <a:lnTo>
                    <a:pt x="176" y="7"/>
                  </a:lnTo>
                  <a:lnTo>
                    <a:pt x="188" y="11"/>
                  </a:lnTo>
                  <a:lnTo>
                    <a:pt x="198" y="16"/>
                  </a:lnTo>
                  <a:lnTo>
                    <a:pt x="209" y="23"/>
                  </a:lnTo>
                  <a:lnTo>
                    <a:pt x="220" y="31"/>
                  </a:lnTo>
                  <a:lnTo>
                    <a:pt x="228" y="40"/>
                  </a:lnTo>
                  <a:lnTo>
                    <a:pt x="236" y="52"/>
                  </a:lnTo>
                  <a:lnTo>
                    <a:pt x="242" y="64"/>
                  </a:lnTo>
                  <a:lnTo>
                    <a:pt x="249" y="77"/>
                  </a:lnTo>
                  <a:lnTo>
                    <a:pt x="253" y="92"/>
                  </a:lnTo>
                  <a:lnTo>
                    <a:pt x="257" y="109"/>
                  </a:lnTo>
                  <a:lnTo>
                    <a:pt x="260" y="127"/>
                  </a:lnTo>
                  <a:lnTo>
                    <a:pt x="261" y="147"/>
                  </a:lnTo>
                  <a:lnTo>
                    <a:pt x="262" y="167"/>
                  </a:lnTo>
                  <a:lnTo>
                    <a:pt x="33" y="203"/>
                  </a:lnTo>
                  <a:close/>
                  <a:moveTo>
                    <a:pt x="134" y="25"/>
                  </a:moveTo>
                  <a:lnTo>
                    <a:pt x="134" y="25"/>
                  </a:lnTo>
                  <a:lnTo>
                    <a:pt x="122" y="25"/>
                  </a:lnTo>
                  <a:lnTo>
                    <a:pt x="110" y="28"/>
                  </a:lnTo>
                  <a:lnTo>
                    <a:pt x="100" y="32"/>
                  </a:lnTo>
                  <a:lnTo>
                    <a:pt x="90" y="36"/>
                  </a:lnTo>
                  <a:lnTo>
                    <a:pt x="81" y="43"/>
                  </a:lnTo>
                  <a:lnTo>
                    <a:pt x="73" y="49"/>
                  </a:lnTo>
                  <a:lnTo>
                    <a:pt x="65" y="59"/>
                  </a:lnTo>
                  <a:lnTo>
                    <a:pt x="58" y="68"/>
                  </a:lnTo>
                  <a:lnTo>
                    <a:pt x="52" y="79"/>
                  </a:lnTo>
                  <a:lnTo>
                    <a:pt x="48" y="91"/>
                  </a:lnTo>
                  <a:lnTo>
                    <a:pt x="42" y="103"/>
                  </a:lnTo>
                  <a:lnTo>
                    <a:pt x="40" y="116"/>
                  </a:lnTo>
                  <a:lnTo>
                    <a:pt x="36" y="131"/>
                  </a:lnTo>
                  <a:lnTo>
                    <a:pt x="34" y="147"/>
                  </a:lnTo>
                  <a:lnTo>
                    <a:pt x="33" y="163"/>
                  </a:lnTo>
                  <a:lnTo>
                    <a:pt x="33" y="179"/>
                  </a:lnTo>
                  <a:lnTo>
                    <a:pt x="228" y="149"/>
                  </a:lnTo>
                  <a:lnTo>
                    <a:pt x="228" y="149"/>
                  </a:lnTo>
                  <a:lnTo>
                    <a:pt x="225" y="121"/>
                  </a:lnTo>
                  <a:lnTo>
                    <a:pt x="224" y="108"/>
                  </a:lnTo>
                  <a:lnTo>
                    <a:pt x="221" y="96"/>
                  </a:lnTo>
                  <a:lnTo>
                    <a:pt x="217" y="85"/>
                  </a:lnTo>
                  <a:lnTo>
                    <a:pt x="214" y="75"/>
                  </a:lnTo>
                  <a:lnTo>
                    <a:pt x="209" y="65"/>
                  </a:lnTo>
                  <a:lnTo>
                    <a:pt x="204" y="57"/>
                  </a:lnTo>
                  <a:lnTo>
                    <a:pt x="198" y="51"/>
                  </a:lnTo>
                  <a:lnTo>
                    <a:pt x="192" y="44"/>
                  </a:lnTo>
                  <a:lnTo>
                    <a:pt x="184" y="37"/>
                  </a:lnTo>
                  <a:lnTo>
                    <a:pt x="176" y="33"/>
                  </a:lnTo>
                  <a:lnTo>
                    <a:pt x="166" y="29"/>
                  </a:lnTo>
                  <a:lnTo>
                    <a:pt x="157" y="27"/>
                  </a:lnTo>
                  <a:lnTo>
                    <a:pt x="146" y="25"/>
                  </a:lnTo>
                  <a:lnTo>
                    <a:pt x="134" y="25"/>
                  </a:lnTo>
                  <a:lnTo>
                    <a:pt x="134" y="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3" name="Freeform 90">
              <a:extLst>
                <a:ext uri="{FF2B5EF4-FFF2-40B4-BE49-F238E27FC236}">
                  <a16:creationId xmlns:a16="http://schemas.microsoft.com/office/drawing/2014/main" id="{AAA0FF01-23D0-499B-B4A1-339E504595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32" y="1255"/>
              <a:ext cx="263" cy="371"/>
            </a:xfrm>
            <a:custGeom>
              <a:avLst/>
              <a:gdLst>
                <a:gd name="T0" fmla="*/ 35 w 263"/>
                <a:gd name="T1" fmla="*/ 203 h 371"/>
                <a:gd name="T2" fmla="*/ 38 w 263"/>
                <a:gd name="T3" fmla="*/ 233 h 371"/>
                <a:gd name="T4" fmla="*/ 44 w 263"/>
                <a:gd name="T5" fmla="*/ 260 h 371"/>
                <a:gd name="T6" fmla="*/ 55 w 263"/>
                <a:gd name="T7" fmla="*/ 284 h 371"/>
                <a:gd name="T8" fmla="*/ 67 w 263"/>
                <a:gd name="T9" fmla="*/ 305 h 371"/>
                <a:gd name="T10" fmla="*/ 84 w 263"/>
                <a:gd name="T11" fmla="*/ 321 h 371"/>
                <a:gd name="T12" fmla="*/ 104 w 263"/>
                <a:gd name="T13" fmla="*/ 333 h 371"/>
                <a:gd name="T14" fmla="*/ 127 w 263"/>
                <a:gd name="T15" fmla="*/ 340 h 371"/>
                <a:gd name="T16" fmla="*/ 154 w 263"/>
                <a:gd name="T17" fmla="*/ 343 h 371"/>
                <a:gd name="T18" fmla="*/ 167 w 263"/>
                <a:gd name="T19" fmla="*/ 343 h 371"/>
                <a:gd name="T20" fmla="*/ 202 w 263"/>
                <a:gd name="T21" fmla="*/ 337 h 371"/>
                <a:gd name="T22" fmla="*/ 239 w 263"/>
                <a:gd name="T23" fmla="*/ 321 h 371"/>
                <a:gd name="T24" fmla="*/ 251 w 263"/>
                <a:gd name="T25" fmla="*/ 345 h 371"/>
                <a:gd name="T26" fmla="*/ 232 w 263"/>
                <a:gd name="T27" fmla="*/ 355 h 371"/>
                <a:gd name="T28" fmla="*/ 208 w 263"/>
                <a:gd name="T29" fmla="*/ 363 h 371"/>
                <a:gd name="T30" fmla="*/ 182 w 263"/>
                <a:gd name="T31" fmla="*/ 368 h 371"/>
                <a:gd name="T32" fmla="*/ 154 w 263"/>
                <a:gd name="T33" fmla="*/ 371 h 371"/>
                <a:gd name="T34" fmla="*/ 136 w 263"/>
                <a:gd name="T35" fmla="*/ 369 h 371"/>
                <a:gd name="T36" fmla="*/ 104 w 263"/>
                <a:gd name="T37" fmla="*/ 364 h 371"/>
                <a:gd name="T38" fmla="*/ 76 w 263"/>
                <a:gd name="T39" fmla="*/ 351 h 371"/>
                <a:gd name="T40" fmla="*/ 52 w 263"/>
                <a:gd name="T41" fmla="*/ 333 h 371"/>
                <a:gd name="T42" fmla="*/ 32 w 263"/>
                <a:gd name="T43" fmla="*/ 309 h 371"/>
                <a:gd name="T44" fmla="*/ 16 w 263"/>
                <a:gd name="T45" fmla="*/ 280 h 371"/>
                <a:gd name="T46" fmla="*/ 7 w 263"/>
                <a:gd name="T47" fmla="*/ 247 h 371"/>
                <a:gd name="T48" fmla="*/ 2 w 263"/>
                <a:gd name="T49" fmla="*/ 207 h 371"/>
                <a:gd name="T50" fmla="*/ 0 w 263"/>
                <a:gd name="T51" fmla="*/ 184 h 371"/>
                <a:gd name="T52" fmla="*/ 3 w 263"/>
                <a:gd name="T53" fmla="*/ 144 h 371"/>
                <a:gd name="T54" fmla="*/ 10 w 263"/>
                <a:gd name="T55" fmla="*/ 108 h 371"/>
                <a:gd name="T56" fmla="*/ 22 w 263"/>
                <a:gd name="T57" fmla="*/ 77 h 371"/>
                <a:gd name="T58" fmla="*/ 36 w 263"/>
                <a:gd name="T59" fmla="*/ 51 h 371"/>
                <a:gd name="T60" fmla="*/ 56 w 263"/>
                <a:gd name="T61" fmla="*/ 29 h 371"/>
                <a:gd name="T62" fmla="*/ 79 w 263"/>
                <a:gd name="T63" fmla="*/ 13 h 371"/>
                <a:gd name="T64" fmla="*/ 106 w 263"/>
                <a:gd name="T65" fmla="*/ 4 h 371"/>
                <a:gd name="T66" fmla="*/ 136 w 263"/>
                <a:gd name="T67" fmla="*/ 0 h 371"/>
                <a:gd name="T68" fmla="*/ 150 w 263"/>
                <a:gd name="T69" fmla="*/ 1 h 371"/>
                <a:gd name="T70" fmla="*/ 176 w 263"/>
                <a:gd name="T71" fmla="*/ 7 h 371"/>
                <a:gd name="T72" fmla="*/ 200 w 263"/>
                <a:gd name="T73" fmla="*/ 16 h 371"/>
                <a:gd name="T74" fmla="*/ 220 w 263"/>
                <a:gd name="T75" fmla="*/ 31 h 371"/>
                <a:gd name="T76" fmla="*/ 236 w 263"/>
                <a:gd name="T77" fmla="*/ 52 h 371"/>
                <a:gd name="T78" fmla="*/ 250 w 263"/>
                <a:gd name="T79" fmla="*/ 77 h 371"/>
                <a:gd name="T80" fmla="*/ 259 w 263"/>
                <a:gd name="T81" fmla="*/ 109 h 371"/>
                <a:gd name="T82" fmla="*/ 263 w 263"/>
                <a:gd name="T83" fmla="*/ 147 h 371"/>
                <a:gd name="T84" fmla="*/ 35 w 263"/>
                <a:gd name="T85" fmla="*/ 203 h 371"/>
                <a:gd name="T86" fmla="*/ 136 w 263"/>
                <a:gd name="T87" fmla="*/ 25 h 371"/>
                <a:gd name="T88" fmla="*/ 112 w 263"/>
                <a:gd name="T89" fmla="*/ 28 h 371"/>
                <a:gd name="T90" fmla="*/ 91 w 263"/>
                <a:gd name="T91" fmla="*/ 36 h 371"/>
                <a:gd name="T92" fmla="*/ 74 w 263"/>
                <a:gd name="T93" fmla="*/ 49 h 371"/>
                <a:gd name="T94" fmla="*/ 59 w 263"/>
                <a:gd name="T95" fmla="*/ 68 h 371"/>
                <a:gd name="T96" fmla="*/ 48 w 263"/>
                <a:gd name="T97" fmla="*/ 91 h 371"/>
                <a:gd name="T98" fmla="*/ 40 w 263"/>
                <a:gd name="T99" fmla="*/ 116 h 371"/>
                <a:gd name="T100" fmla="*/ 35 w 263"/>
                <a:gd name="T101" fmla="*/ 147 h 371"/>
                <a:gd name="T102" fmla="*/ 34 w 263"/>
                <a:gd name="T103" fmla="*/ 179 h 371"/>
                <a:gd name="T104" fmla="*/ 228 w 263"/>
                <a:gd name="T105" fmla="*/ 149 h 371"/>
                <a:gd name="T106" fmla="*/ 224 w 263"/>
                <a:gd name="T107" fmla="*/ 108 h 371"/>
                <a:gd name="T108" fmla="*/ 219 w 263"/>
                <a:gd name="T109" fmla="*/ 85 h 371"/>
                <a:gd name="T110" fmla="*/ 211 w 263"/>
                <a:gd name="T111" fmla="*/ 65 h 371"/>
                <a:gd name="T112" fmla="*/ 199 w 263"/>
                <a:gd name="T113" fmla="*/ 51 h 371"/>
                <a:gd name="T114" fmla="*/ 184 w 263"/>
                <a:gd name="T115" fmla="*/ 37 h 371"/>
                <a:gd name="T116" fmla="*/ 167 w 263"/>
                <a:gd name="T117" fmla="*/ 29 h 371"/>
                <a:gd name="T118" fmla="*/ 147 w 263"/>
                <a:gd name="T119" fmla="*/ 25 h 371"/>
                <a:gd name="T120" fmla="*/ 136 w 263"/>
                <a:gd name="T121" fmla="*/ 25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3" h="371">
                  <a:moveTo>
                    <a:pt x="35" y="203"/>
                  </a:moveTo>
                  <a:lnTo>
                    <a:pt x="35" y="203"/>
                  </a:lnTo>
                  <a:lnTo>
                    <a:pt x="36" y="217"/>
                  </a:lnTo>
                  <a:lnTo>
                    <a:pt x="38" y="233"/>
                  </a:lnTo>
                  <a:lnTo>
                    <a:pt x="40" y="247"/>
                  </a:lnTo>
                  <a:lnTo>
                    <a:pt x="44" y="260"/>
                  </a:lnTo>
                  <a:lnTo>
                    <a:pt x="50" y="273"/>
                  </a:lnTo>
                  <a:lnTo>
                    <a:pt x="55" y="284"/>
                  </a:lnTo>
                  <a:lnTo>
                    <a:pt x="60" y="295"/>
                  </a:lnTo>
                  <a:lnTo>
                    <a:pt x="67" y="305"/>
                  </a:lnTo>
                  <a:lnTo>
                    <a:pt x="75" y="313"/>
                  </a:lnTo>
                  <a:lnTo>
                    <a:pt x="84" y="321"/>
                  </a:lnTo>
                  <a:lnTo>
                    <a:pt x="94" y="328"/>
                  </a:lnTo>
                  <a:lnTo>
                    <a:pt x="104" y="333"/>
                  </a:lnTo>
                  <a:lnTo>
                    <a:pt x="115" y="337"/>
                  </a:lnTo>
                  <a:lnTo>
                    <a:pt x="127" y="340"/>
                  </a:lnTo>
                  <a:lnTo>
                    <a:pt x="140" y="343"/>
                  </a:lnTo>
                  <a:lnTo>
                    <a:pt x="154" y="343"/>
                  </a:lnTo>
                  <a:lnTo>
                    <a:pt x="154" y="343"/>
                  </a:lnTo>
                  <a:lnTo>
                    <a:pt x="167" y="343"/>
                  </a:lnTo>
                  <a:lnTo>
                    <a:pt x="179" y="341"/>
                  </a:lnTo>
                  <a:lnTo>
                    <a:pt x="202" y="337"/>
                  </a:lnTo>
                  <a:lnTo>
                    <a:pt x="223" y="329"/>
                  </a:lnTo>
                  <a:lnTo>
                    <a:pt x="239" y="321"/>
                  </a:lnTo>
                  <a:lnTo>
                    <a:pt x="251" y="345"/>
                  </a:lnTo>
                  <a:lnTo>
                    <a:pt x="251" y="345"/>
                  </a:lnTo>
                  <a:lnTo>
                    <a:pt x="242" y="351"/>
                  </a:lnTo>
                  <a:lnTo>
                    <a:pt x="232" y="355"/>
                  </a:lnTo>
                  <a:lnTo>
                    <a:pt x="220" y="359"/>
                  </a:lnTo>
                  <a:lnTo>
                    <a:pt x="208" y="363"/>
                  </a:lnTo>
                  <a:lnTo>
                    <a:pt x="195" y="365"/>
                  </a:lnTo>
                  <a:lnTo>
                    <a:pt x="182" y="368"/>
                  </a:lnTo>
                  <a:lnTo>
                    <a:pt x="168" y="369"/>
                  </a:lnTo>
                  <a:lnTo>
                    <a:pt x="154" y="371"/>
                  </a:lnTo>
                  <a:lnTo>
                    <a:pt x="154" y="371"/>
                  </a:lnTo>
                  <a:lnTo>
                    <a:pt x="136" y="369"/>
                  </a:lnTo>
                  <a:lnTo>
                    <a:pt x="119" y="367"/>
                  </a:lnTo>
                  <a:lnTo>
                    <a:pt x="104" y="364"/>
                  </a:lnTo>
                  <a:lnTo>
                    <a:pt x="90" y="359"/>
                  </a:lnTo>
                  <a:lnTo>
                    <a:pt x="76" y="351"/>
                  </a:lnTo>
                  <a:lnTo>
                    <a:pt x="63" y="343"/>
                  </a:lnTo>
                  <a:lnTo>
                    <a:pt x="52" y="333"/>
                  </a:lnTo>
                  <a:lnTo>
                    <a:pt x="42" y="323"/>
                  </a:lnTo>
                  <a:lnTo>
                    <a:pt x="32" y="309"/>
                  </a:lnTo>
                  <a:lnTo>
                    <a:pt x="24" y="296"/>
                  </a:lnTo>
                  <a:lnTo>
                    <a:pt x="16" y="280"/>
                  </a:lnTo>
                  <a:lnTo>
                    <a:pt x="11" y="264"/>
                  </a:lnTo>
                  <a:lnTo>
                    <a:pt x="7" y="247"/>
                  </a:lnTo>
                  <a:lnTo>
                    <a:pt x="3" y="227"/>
                  </a:lnTo>
                  <a:lnTo>
                    <a:pt x="2" y="207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2" y="164"/>
                  </a:lnTo>
                  <a:lnTo>
                    <a:pt x="3" y="144"/>
                  </a:lnTo>
                  <a:lnTo>
                    <a:pt x="6" y="125"/>
                  </a:lnTo>
                  <a:lnTo>
                    <a:pt x="10" y="108"/>
                  </a:lnTo>
                  <a:lnTo>
                    <a:pt x="15" y="92"/>
                  </a:lnTo>
                  <a:lnTo>
                    <a:pt x="22" y="77"/>
                  </a:lnTo>
                  <a:lnTo>
                    <a:pt x="28" y="63"/>
                  </a:lnTo>
                  <a:lnTo>
                    <a:pt x="36" y="51"/>
                  </a:lnTo>
                  <a:lnTo>
                    <a:pt x="46" y="39"/>
                  </a:lnTo>
                  <a:lnTo>
                    <a:pt x="56" y="29"/>
                  </a:lnTo>
                  <a:lnTo>
                    <a:pt x="67" y="21"/>
                  </a:lnTo>
                  <a:lnTo>
                    <a:pt x="79" y="13"/>
                  </a:lnTo>
                  <a:lnTo>
                    <a:pt x="92" y="8"/>
                  </a:lnTo>
                  <a:lnTo>
                    <a:pt x="106" y="4"/>
                  </a:lnTo>
                  <a:lnTo>
                    <a:pt x="120" y="1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50" y="1"/>
                  </a:lnTo>
                  <a:lnTo>
                    <a:pt x="164" y="3"/>
                  </a:lnTo>
                  <a:lnTo>
                    <a:pt x="176" y="7"/>
                  </a:lnTo>
                  <a:lnTo>
                    <a:pt x="188" y="11"/>
                  </a:lnTo>
                  <a:lnTo>
                    <a:pt x="200" y="16"/>
                  </a:lnTo>
                  <a:lnTo>
                    <a:pt x="211" y="23"/>
                  </a:lnTo>
                  <a:lnTo>
                    <a:pt x="220" y="31"/>
                  </a:lnTo>
                  <a:lnTo>
                    <a:pt x="230" y="40"/>
                  </a:lnTo>
                  <a:lnTo>
                    <a:pt x="236" y="52"/>
                  </a:lnTo>
                  <a:lnTo>
                    <a:pt x="244" y="64"/>
                  </a:lnTo>
                  <a:lnTo>
                    <a:pt x="250" y="77"/>
                  </a:lnTo>
                  <a:lnTo>
                    <a:pt x="255" y="92"/>
                  </a:lnTo>
                  <a:lnTo>
                    <a:pt x="259" y="109"/>
                  </a:lnTo>
                  <a:lnTo>
                    <a:pt x="262" y="127"/>
                  </a:lnTo>
                  <a:lnTo>
                    <a:pt x="263" y="147"/>
                  </a:lnTo>
                  <a:lnTo>
                    <a:pt x="263" y="167"/>
                  </a:lnTo>
                  <a:lnTo>
                    <a:pt x="35" y="203"/>
                  </a:lnTo>
                  <a:close/>
                  <a:moveTo>
                    <a:pt x="136" y="25"/>
                  </a:moveTo>
                  <a:lnTo>
                    <a:pt x="136" y="25"/>
                  </a:lnTo>
                  <a:lnTo>
                    <a:pt x="123" y="25"/>
                  </a:lnTo>
                  <a:lnTo>
                    <a:pt x="112" y="28"/>
                  </a:lnTo>
                  <a:lnTo>
                    <a:pt x="102" y="32"/>
                  </a:lnTo>
                  <a:lnTo>
                    <a:pt x="91" y="36"/>
                  </a:lnTo>
                  <a:lnTo>
                    <a:pt x="82" y="43"/>
                  </a:lnTo>
                  <a:lnTo>
                    <a:pt x="74" y="49"/>
                  </a:lnTo>
                  <a:lnTo>
                    <a:pt x="67" y="59"/>
                  </a:lnTo>
                  <a:lnTo>
                    <a:pt x="59" y="68"/>
                  </a:lnTo>
                  <a:lnTo>
                    <a:pt x="54" y="79"/>
                  </a:lnTo>
                  <a:lnTo>
                    <a:pt x="48" y="91"/>
                  </a:lnTo>
                  <a:lnTo>
                    <a:pt x="44" y="103"/>
                  </a:lnTo>
                  <a:lnTo>
                    <a:pt x="40" y="116"/>
                  </a:lnTo>
                  <a:lnTo>
                    <a:pt x="38" y="131"/>
                  </a:lnTo>
                  <a:lnTo>
                    <a:pt x="35" y="147"/>
                  </a:lnTo>
                  <a:lnTo>
                    <a:pt x="35" y="163"/>
                  </a:lnTo>
                  <a:lnTo>
                    <a:pt x="34" y="179"/>
                  </a:lnTo>
                  <a:lnTo>
                    <a:pt x="228" y="149"/>
                  </a:lnTo>
                  <a:lnTo>
                    <a:pt x="228" y="149"/>
                  </a:lnTo>
                  <a:lnTo>
                    <a:pt x="227" y="121"/>
                  </a:lnTo>
                  <a:lnTo>
                    <a:pt x="224" y="108"/>
                  </a:lnTo>
                  <a:lnTo>
                    <a:pt x="222" y="96"/>
                  </a:lnTo>
                  <a:lnTo>
                    <a:pt x="219" y="85"/>
                  </a:lnTo>
                  <a:lnTo>
                    <a:pt x="215" y="75"/>
                  </a:lnTo>
                  <a:lnTo>
                    <a:pt x="211" y="65"/>
                  </a:lnTo>
                  <a:lnTo>
                    <a:pt x="206" y="57"/>
                  </a:lnTo>
                  <a:lnTo>
                    <a:pt x="199" y="51"/>
                  </a:lnTo>
                  <a:lnTo>
                    <a:pt x="192" y="44"/>
                  </a:lnTo>
                  <a:lnTo>
                    <a:pt x="184" y="37"/>
                  </a:lnTo>
                  <a:lnTo>
                    <a:pt x="176" y="33"/>
                  </a:lnTo>
                  <a:lnTo>
                    <a:pt x="167" y="29"/>
                  </a:lnTo>
                  <a:lnTo>
                    <a:pt x="158" y="27"/>
                  </a:lnTo>
                  <a:lnTo>
                    <a:pt x="147" y="25"/>
                  </a:lnTo>
                  <a:lnTo>
                    <a:pt x="136" y="25"/>
                  </a:lnTo>
                  <a:lnTo>
                    <a:pt x="136" y="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4" name="Rectangle 91">
              <a:extLst>
                <a:ext uri="{FF2B5EF4-FFF2-40B4-BE49-F238E27FC236}">
                  <a16:creationId xmlns:a16="http://schemas.microsoft.com/office/drawing/2014/main" id="{7EFA50B1-A530-4B40-A5FC-C933706C7B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8" y="1099"/>
              <a:ext cx="36" cy="5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5" name="Freeform 92">
              <a:extLst>
                <a:ext uri="{FF2B5EF4-FFF2-40B4-BE49-F238E27FC236}">
                  <a16:creationId xmlns:a16="http://schemas.microsoft.com/office/drawing/2014/main" id="{F58E0BC7-40EE-4483-96B4-9C6B5B1C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1" y="1255"/>
              <a:ext cx="201" cy="371"/>
            </a:xfrm>
            <a:custGeom>
              <a:avLst/>
              <a:gdLst>
                <a:gd name="T0" fmla="*/ 76 w 201"/>
                <a:gd name="T1" fmla="*/ 369 h 371"/>
                <a:gd name="T2" fmla="*/ 29 w 201"/>
                <a:gd name="T3" fmla="*/ 360 h 371"/>
                <a:gd name="T4" fmla="*/ 0 w 201"/>
                <a:gd name="T5" fmla="*/ 347 h 371"/>
                <a:gd name="T6" fmla="*/ 19 w 201"/>
                <a:gd name="T7" fmla="*/ 327 h 371"/>
                <a:gd name="T8" fmla="*/ 67 w 201"/>
                <a:gd name="T9" fmla="*/ 341 h 371"/>
                <a:gd name="T10" fmla="*/ 104 w 201"/>
                <a:gd name="T11" fmla="*/ 341 h 371"/>
                <a:gd name="T12" fmla="*/ 144 w 201"/>
                <a:gd name="T13" fmla="*/ 323 h 371"/>
                <a:gd name="T14" fmla="*/ 164 w 201"/>
                <a:gd name="T15" fmla="*/ 285 h 371"/>
                <a:gd name="T16" fmla="*/ 165 w 201"/>
                <a:gd name="T17" fmla="*/ 261 h 371"/>
                <a:gd name="T18" fmla="*/ 159 w 201"/>
                <a:gd name="T19" fmla="*/ 239 h 371"/>
                <a:gd name="T20" fmla="*/ 141 w 201"/>
                <a:gd name="T21" fmla="*/ 217 h 371"/>
                <a:gd name="T22" fmla="*/ 87 w 201"/>
                <a:gd name="T23" fmla="*/ 189 h 371"/>
                <a:gd name="T24" fmla="*/ 44 w 201"/>
                <a:gd name="T25" fmla="*/ 167 h 371"/>
                <a:gd name="T26" fmla="*/ 19 w 201"/>
                <a:gd name="T27" fmla="*/ 139 h 371"/>
                <a:gd name="T28" fmla="*/ 9 w 201"/>
                <a:gd name="T29" fmla="*/ 113 h 371"/>
                <a:gd name="T30" fmla="*/ 8 w 201"/>
                <a:gd name="T31" fmla="*/ 92 h 371"/>
                <a:gd name="T32" fmla="*/ 12 w 201"/>
                <a:gd name="T33" fmla="*/ 65 h 371"/>
                <a:gd name="T34" fmla="*/ 24 w 201"/>
                <a:gd name="T35" fmla="*/ 41 h 371"/>
                <a:gd name="T36" fmla="*/ 41 w 201"/>
                <a:gd name="T37" fmla="*/ 23 h 371"/>
                <a:gd name="T38" fmla="*/ 67 w 201"/>
                <a:gd name="T39" fmla="*/ 8 h 371"/>
                <a:gd name="T40" fmla="*/ 99 w 201"/>
                <a:gd name="T41" fmla="*/ 1 h 371"/>
                <a:gd name="T42" fmla="*/ 132 w 201"/>
                <a:gd name="T43" fmla="*/ 3 h 371"/>
                <a:gd name="T44" fmla="*/ 172 w 201"/>
                <a:gd name="T45" fmla="*/ 15 h 371"/>
                <a:gd name="T46" fmla="*/ 179 w 201"/>
                <a:gd name="T47" fmla="*/ 48 h 371"/>
                <a:gd name="T48" fmla="*/ 148 w 201"/>
                <a:gd name="T49" fmla="*/ 32 h 371"/>
                <a:gd name="T50" fmla="*/ 111 w 201"/>
                <a:gd name="T51" fmla="*/ 27 h 371"/>
                <a:gd name="T52" fmla="*/ 80 w 201"/>
                <a:gd name="T53" fmla="*/ 32 h 371"/>
                <a:gd name="T54" fmla="*/ 52 w 201"/>
                <a:gd name="T55" fmla="*/ 56 h 371"/>
                <a:gd name="T56" fmla="*/ 43 w 201"/>
                <a:gd name="T57" fmla="*/ 92 h 371"/>
                <a:gd name="T58" fmla="*/ 44 w 201"/>
                <a:gd name="T59" fmla="*/ 108 h 371"/>
                <a:gd name="T60" fmla="*/ 53 w 201"/>
                <a:gd name="T61" fmla="*/ 127 h 371"/>
                <a:gd name="T62" fmla="*/ 79 w 201"/>
                <a:gd name="T63" fmla="*/ 148 h 371"/>
                <a:gd name="T64" fmla="*/ 136 w 201"/>
                <a:gd name="T65" fmla="*/ 175 h 371"/>
                <a:gd name="T66" fmla="*/ 176 w 201"/>
                <a:gd name="T67" fmla="*/ 201 h 371"/>
                <a:gd name="T68" fmla="*/ 191 w 201"/>
                <a:gd name="T69" fmla="*/ 221 h 371"/>
                <a:gd name="T70" fmla="*/ 199 w 201"/>
                <a:gd name="T71" fmla="*/ 248 h 371"/>
                <a:gd name="T72" fmla="*/ 201 w 201"/>
                <a:gd name="T73" fmla="*/ 269 h 371"/>
                <a:gd name="T74" fmla="*/ 196 w 201"/>
                <a:gd name="T75" fmla="*/ 299 h 371"/>
                <a:gd name="T76" fmla="*/ 183 w 201"/>
                <a:gd name="T77" fmla="*/ 325 h 371"/>
                <a:gd name="T78" fmla="*/ 161 w 201"/>
                <a:gd name="T79" fmla="*/ 347 h 371"/>
                <a:gd name="T80" fmla="*/ 133 w 201"/>
                <a:gd name="T81" fmla="*/ 363 h 371"/>
                <a:gd name="T82" fmla="*/ 100 w 201"/>
                <a:gd name="T83" fmla="*/ 369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1" h="371">
                  <a:moveTo>
                    <a:pt x="88" y="371"/>
                  </a:moveTo>
                  <a:lnTo>
                    <a:pt x="88" y="371"/>
                  </a:lnTo>
                  <a:lnTo>
                    <a:pt x="76" y="369"/>
                  </a:lnTo>
                  <a:lnTo>
                    <a:pt x="64" y="368"/>
                  </a:lnTo>
                  <a:lnTo>
                    <a:pt x="40" y="364"/>
                  </a:lnTo>
                  <a:lnTo>
                    <a:pt x="29" y="360"/>
                  </a:lnTo>
                  <a:lnTo>
                    <a:pt x="19" y="356"/>
                  </a:lnTo>
                  <a:lnTo>
                    <a:pt x="8" y="352"/>
                  </a:lnTo>
                  <a:lnTo>
                    <a:pt x="0" y="347"/>
                  </a:lnTo>
                  <a:lnTo>
                    <a:pt x="11" y="321"/>
                  </a:lnTo>
                  <a:lnTo>
                    <a:pt x="11" y="321"/>
                  </a:lnTo>
                  <a:lnTo>
                    <a:pt x="19" y="327"/>
                  </a:lnTo>
                  <a:lnTo>
                    <a:pt x="28" y="331"/>
                  </a:lnTo>
                  <a:lnTo>
                    <a:pt x="47" y="337"/>
                  </a:lnTo>
                  <a:lnTo>
                    <a:pt x="67" y="341"/>
                  </a:lnTo>
                  <a:lnTo>
                    <a:pt x="87" y="343"/>
                  </a:lnTo>
                  <a:lnTo>
                    <a:pt x="87" y="343"/>
                  </a:lnTo>
                  <a:lnTo>
                    <a:pt x="104" y="341"/>
                  </a:lnTo>
                  <a:lnTo>
                    <a:pt x="119" y="337"/>
                  </a:lnTo>
                  <a:lnTo>
                    <a:pt x="132" y="331"/>
                  </a:lnTo>
                  <a:lnTo>
                    <a:pt x="144" y="323"/>
                  </a:lnTo>
                  <a:lnTo>
                    <a:pt x="153" y="312"/>
                  </a:lnTo>
                  <a:lnTo>
                    <a:pt x="160" y="299"/>
                  </a:lnTo>
                  <a:lnTo>
                    <a:pt x="164" y="285"/>
                  </a:lnTo>
                  <a:lnTo>
                    <a:pt x="165" y="271"/>
                  </a:lnTo>
                  <a:lnTo>
                    <a:pt x="165" y="271"/>
                  </a:lnTo>
                  <a:lnTo>
                    <a:pt x="165" y="261"/>
                  </a:lnTo>
                  <a:lnTo>
                    <a:pt x="164" y="253"/>
                  </a:lnTo>
                  <a:lnTo>
                    <a:pt x="161" y="245"/>
                  </a:lnTo>
                  <a:lnTo>
                    <a:pt x="159" y="239"/>
                  </a:lnTo>
                  <a:lnTo>
                    <a:pt x="155" y="232"/>
                  </a:lnTo>
                  <a:lnTo>
                    <a:pt x="151" y="227"/>
                  </a:lnTo>
                  <a:lnTo>
                    <a:pt x="141" y="217"/>
                  </a:lnTo>
                  <a:lnTo>
                    <a:pt x="129" y="209"/>
                  </a:lnTo>
                  <a:lnTo>
                    <a:pt x="116" y="201"/>
                  </a:lnTo>
                  <a:lnTo>
                    <a:pt x="87" y="189"/>
                  </a:lnTo>
                  <a:lnTo>
                    <a:pt x="72" y="183"/>
                  </a:lnTo>
                  <a:lnTo>
                    <a:pt x="57" y="175"/>
                  </a:lnTo>
                  <a:lnTo>
                    <a:pt x="44" y="167"/>
                  </a:lnTo>
                  <a:lnTo>
                    <a:pt x="32" y="157"/>
                  </a:lnTo>
                  <a:lnTo>
                    <a:pt x="23" y="145"/>
                  </a:lnTo>
                  <a:lnTo>
                    <a:pt x="19" y="139"/>
                  </a:lnTo>
                  <a:lnTo>
                    <a:pt x="15" y="131"/>
                  </a:lnTo>
                  <a:lnTo>
                    <a:pt x="12" y="123"/>
                  </a:lnTo>
                  <a:lnTo>
                    <a:pt x="9" y="113"/>
                  </a:lnTo>
                  <a:lnTo>
                    <a:pt x="8" y="103"/>
                  </a:lnTo>
                  <a:lnTo>
                    <a:pt x="8" y="92"/>
                  </a:lnTo>
                  <a:lnTo>
                    <a:pt x="8" y="92"/>
                  </a:lnTo>
                  <a:lnTo>
                    <a:pt x="8" y="84"/>
                  </a:lnTo>
                  <a:lnTo>
                    <a:pt x="9" y="75"/>
                  </a:lnTo>
                  <a:lnTo>
                    <a:pt x="12" y="65"/>
                  </a:lnTo>
                  <a:lnTo>
                    <a:pt x="15" y="57"/>
                  </a:lnTo>
                  <a:lnTo>
                    <a:pt x="19" y="49"/>
                  </a:lnTo>
                  <a:lnTo>
                    <a:pt x="24" y="41"/>
                  </a:lnTo>
                  <a:lnTo>
                    <a:pt x="29" y="35"/>
                  </a:lnTo>
                  <a:lnTo>
                    <a:pt x="35" y="28"/>
                  </a:lnTo>
                  <a:lnTo>
                    <a:pt x="41" y="23"/>
                  </a:lnTo>
                  <a:lnTo>
                    <a:pt x="49" y="17"/>
                  </a:lnTo>
                  <a:lnTo>
                    <a:pt x="59" y="12"/>
                  </a:lnTo>
                  <a:lnTo>
                    <a:pt x="67" y="8"/>
                  </a:lnTo>
                  <a:lnTo>
                    <a:pt x="77" y="5"/>
                  </a:lnTo>
                  <a:lnTo>
                    <a:pt x="87" y="3"/>
                  </a:lnTo>
                  <a:lnTo>
                    <a:pt x="99" y="1"/>
                  </a:lnTo>
                  <a:lnTo>
                    <a:pt x="109" y="0"/>
                  </a:lnTo>
                  <a:lnTo>
                    <a:pt x="109" y="0"/>
                  </a:lnTo>
                  <a:lnTo>
                    <a:pt x="132" y="3"/>
                  </a:lnTo>
                  <a:lnTo>
                    <a:pt x="153" y="7"/>
                  </a:lnTo>
                  <a:lnTo>
                    <a:pt x="163" y="11"/>
                  </a:lnTo>
                  <a:lnTo>
                    <a:pt x="172" y="15"/>
                  </a:lnTo>
                  <a:lnTo>
                    <a:pt x="181" y="19"/>
                  </a:lnTo>
                  <a:lnTo>
                    <a:pt x="189" y="24"/>
                  </a:lnTo>
                  <a:lnTo>
                    <a:pt x="179" y="48"/>
                  </a:lnTo>
                  <a:lnTo>
                    <a:pt x="179" y="48"/>
                  </a:lnTo>
                  <a:lnTo>
                    <a:pt x="164" y="39"/>
                  </a:lnTo>
                  <a:lnTo>
                    <a:pt x="148" y="32"/>
                  </a:lnTo>
                  <a:lnTo>
                    <a:pt x="129" y="28"/>
                  </a:lnTo>
                  <a:lnTo>
                    <a:pt x="120" y="27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95" y="28"/>
                  </a:lnTo>
                  <a:lnTo>
                    <a:pt x="80" y="32"/>
                  </a:lnTo>
                  <a:lnTo>
                    <a:pt x="69" y="37"/>
                  </a:lnTo>
                  <a:lnTo>
                    <a:pt x="59" y="45"/>
                  </a:lnTo>
                  <a:lnTo>
                    <a:pt x="52" y="56"/>
                  </a:lnTo>
                  <a:lnTo>
                    <a:pt x="47" y="67"/>
                  </a:lnTo>
                  <a:lnTo>
                    <a:pt x="44" y="79"/>
                  </a:lnTo>
                  <a:lnTo>
                    <a:pt x="43" y="92"/>
                  </a:lnTo>
                  <a:lnTo>
                    <a:pt x="43" y="92"/>
                  </a:lnTo>
                  <a:lnTo>
                    <a:pt x="43" y="100"/>
                  </a:lnTo>
                  <a:lnTo>
                    <a:pt x="44" y="108"/>
                  </a:lnTo>
                  <a:lnTo>
                    <a:pt x="47" y="115"/>
                  </a:lnTo>
                  <a:lnTo>
                    <a:pt x="49" y="121"/>
                  </a:lnTo>
                  <a:lnTo>
                    <a:pt x="53" y="127"/>
                  </a:lnTo>
                  <a:lnTo>
                    <a:pt x="57" y="132"/>
                  </a:lnTo>
                  <a:lnTo>
                    <a:pt x="67" y="141"/>
                  </a:lnTo>
                  <a:lnTo>
                    <a:pt x="79" y="148"/>
                  </a:lnTo>
                  <a:lnTo>
                    <a:pt x="92" y="156"/>
                  </a:lnTo>
                  <a:lnTo>
                    <a:pt x="121" y="168"/>
                  </a:lnTo>
                  <a:lnTo>
                    <a:pt x="136" y="175"/>
                  </a:lnTo>
                  <a:lnTo>
                    <a:pt x="151" y="183"/>
                  </a:lnTo>
                  <a:lnTo>
                    <a:pt x="164" y="191"/>
                  </a:lnTo>
                  <a:lnTo>
                    <a:pt x="176" y="201"/>
                  </a:lnTo>
                  <a:lnTo>
                    <a:pt x="181" y="208"/>
                  </a:lnTo>
                  <a:lnTo>
                    <a:pt x="187" y="215"/>
                  </a:lnTo>
                  <a:lnTo>
                    <a:pt x="191" y="221"/>
                  </a:lnTo>
                  <a:lnTo>
                    <a:pt x="195" y="229"/>
                  </a:lnTo>
                  <a:lnTo>
                    <a:pt x="197" y="239"/>
                  </a:lnTo>
                  <a:lnTo>
                    <a:pt x="199" y="248"/>
                  </a:lnTo>
                  <a:lnTo>
                    <a:pt x="200" y="259"/>
                  </a:lnTo>
                  <a:lnTo>
                    <a:pt x="201" y="269"/>
                  </a:lnTo>
                  <a:lnTo>
                    <a:pt x="201" y="269"/>
                  </a:lnTo>
                  <a:lnTo>
                    <a:pt x="200" y="280"/>
                  </a:lnTo>
                  <a:lnTo>
                    <a:pt x="199" y="289"/>
                  </a:lnTo>
                  <a:lnTo>
                    <a:pt x="196" y="299"/>
                  </a:lnTo>
                  <a:lnTo>
                    <a:pt x="192" y="308"/>
                  </a:lnTo>
                  <a:lnTo>
                    <a:pt x="188" y="317"/>
                  </a:lnTo>
                  <a:lnTo>
                    <a:pt x="183" y="325"/>
                  </a:lnTo>
                  <a:lnTo>
                    <a:pt x="176" y="333"/>
                  </a:lnTo>
                  <a:lnTo>
                    <a:pt x="169" y="340"/>
                  </a:lnTo>
                  <a:lnTo>
                    <a:pt x="161" y="347"/>
                  </a:lnTo>
                  <a:lnTo>
                    <a:pt x="153" y="352"/>
                  </a:lnTo>
                  <a:lnTo>
                    <a:pt x="144" y="357"/>
                  </a:lnTo>
                  <a:lnTo>
                    <a:pt x="133" y="363"/>
                  </a:lnTo>
                  <a:lnTo>
                    <a:pt x="123" y="365"/>
                  </a:lnTo>
                  <a:lnTo>
                    <a:pt x="112" y="368"/>
                  </a:lnTo>
                  <a:lnTo>
                    <a:pt x="100" y="369"/>
                  </a:lnTo>
                  <a:lnTo>
                    <a:pt x="88" y="371"/>
                  </a:lnTo>
                  <a:lnTo>
                    <a:pt x="88" y="37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6" name="Freeform 93">
              <a:extLst>
                <a:ext uri="{FF2B5EF4-FFF2-40B4-BE49-F238E27FC236}">
                  <a16:creationId xmlns:a16="http://schemas.microsoft.com/office/drawing/2014/main" id="{DD53D68B-9E52-4217-BAB6-D243741A59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3" y="1255"/>
              <a:ext cx="263" cy="371"/>
            </a:xfrm>
            <a:custGeom>
              <a:avLst/>
              <a:gdLst>
                <a:gd name="T0" fmla="*/ 115 w 263"/>
                <a:gd name="T1" fmla="*/ 369 h 371"/>
                <a:gd name="T2" fmla="*/ 72 w 263"/>
                <a:gd name="T3" fmla="*/ 356 h 371"/>
                <a:gd name="T4" fmla="*/ 40 w 263"/>
                <a:gd name="T5" fmla="*/ 329 h 371"/>
                <a:gd name="T6" fmla="*/ 17 w 263"/>
                <a:gd name="T7" fmla="*/ 291 h 371"/>
                <a:gd name="T8" fmla="*/ 5 w 263"/>
                <a:gd name="T9" fmla="*/ 241 h 371"/>
                <a:gd name="T10" fmla="*/ 0 w 263"/>
                <a:gd name="T11" fmla="*/ 185 h 371"/>
                <a:gd name="T12" fmla="*/ 3 w 263"/>
                <a:gd name="T13" fmla="*/ 147 h 371"/>
                <a:gd name="T14" fmla="*/ 12 w 263"/>
                <a:gd name="T15" fmla="*/ 96 h 371"/>
                <a:gd name="T16" fmla="*/ 32 w 263"/>
                <a:gd name="T17" fmla="*/ 53 h 371"/>
                <a:gd name="T18" fmla="*/ 60 w 263"/>
                <a:gd name="T19" fmla="*/ 23 h 371"/>
                <a:gd name="T20" fmla="*/ 100 w 263"/>
                <a:gd name="T21" fmla="*/ 4 h 371"/>
                <a:gd name="T22" fmla="*/ 132 w 263"/>
                <a:gd name="T23" fmla="*/ 0 h 371"/>
                <a:gd name="T24" fmla="*/ 177 w 263"/>
                <a:gd name="T25" fmla="*/ 8 h 371"/>
                <a:gd name="T26" fmla="*/ 213 w 263"/>
                <a:gd name="T27" fmla="*/ 31 h 371"/>
                <a:gd name="T28" fmla="*/ 239 w 263"/>
                <a:gd name="T29" fmla="*/ 67 h 371"/>
                <a:gd name="T30" fmla="*/ 255 w 263"/>
                <a:gd name="T31" fmla="*/ 112 h 371"/>
                <a:gd name="T32" fmla="*/ 261 w 263"/>
                <a:gd name="T33" fmla="*/ 165 h 371"/>
                <a:gd name="T34" fmla="*/ 261 w 263"/>
                <a:gd name="T35" fmla="*/ 205 h 371"/>
                <a:gd name="T36" fmla="*/ 255 w 263"/>
                <a:gd name="T37" fmla="*/ 259 h 371"/>
                <a:gd name="T38" fmla="*/ 239 w 263"/>
                <a:gd name="T39" fmla="*/ 304 h 371"/>
                <a:gd name="T40" fmla="*/ 213 w 263"/>
                <a:gd name="T41" fmla="*/ 340 h 371"/>
                <a:gd name="T42" fmla="*/ 177 w 263"/>
                <a:gd name="T43" fmla="*/ 363 h 371"/>
                <a:gd name="T44" fmla="*/ 132 w 263"/>
                <a:gd name="T45" fmla="*/ 371 h 371"/>
                <a:gd name="T46" fmla="*/ 132 w 263"/>
                <a:gd name="T47" fmla="*/ 24 h 371"/>
                <a:gd name="T48" fmla="*/ 96 w 263"/>
                <a:gd name="T49" fmla="*/ 32 h 371"/>
                <a:gd name="T50" fmla="*/ 69 w 263"/>
                <a:gd name="T51" fmla="*/ 52 h 371"/>
                <a:gd name="T52" fmla="*/ 52 w 263"/>
                <a:gd name="T53" fmla="*/ 84 h 371"/>
                <a:gd name="T54" fmla="*/ 41 w 263"/>
                <a:gd name="T55" fmla="*/ 123 h 371"/>
                <a:gd name="T56" fmla="*/ 36 w 263"/>
                <a:gd name="T57" fmla="*/ 184 h 371"/>
                <a:gd name="T58" fmla="*/ 44 w 263"/>
                <a:gd name="T59" fmla="*/ 259 h 371"/>
                <a:gd name="T60" fmla="*/ 57 w 263"/>
                <a:gd name="T61" fmla="*/ 296 h 371"/>
                <a:gd name="T62" fmla="*/ 77 w 263"/>
                <a:gd name="T63" fmla="*/ 324 h 371"/>
                <a:gd name="T64" fmla="*/ 107 w 263"/>
                <a:gd name="T65" fmla="*/ 341 h 371"/>
                <a:gd name="T66" fmla="*/ 132 w 263"/>
                <a:gd name="T67" fmla="*/ 344 h 371"/>
                <a:gd name="T68" fmla="*/ 167 w 263"/>
                <a:gd name="T69" fmla="*/ 337 h 371"/>
                <a:gd name="T70" fmla="*/ 193 w 263"/>
                <a:gd name="T71" fmla="*/ 316 h 371"/>
                <a:gd name="T72" fmla="*/ 211 w 263"/>
                <a:gd name="T73" fmla="*/ 284 h 371"/>
                <a:gd name="T74" fmla="*/ 221 w 263"/>
                <a:gd name="T75" fmla="*/ 244 h 371"/>
                <a:gd name="T76" fmla="*/ 227 w 263"/>
                <a:gd name="T77" fmla="*/ 184 h 371"/>
                <a:gd name="T78" fmla="*/ 219 w 263"/>
                <a:gd name="T79" fmla="*/ 109 h 371"/>
                <a:gd name="T80" fmla="*/ 205 w 263"/>
                <a:gd name="T81" fmla="*/ 72 h 371"/>
                <a:gd name="T82" fmla="*/ 185 w 263"/>
                <a:gd name="T83" fmla="*/ 44 h 371"/>
                <a:gd name="T84" fmla="*/ 156 w 263"/>
                <a:gd name="T85" fmla="*/ 28 h 371"/>
                <a:gd name="T86" fmla="*/ 132 w 263"/>
                <a:gd name="T87" fmla="*/ 24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3" h="371">
                  <a:moveTo>
                    <a:pt x="132" y="371"/>
                  </a:moveTo>
                  <a:lnTo>
                    <a:pt x="132" y="371"/>
                  </a:lnTo>
                  <a:lnTo>
                    <a:pt x="115" y="369"/>
                  </a:lnTo>
                  <a:lnTo>
                    <a:pt x="100" y="367"/>
                  </a:lnTo>
                  <a:lnTo>
                    <a:pt x="85" y="363"/>
                  </a:lnTo>
                  <a:lnTo>
                    <a:pt x="72" y="356"/>
                  </a:lnTo>
                  <a:lnTo>
                    <a:pt x="60" y="349"/>
                  </a:lnTo>
                  <a:lnTo>
                    <a:pt x="49" y="340"/>
                  </a:lnTo>
                  <a:lnTo>
                    <a:pt x="40" y="329"/>
                  </a:lnTo>
                  <a:lnTo>
                    <a:pt x="32" y="317"/>
                  </a:lnTo>
                  <a:lnTo>
                    <a:pt x="24" y="304"/>
                  </a:lnTo>
                  <a:lnTo>
                    <a:pt x="17" y="291"/>
                  </a:lnTo>
                  <a:lnTo>
                    <a:pt x="12" y="275"/>
                  </a:lnTo>
                  <a:lnTo>
                    <a:pt x="8" y="259"/>
                  </a:lnTo>
                  <a:lnTo>
                    <a:pt x="5" y="241"/>
                  </a:lnTo>
                  <a:lnTo>
                    <a:pt x="3" y="224"/>
                  </a:lnTo>
                  <a:lnTo>
                    <a:pt x="1" y="205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1" y="165"/>
                  </a:lnTo>
                  <a:lnTo>
                    <a:pt x="3" y="147"/>
                  </a:lnTo>
                  <a:lnTo>
                    <a:pt x="5" y="129"/>
                  </a:lnTo>
                  <a:lnTo>
                    <a:pt x="8" y="112"/>
                  </a:lnTo>
                  <a:lnTo>
                    <a:pt x="12" y="96"/>
                  </a:lnTo>
                  <a:lnTo>
                    <a:pt x="17" y="80"/>
                  </a:lnTo>
                  <a:lnTo>
                    <a:pt x="24" y="67"/>
                  </a:lnTo>
                  <a:lnTo>
                    <a:pt x="32" y="53"/>
                  </a:lnTo>
                  <a:lnTo>
                    <a:pt x="40" y="41"/>
                  </a:lnTo>
                  <a:lnTo>
                    <a:pt x="49" y="31"/>
                  </a:lnTo>
                  <a:lnTo>
                    <a:pt x="60" y="23"/>
                  </a:lnTo>
                  <a:lnTo>
                    <a:pt x="72" y="15"/>
                  </a:lnTo>
                  <a:lnTo>
                    <a:pt x="85" y="8"/>
                  </a:lnTo>
                  <a:lnTo>
                    <a:pt x="100" y="4"/>
                  </a:lnTo>
                  <a:lnTo>
                    <a:pt x="115" y="1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48" y="1"/>
                  </a:lnTo>
                  <a:lnTo>
                    <a:pt x="163" y="4"/>
                  </a:lnTo>
                  <a:lnTo>
                    <a:pt x="177" y="8"/>
                  </a:lnTo>
                  <a:lnTo>
                    <a:pt x="191" y="15"/>
                  </a:lnTo>
                  <a:lnTo>
                    <a:pt x="203" y="23"/>
                  </a:lnTo>
                  <a:lnTo>
                    <a:pt x="213" y="31"/>
                  </a:lnTo>
                  <a:lnTo>
                    <a:pt x="223" y="41"/>
                  </a:lnTo>
                  <a:lnTo>
                    <a:pt x="231" y="53"/>
                  </a:lnTo>
                  <a:lnTo>
                    <a:pt x="239" y="67"/>
                  </a:lnTo>
                  <a:lnTo>
                    <a:pt x="245" y="80"/>
                  </a:lnTo>
                  <a:lnTo>
                    <a:pt x="251" y="96"/>
                  </a:lnTo>
                  <a:lnTo>
                    <a:pt x="255" y="112"/>
                  </a:lnTo>
                  <a:lnTo>
                    <a:pt x="259" y="129"/>
                  </a:lnTo>
                  <a:lnTo>
                    <a:pt x="260" y="147"/>
                  </a:lnTo>
                  <a:lnTo>
                    <a:pt x="261" y="165"/>
                  </a:lnTo>
                  <a:lnTo>
                    <a:pt x="263" y="185"/>
                  </a:lnTo>
                  <a:lnTo>
                    <a:pt x="263" y="185"/>
                  </a:lnTo>
                  <a:lnTo>
                    <a:pt x="261" y="205"/>
                  </a:lnTo>
                  <a:lnTo>
                    <a:pt x="260" y="224"/>
                  </a:lnTo>
                  <a:lnTo>
                    <a:pt x="259" y="241"/>
                  </a:lnTo>
                  <a:lnTo>
                    <a:pt x="255" y="259"/>
                  </a:lnTo>
                  <a:lnTo>
                    <a:pt x="251" y="275"/>
                  </a:lnTo>
                  <a:lnTo>
                    <a:pt x="245" y="291"/>
                  </a:lnTo>
                  <a:lnTo>
                    <a:pt x="239" y="304"/>
                  </a:lnTo>
                  <a:lnTo>
                    <a:pt x="231" y="317"/>
                  </a:lnTo>
                  <a:lnTo>
                    <a:pt x="223" y="329"/>
                  </a:lnTo>
                  <a:lnTo>
                    <a:pt x="213" y="340"/>
                  </a:lnTo>
                  <a:lnTo>
                    <a:pt x="203" y="349"/>
                  </a:lnTo>
                  <a:lnTo>
                    <a:pt x="191" y="356"/>
                  </a:lnTo>
                  <a:lnTo>
                    <a:pt x="177" y="363"/>
                  </a:lnTo>
                  <a:lnTo>
                    <a:pt x="163" y="367"/>
                  </a:lnTo>
                  <a:lnTo>
                    <a:pt x="148" y="369"/>
                  </a:lnTo>
                  <a:lnTo>
                    <a:pt x="132" y="371"/>
                  </a:lnTo>
                  <a:lnTo>
                    <a:pt x="132" y="371"/>
                  </a:lnTo>
                  <a:close/>
                  <a:moveTo>
                    <a:pt x="132" y="24"/>
                  </a:moveTo>
                  <a:lnTo>
                    <a:pt x="132" y="24"/>
                  </a:lnTo>
                  <a:lnTo>
                    <a:pt x="119" y="25"/>
                  </a:lnTo>
                  <a:lnTo>
                    <a:pt x="107" y="28"/>
                  </a:lnTo>
                  <a:lnTo>
                    <a:pt x="96" y="32"/>
                  </a:lnTo>
                  <a:lnTo>
                    <a:pt x="87" y="37"/>
                  </a:lnTo>
                  <a:lnTo>
                    <a:pt x="77" y="44"/>
                  </a:lnTo>
                  <a:lnTo>
                    <a:pt x="69" y="52"/>
                  </a:lnTo>
                  <a:lnTo>
                    <a:pt x="63" y="61"/>
                  </a:lnTo>
                  <a:lnTo>
                    <a:pt x="57" y="72"/>
                  </a:lnTo>
                  <a:lnTo>
                    <a:pt x="52" y="84"/>
                  </a:lnTo>
                  <a:lnTo>
                    <a:pt x="48" y="96"/>
                  </a:lnTo>
                  <a:lnTo>
                    <a:pt x="44" y="109"/>
                  </a:lnTo>
                  <a:lnTo>
                    <a:pt x="41" y="123"/>
                  </a:lnTo>
                  <a:lnTo>
                    <a:pt x="37" y="152"/>
                  </a:lnTo>
                  <a:lnTo>
                    <a:pt x="36" y="184"/>
                  </a:lnTo>
                  <a:lnTo>
                    <a:pt x="36" y="184"/>
                  </a:lnTo>
                  <a:lnTo>
                    <a:pt x="37" y="215"/>
                  </a:lnTo>
                  <a:lnTo>
                    <a:pt x="41" y="244"/>
                  </a:lnTo>
                  <a:lnTo>
                    <a:pt x="44" y="259"/>
                  </a:lnTo>
                  <a:lnTo>
                    <a:pt x="48" y="272"/>
                  </a:lnTo>
                  <a:lnTo>
                    <a:pt x="52" y="284"/>
                  </a:lnTo>
                  <a:lnTo>
                    <a:pt x="57" y="296"/>
                  </a:lnTo>
                  <a:lnTo>
                    <a:pt x="63" y="307"/>
                  </a:lnTo>
                  <a:lnTo>
                    <a:pt x="69" y="316"/>
                  </a:lnTo>
                  <a:lnTo>
                    <a:pt x="77" y="324"/>
                  </a:lnTo>
                  <a:lnTo>
                    <a:pt x="87" y="331"/>
                  </a:lnTo>
                  <a:lnTo>
                    <a:pt x="96" y="337"/>
                  </a:lnTo>
                  <a:lnTo>
                    <a:pt x="107" y="341"/>
                  </a:lnTo>
                  <a:lnTo>
                    <a:pt x="119" y="344"/>
                  </a:lnTo>
                  <a:lnTo>
                    <a:pt x="132" y="344"/>
                  </a:lnTo>
                  <a:lnTo>
                    <a:pt x="132" y="344"/>
                  </a:lnTo>
                  <a:lnTo>
                    <a:pt x="144" y="344"/>
                  </a:lnTo>
                  <a:lnTo>
                    <a:pt x="156" y="341"/>
                  </a:lnTo>
                  <a:lnTo>
                    <a:pt x="167" y="337"/>
                  </a:lnTo>
                  <a:lnTo>
                    <a:pt x="176" y="331"/>
                  </a:lnTo>
                  <a:lnTo>
                    <a:pt x="185" y="324"/>
                  </a:lnTo>
                  <a:lnTo>
                    <a:pt x="193" y="316"/>
                  </a:lnTo>
                  <a:lnTo>
                    <a:pt x="200" y="307"/>
                  </a:lnTo>
                  <a:lnTo>
                    <a:pt x="205" y="296"/>
                  </a:lnTo>
                  <a:lnTo>
                    <a:pt x="211" y="284"/>
                  </a:lnTo>
                  <a:lnTo>
                    <a:pt x="215" y="272"/>
                  </a:lnTo>
                  <a:lnTo>
                    <a:pt x="219" y="259"/>
                  </a:lnTo>
                  <a:lnTo>
                    <a:pt x="221" y="244"/>
                  </a:lnTo>
                  <a:lnTo>
                    <a:pt x="225" y="215"/>
                  </a:lnTo>
                  <a:lnTo>
                    <a:pt x="227" y="184"/>
                  </a:lnTo>
                  <a:lnTo>
                    <a:pt x="227" y="184"/>
                  </a:lnTo>
                  <a:lnTo>
                    <a:pt x="225" y="153"/>
                  </a:lnTo>
                  <a:lnTo>
                    <a:pt x="221" y="124"/>
                  </a:lnTo>
                  <a:lnTo>
                    <a:pt x="219" y="109"/>
                  </a:lnTo>
                  <a:lnTo>
                    <a:pt x="215" y="96"/>
                  </a:lnTo>
                  <a:lnTo>
                    <a:pt x="211" y="84"/>
                  </a:lnTo>
                  <a:lnTo>
                    <a:pt x="205" y="72"/>
                  </a:lnTo>
                  <a:lnTo>
                    <a:pt x="200" y="63"/>
                  </a:lnTo>
                  <a:lnTo>
                    <a:pt x="193" y="53"/>
                  </a:lnTo>
                  <a:lnTo>
                    <a:pt x="185" y="44"/>
                  </a:lnTo>
                  <a:lnTo>
                    <a:pt x="176" y="37"/>
                  </a:lnTo>
                  <a:lnTo>
                    <a:pt x="167" y="32"/>
                  </a:lnTo>
                  <a:lnTo>
                    <a:pt x="156" y="28"/>
                  </a:lnTo>
                  <a:lnTo>
                    <a:pt x="144" y="25"/>
                  </a:lnTo>
                  <a:lnTo>
                    <a:pt x="132" y="24"/>
                  </a:lnTo>
                  <a:lnTo>
                    <a:pt x="132" y="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7" name="Freeform 94">
              <a:extLst>
                <a:ext uri="{FF2B5EF4-FFF2-40B4-BE49-F238E27FC236}">
                  <a16:creationId xmlns:a16="http://schemas.microsoft.com/office/drawing/2014/main" id="{51019B97-1655-410A-96C4-E25EB12A3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2" y="1256"/>
              <a:ext cx="134" cy="363"/>
            </a:xfrm>
            <a:custGeom>
              <a:avLst/>
              <a:gdLst>
                <a:gd name="T0" fmla="*/ 124 w 134"/>
                <a:gd name="T1" fmla="*/ 31 h 363"/>
                <a:gd name="T2" fmla="*/ 124 w 134"/>
                <a:gd name="T3" fmla="*/ 31 h 363"/>
                <a:gd name="T4" fmla="*/ 107 w 134"/>
                <a:gd name="T5" fmla="*/ 28 h 363"/>
                <a:gd name="T6" fmla="*/ 88 w 134"/>
                <a:gd name="T7" fmla="*/ 27 h 363"/>
                <a:gd name="T8" fmla="*/ 88 w 134"/>
                <a:gd name="T9" fmla="*/ 27 h 363"/>
                <a:gd name="T10" fmla="*/ 75 w 134"/>
                <a:gd name="T11" fmla="*/ 27 h 363"/>
                <a:gd name="T12" fmla="*/ 62 w 134"/>
                <a:gd name="T13" fmla="*/ 30 h 363"/>
                <a:gd name="T14" fmla="*/ 48 w 134"/>
                <a:gd name="T15" fmla="*/ 32 h 363"/>
                <a:gd name="T16" fmla="*/ 36 w 134"/>
                <a:gd name="T17" fmla="*/ 38 h 363"/>
                <a:gd name="T18" fmla="*/ 36 w 134"/>
                <a:gd name="T19" fmla="*/ 363 h 363"/>
                <a:gd name="T20" fmla="*/ 0 w 134"/>
                <a:gd name="T21" fmla="*/ 363 h 363"/>
                <a:gd name="T22" fmla="*/ 0 w 134"/>
                <a:gd name="T23" fmla="*/ 24 h 363"/>
                <a:gd name="T24" fmla="*/ 0 w 134"/>
                <a:gd name="T25" fmla="*/ 24 h 363"/>
                <a:gd name="T26" fmla="*/ 24 w 134"/>
                <a:gd name="T27" fmla="*/ 14 h 363"/>
                <a:gd name="T28" fmla="*/ 36 w 134"/>
                <a:gd name="T29" fmla="*/ 10 h 363"/>
                <a:gd name="T30" fmla="*/ 50 w 134"/>
                <a:gd name="T31" fmla="*/ 7 h 363"/>
                <a:gd name="T32" fmla="*/ 64 w 134"/>
                <a:gd name="T33" fmla="*/ 4 h 363"/>
                <a:gd name="T34" fmla="*/ 79 w 134"/>
                <a:gd name="T35" fmla="*/ 2 h 363"/>
                <a:gd name="T36" fmla="*/ 94 w 134"/>
                <a:gd name="T37" fmla="*/ 0 h 363"/>
                <a:gd name="T38" fmla="*/ 111 w 134"/>
                <a:gd name="T39" fmla="*/ 0 h 363"/>
                <a:gd name="T40" fmla="*/ 111 w 134"/>
                <a:gd name="T41" fmla="*/ 0 h 363"/>
                <a:gd name="T42" fmla="*/ 123 w 134"/>
                <a:gd name="T43" fmla="*/ 0 h 363"/>
                <a:gd name="T44" fmla="*/ 134 w 134"/>
                <a:gd name="T45" fmla="*/ 2 h 363"/>
                <a:gd name="T46" fmla="*/ 124 w 134"/>
                <a:gd name="T47" fmla="*/ 31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4" h="363">
                  <a:moveTo>
                    <a:pt x="124" y="31"/>
                  </a:moveTo>
                  <a:lnTo>
                    <a:pt x="124" y="31"/>
                  </a:lnTo>
                  <a:lnTo>
                    <a:pt x="107" y="28"/>
                  </a:lnTo>
                  <a:lnTo>
                    <a:pt x="88" y="27"/>
                  </a:lnTo>
                  <a:lnTo>
                    <a:pt x="88" y="27"/>
                  </a:lnTo>
                  <a:lnTo>
                    <a:pt x="75" y="27"/>
                  </a:lnTo>
                  <a:lnTo>
                    <a:pt x="62" y="30"/>
                  </a:lnTo>
                  <a:lnTo>
                    <a:pt x="48" y="32"/>
                  </a:lnTo>
                  <a:lnTo>
                    <a:pt x="36" y="38"/>
                  </a:lnTo>
                  <a:lnTo>
                    <a:pt x="36" y="363"/>
                  </a:lnTo>
                  <a:lnTo>
                    <a:pt x="0" y="363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4" y="14"/>
                  </a:lnTo>
                  <a:lnTo>
                    <a:pt x="36" y="10"/>
                  </a:lnTo>
                  <a:lnTo>
                    <a:pt x="50" y="7"/>
                  </a:lnTo>
                  <a:lnTo>
                    <a:pt x="64" y="4"/>
                  </a:lnTo>
                  <a:lnTo>
                    <a:pt x="79" y="2"/>
                  </a:lnTo>
                  <a:lnTo>
                    <a:pt x="94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23" y="0"/>
                  </a:lnTo>
                  <a:lnTo>
                    <a:pt x="134" y="2"/>
                  </a:lnTo>
                  <a:lnTo>
                    <a:pt x="124" y="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8" name="Freeform 95">
              <a:extLst>
                <a:ext uri="{FF2B5EF4-FFF2-40B4-BE49-F238E27FC236}">
                  <a16:creationId xmlns:a16="http://schemas.microsoft.com/office/drawing/2014/main" id="{D88B3387-6118-427E-8EEF-1AB83F3366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0" y="1255"/>
              <a:ext cx="246" cy="512"/>
            </a:xfrm>
            <a:custGeom>
              <a:avLst/>
              <a:gdLst>
                <a:gd name="T0" fmla="*/ 106 w 246"/>
                <a:gd name="T1" fmla="*/ 512 h 512"/>
                <a:gd name="T2" fmla="*/ 65 w 246"/>
                <a:gd name="T3" fmla="*/ 505 h 512"/>
                <a:gd name="T4" fmla="*/ 21 w 246"/>
                <a:gd name="T5" fmla="*/ 488 h 512"/>
                <a:gd name="T6" fmla="*/ 50 w 246"/>
                <a:gd name="T7" fmla="*/ 472 h 512"/>
                <a:gd name="T8" fmla="*/ 114 w 246"/>
                <a:gd name="T9" fmla="*/ 484 h 512"/>
                <a:gd name="T10" fmla="*/ 138 w 246"/>
                <a:gd name="T11" fmla="*/ 482 h 512"/>
                <a:gd name="T12" fmla="*/ 168 w 246"/>
                <a:gd name="T13" fmla="*/ 472 h 512"/>
                <a:gd name="T14" fmla="*/ 189 w 246"/>
                <a:gd name="T15" fmla="*/ 454 h 512"/>
                <a:gd name="T16" fmla="*/ 204 w 246"/>
                <a:gd name="T17" fmla="*/ 430 h 512"/>
                <a:gd name="T18" fmla="*/ 210 w 246"/>
                <a:gd name="T19" fmla="*/ 400 h 512"/>
                <a:gd name="T20" fmla="*/ 212 w 246"/>
                <a:gd name="T21" fmla="*/ 351 h 512"/>
                <a:gd name="T22" fmla="*/ 160 w 246"/>
                <a:gd name="T23" fmla="*/ 368 h 512"/>
                <a:gd name="T24" fmla="*/ 121 w 246"/>
                <a:gd name="T25" fmla="*/ 368 h 512"/>
                <a:gd name="T26" fmla="*/ 80 w 246"/>
                <a:gd name="T27" fmla="*/ 356 h 512"/>
                <a:gd name="T28" fmla="*/ 45 w 246"/>
                <a:gd name="T29" fmla="*/ 332 h 512"/>
                <a:gd name="T30" fmla="*/ 21 w 246"/>
                <a:gd name="T31" fmla="*/ 295 h 512"/>
                <a:gd name="T32" fmla="*/ 5 w 246"/>
                <a:gd name="T33" fmla="*/ 248 h 512"/>
                <a:gd name="T34" fmla="*/ 0 w 246"/>
                <a:gd name="T35" fmla="*/ 191 h 512"/>
                <a:gd name="T36" fmla="*/ 2 w 246"/>
                <a:gd name="T37" fmla="*/ 151 h 512"/>
                <a:gd name="T38" fmla="*/ 14 w 246"/>
                <a:gd name="T39" fmla="*/ 97 h 512"/>
                <a:gd name="T40" fmla="*/ 38 w 246"/>
                <a:gd name="T41" fmla="*/ 55 h 512"/>
                <a:gd name="T42" fmla="*/ 72 w 246"/>
                <a:gd name="T43" fmla="*/ 23 h 512"/>
                <a:gd name="T44" fmla="*/ 116 w 246"/>
                <a:gd name="T45" fmla="*/ 4 h 512"/>
                <a:gd name="T46" fmla="*/ 152 w 246"/>
                <a:gd name="T47" fmla="*/ 0 h 512"/>
                <a:gd name="T48" fmla="*/ 193 w 246"/>
                <a:gd name="T49" fmla="*/ 4 h 512"/>
                <a:gd name="T50" fmla="*/ 228 w 246"/>
                <a:gd name="T51" fmla="*/ 15 h 512"/>
                <a:gd name="T52" fmla="*/ 246 w 246"/>
                <a:gd name="T53" fmla="*/ 373 h 512"/>
                <a:gd name="T54" fmla="*/ 245 w 246"/>
                <a:gd name="T55" fmla="*/ 404 h 512"/>
                <a:gd name="T56" fmla="*/ 233 w 246"/>
                <a:gd name="T57" fmla="*/ 442 h 512"/>
                <a:gd name="T58" fmla="*/ 214 w 246"/>
                <a:gd name="T59" fmla="*/ 474 h 512"/>
                <a:gd name="T60" fmla="*/ 185 w 246"/>
                <a:gd name="T61" fmla="*/ 497 h 512"/>
                <a:gd name="T62" fmla="*/ 149 w 246"/>
                <a:gd name="T63" fmla="*/ 509 h 512"/>
                <a:gd name="T64" fmla="*/ 120 w 246"/>
                <a:gd name="T65" fmla="*/ 512 h 512"/>
                <a:gd name="T66" fmla="*/ 200 w 246"/>
                <a:gd name="T67" fmla="*/ 31 h 512"/>
                <a:gd name="T68" fmla="*/ 152 w 246"/>
                <a:gd name="T69" fmla="*/ 24 h 512"/>
                <a:gd name="T70" fmla="*/ 124 w 246"/>
                <a:gd name="T71" fmla="*/ 27 h 512"/>
                <a:gd name="T72" fmla="*/ 89 w 246"/>
                <a:gd name="T73" fmla="*/ 43 h 512"/>
                <a:gd name="T74" fmla="*/ 64 w 246"/>
                <a:gd name="T75" fmla="*/ 71 h 512"/>
                <a:gd name="T76" fmla="*/ 46 w 246"/>
                <a:gd name="T77" fmla="*/ 108 h 512"/>
                <a:gd name="T78" fmla="*/ 37 w 246"/>
                <a:gd name="T79" fmla="*/ 156 h 512"/>
                <a:gd name="T80" fmla="*/ 36 w 246"/>
                <a:gd name="T81" fmla="*/ 191 h 512"/>
                <a:gd name="T82" fmla="*/ 40 w 246"/>
                <a:gd name="T83" fmla="*/ 241 h 512"/>
                <a:gd name="T84" fmla="*/ 50 w 246"/>
                <a:gd name="T85" fmla="*/ 281 h 512"/>
                <a:gd name="T86" fmla="*/ 69 w 246"/>
                <a:gd name="T87" fmla="*/ 313 h 512"/>
                <a:gd name="T88" fmla="*/ 97 w 246"/>
                <a:gd name="T89" fmla="*/ 335 h 512"/>
                <a:gd name="T90" fmla="*/ 132 w 246"/>
                <a:gd name="T91" fmla="*/ 344 h 512"/>
                <a:gd name="T92" fmla="*/ 165 w 246"/>
                <a:gd name="T93" fmla="*/ 343 h 512"/>
                <a:gd name="T94" fmla="*/ 212 w 246"/>
                <a:gd name="T95" fmla="*/ 32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" h="512">
                  <a:moveTo>
                    <a:pt x="120" y="512"/>
                  </a:moveTo>
                  <a:lnTo>
                    <a:pt x="120" y="512"/>
                  </a:lnTo>
                  <a:lnTo>
                    <a:pt x="106" y="512"/>
                  </a:lnTo>
                  <a:lnTo>
                    <a:pt x="92" y="510"/>
                  </a:lnTo>
                  <a:lnTo>
                    <a:pt x="78" y="508"/>
                  </a:lnTo>
                  <a:lnTo>
                    <a:pt x="65" y="505"/>
                  </a:lnTo>
                  <a:lnTo>
                    <a:pt x="41" y="498"/>
                  </a:lnTo>
                  <a:lnTo>
                    <a:pt x="30" y="493"/>
                  </a:lnTo>
                  <a:lnTo>
                    <a:pt x="21" y="488"/>
                  </a:lnTo>
                  <a:lnTo>
                    <a:pt x="34" y="464"/>
                  </a:lnTo>
                  <a:lnTo>
                    <a:pt x="34" y="464"/>
                  </a:lnTo>
                  <a:lnTo>
                    <a:pt x="50" y="472"/>
                  </a:lnTo>
                  <a:lnTo>
                    <a:pt x="70" y="478"/>
                  </a:lnTo>
                  <a:lnTo>
                    <a:pt x="92" y="482"/>
                  </a:lnTo>
                  <a:lnTo>
                    <a:pt x="114" y="484"/>
                  </a:lnTo>
                  <a:lnTo>
                    <a:pt x="114" y="484"/>
                  </a:lnTo>
                  <a:lnTo>
                    <a:pt x="126" y="484"/>
                  </a:lnTo>
                  <a:lnTo>
                    <a:pt x="138" y="482"/>
                  </a:lnTo>
                  <a:lnTo>
                    <a:pt x="149" y="480"/>
                  </a:lnTo>
                  <a:lnTo>
                    <a:pt x="160" y="476"/>
                  </a:lnTo>
                  <a:lnTo>
                    <a:pt x="168" y="472"/>
                  </a:lnTo>
                  <a:lnTo>
                    <a:pt x="176" y="466"/>
                  </a:lnTo>
                  <a:lnTo>
                    <a:pt x="184" y="461"/>
                  </a:lnTo>
                  <a:lnTo>
                    <a:pt x="189" y="454"/>
                  </a:lnTo>
                  <a:lnTo>
                    <a:pt x="194" y="446"/>
                  </a:lnTo>
                  <a:lnTo>
                    <a:pt x="200" y="438"/>
                  </a:lnTo>
                  <a:lnTo>
                    <a:pt x="204" y="430"/>
                  </a:lnTo>
                  <a:lnTo>
                    <a:pt x="206" y="421"/>
                  </a:lnTo>
                  <a:lnTo>
                    <a:pt x="209" y="410"/>
                  </a:lnTo>
                  <a:lnTo>
                    <a:pt x="210" y="400"/>
                  </a:lnTo>
                  <a:lnTo>
                    <a:pt x="212" y="379"/>
                  </a:lnTo>
                  <a:lnTo>
                    <a:pt x="212" y="351"/>
                  </a:lnTo>
                  <a:lnTo>
                    <a:pt x="212" y="351"/>
                  </a:lnTo>
                  <a:lnTo>
                    <a:pt x="197" y="359"/>
                  </a:lnTo>
                  <a:lnTo>
                    <a:pt x="180" y="364"/>
                  </a:lnTo>
                  <a:lnTo>
                    <a:pt x="160" y="368"/>
                  </a:lnTo>
                  <a:lnTo>
                    <a:pt x="137" y="369"/>
                  </a:lnTo>
                  <a:lnTo>
                    <a:pt x="137" y="369"/>
                  </a:lnTo>
                  <a:lnTo>
                    <a:pt x="121" y="368"/>
                  </a:lnTo>
                  <a:lnTo>
                    <a:pt x="106" y="365"/>
                  </a:lnTo>
                  <a:lnTo>
                    <a:pt x="93" y="361"/>
                  </a:lnTo>
                  <a:lnTo>
                    <a:pt x="80" y="356"/>
                  </a:lnTo>
                  <a:lnTo>
                    <a:pt x="68" y="349"/>
                  </a:lnTo>
                  <a:lnTo>
                    <a:pt x="56" y="341"/>
                  </a:lnTo>
                  <a:lnTo>
                    <a:pt x="45" y="332"/>
                  </a:lnTo>
                  <a:lnTo>
                    <a:pt x="37" y="321"/>
                  </a:lnTo>
                  <a:lnTo>
                    <a:pt x="28" y="309"/>
                  </a:lnTo>
                  <a:lnTo>
                    <a:pt x="21" y="295"/>
                  </a:lnTo>
                  <a:lnTo>
                    <a:pt x="14" y="280"/>
                  </a:lnTo>
                  <a:lnTo>
                    <a:pt x="9" y="265"/>
                  </a:lnTo>
                  <a:lnTo>
                    <a:pt x="5" y="248"/>
                  </a:lnTo>
                  <a:lnTo>
                    <a:pt x="2" y="231"/>
                  </a:lnTo>
                  <a:lnTo>
                    <a:pt x="1" y="211"/>
                  </a:lnTo>
                  <a:lnTo>
                    <a:pt x="0" y="191"/>
                  </a:lnTo>
                  <a:lnTo>
                    <a:pt x="0" y="191"/>
                  </a:lnTo>
                  <a:lnTo>
                    <a:pt x="1" y="171"/>
                  </a:lnTo>
                  <a:lnTo>
                    <a:pt x="2" y="151"/>
                  </a:lnTo>
                  <a:lnTo>
                    <a:pt x="5" y="132"/>
                  </a:lnTo>
                  <a:lnTo>
                    <a:pt x="9" y="115"/>
                  </a:lnTo>
                  <a:lnTo>
                    <a:pt x="14" y="97"/>
                  </a:lnTo>
                  <a:lnTo>
                    <a:pt x="21" y="81"/>
                  </a:lnTo>
                  <a:lnTo>
                    <a:pt x="29" y="68"/>
                  </a:lnTo>
                  <a:lnTo>
                    <a:pt x="38" y="55"/>
                  </a:lnTo>
                  <a:lnTo>
                    <a:pt x="48" y="43"/>
                  </a:lnTo>
                  <a:lnTo>
                    <a:pt x="60" y="32"/>
                  </a:lnTo>
                  <a:lnTo>
                    <a:pt x="72" y="23"/>
                  </a:lnTo>
                  <a:lnTo>
                    <a:pt x="85" y="15"/>
                  </a:lnTo>
                  <a:lnTo>
                    <a:pt x="100" y="8"/>
                  </a:lnTo>
                  <a:lnTo>
                    <a:pt x="116" y="4"/>
                  </a:lnTo>
                  <a:lnTo>
                    <a:pt x="133" y="1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65" y="1"/>
                  </a:lnTo>
                  <a:lnTo>
                    <a:pt x="180" y="3"/>
                  </a:lnTo>
                  <a:lnTo>
                    <a:pt x="193" y="4"/>
                  </a:lnTo>
                  <a:lnTo>
                    <a:pt x="205" y="7"/>
                  </a:lnTo>
                  <a:lnTo>
                    <a:pt x="217" y="11"/>
                  </a:lnTo>
                  <a:lnTo>
                    <a:pt x="228" y="15"/>
                  </a:lnTo>
                  <a:lnTo>
                    <a:pt x="238" y="20"/>
                  </a:lnTo>
                  <a:lnTo>
                    <a:pt x="246" y="24"/>
                  </a:lnTo>
                  <a:lnTo>
                    <a:pt x="246" y="373"/>
                  </a:lnTo>
                  <a:lnTo>
                    <a:pt x="246" y="373"/>
                  </a:lnTo>
                  <a:lnTo>
                    <a:pt x="246" y="389"/>
                  </a:lnTo>
                  <a:lnTo>
                    <a:pt x="245" y="404"/>
                  </a:lnTo>
                  <a:lnTo>
                    <a:pt x="242" y="417"/>
                  </a:lnTo>
                  <a:lnTo>
                    <a:pt x="238" y="430"/>
                  </a:lnTo>
                  <a:lnTo>
                    <a:pt x="233" y="442"/>
                  </a:lnTo>
                  <a:lnTo>
                    <a:pt x="228" y="454"/>
                  </a:lnTo>
                  <a:lnTo>
                    <a:pt x="221" y="465"/>
                  </a:lnTo>
                  <a:lnTo>
                    <a:pt x="214" y="474"/>
                  </a:lnTo>
                  <a:lnTo>
                    <a:pt x="205" y="482"/>
                  </a:lnTo>
                  <a:lnTo>
                    <a:pt x="196" y="490"/>
                  </a:lnTo>
                  <a:lnTo>
                    <a:pt x="185" y="497"/>
                  </a:lnTo>
                  <a:lnTo>
                    <a:pt x="174" y="502"/>
                  </a:lnTo>
                  <a:lnTo>
                    <a:pt x="162" y="506"/>
                  </a:lnTo>
                  <a:lnTo>
                    <a:pt x="149" y="509"/>
                  </a:lnTo>
                  <a:lnTo>
                    <a:pt x="134" y="512"/>
                  </a:lnTo>
                  <a:lnTo>
                    <a:pt x="120" y="512"/>
                  </a:lnTo>
                  <a:lnTo>
                    <a:pt x="120" y="512"/>
                  </a:lnTo>
                  <a:close/>
                  <a:moveTo>
                    <a:pt x="212" y="36"/>
                  </a:moveTo>
                  <a:lnTo>
                    <a:pt x="212" y="36"/>
                  </a:lnTo>
                  <a:lnTo>
                    <a:pt x="200" y="31"/>
                  </a:lnTo>
                  <a:lnTo>
                    <a:pt x="185" y="27"/>
                  </a:lnTo>
                  <a:lnTo>
                    <a:pt x="169" y="24"/>
                  </a:lnTo>
                  <a:lnTo>
                    <a:pt x="152" y="24"/>
                  </a:lnTo>
                  <a:lnTo>
                    <a:pt x="152" y="24"/>
                  </a:lnTo>
                  <a:lnTo>
                    <a:pt x="137" y="24"/>
                  </a:lnTo>
                  <a:lnTo>
                    <a:pt x="124" y="27"/>
                  </a:lnTo>
                  <a:lnTo>
                    <a:pt x="112" y="31"/>
                  </a:lnTo>
                  <a:lnTo>
                    <a:pt x="100" y="36"/>
                  </a:lnTo>
                  <a:lnTo>
                    <a:pt x="89" y="43"/>
                  </a:lnTo>
                  <a:lnTo>
                    <a:pt x="80" y="51"/>
                  </a:lnTo>
                  <a:lnTo>
                    <a:pt x="70" y="60"/>
                  </a:lnTo>
                  <a:lnTo>
                    <a:pt x="64" y="71"/>
                  </a:lnTo>
                  <a:lnTo>
                    <a:pt x="57" y="81"/>
                  </a:lnTo>
                  <a:lnTo>
                    <a:pt x="50" y="95"/>
                  </a:lnTo>
                  <a:lnTo>
                    <a:pt x="46" y="108"/>
                  </a:lnTo>
                  <a:lnTo>
                    <a:pt x="42" y="123"/>
                  </a:lnTo>
                  <a:lnTo>
                    <a:pt x="40" y="139"/>
                  </a:lnTo>
                  <a:lnTo>
                    <a:pt x="37" y="156"/>
                  </a:lnTo>
                  <a:lnTo>
                    <a:pt x="36" y="173"/>
                  </a:lnTo>
                  <a:lnTo>
                    <a:pt x="36" y="191"/>
                  </a:lnTo>
                  <a:lnTo>
                    <a:pt x="36" y="191"/>
                  </a:lnTo>
                  <a:lnTo>
                    <a:pt x="36" y="208"/>
                  </a:lnTo>
                  <a:lnTo>
                    <a:pt x="37" y="225"/>
                  </a:lnTo>
                  <a:lnTo>
                    <a:pt x="40" y="241"/>
                  </a:lnTo>
                  <a:lnTo>
                    <a:pt x="42" y="256"/>
                  </a:lnTo>
                  <a:lnTo>
                    <a:pt x="46" y="269"/>
                  </a:lnTo>
                  <a:lnTo>
                    <a:pt x="50" y="281"/>
                  </a:lnTo>
                  <a:lnTo>
                    <a:pt x="56" y="293"/>
                  </a:lnTo>
                  <a:lnTo>
                    <a:pt x="62" y="304"/>
                  </a:lnTo>
                  <a:lnTo>
                    <a:pt x="69" y="313"/>
                  </a:lnTo>
                  <a:lnTo>
                    <a:pt x="77" y="321"/>
                  </a:lnTo>
                  <a:lnTo>
                    <a:pt x="86" y="328"/>
                  </a:lnTo>
                  <a:lnTo>
                    <a:pt x="97" y="335"/>
                  </a:lnTo>
                  <a:lnTo>
                    <a:pt x="108" y="339"/>
                  </a:lnTo>
                  <a:lnTo>
                    <a:pt x="120" y="341"/>
                  </a:lnTo>
                  <a:lnTo>
                    <a:pt x="132" y="344"/>
                  </a:lnTo>
                  <a:lnTo>
                    <a:pt x="146" y="344"/>
                  </a:lnTo>
                  <a:lnTo>
                    <a:pt x="146" y="344"/>
                  </a:lnTo>
                  <a:lnTo>
                    <a:pt x="165" y="343"/>
                  </a:lnTo>
                  <a:lnTo>
                    <a:pt x="184" y="340"/>
                  </a:lnTo>
                  <a:lnTo>
                    <a:pt x="198" y="335"/>
                  </a:lnTo>
                  <a:lnTo>
                    <a:pt x="212" y="327"/>
                  </a:lnTo>
                  <a:lnTo>
                    <a:pt x="212" y="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9" name="Freeform 96">
              <a:extLst>
                <a:ext uri="{FF2B5EF4-FFF2-40B4-BE49-F238E27FC236}">
                  <a16:creationId xmlns:a16="http://schemas.microsoft.com/office/drawing/2014/main" id="{EB0EAF1A-E847-497F-AA73-9C5854ED45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4" y="1255"/>
              <a:ext cx="263" cy="371"/>
            </a:xfrm>
            <a:custGeom>
              <a:avLst/>
              <a:gdLst>
                <a:gd name="T0" fmla="*/ 34 w 263"/>
                <a:gd name="T1" fmla="*/ 203 h 371"/>
                <a:gd name="T2" fmla="*/ 36 w 263"/>
                <a:gd name="T3" fmla="*/ 233 h 371"/>
                <a:gd name="T4" fmla="*/ 43 w 263"/>
                <a:gd name="T5" fmla="*/ 260 h 371"/>
                <a:gd name="T6" fmla="*/ 54 w 263"/>
                <a:gd name="T7" fmla="*/ 284 h 371"/>
                <a:gd name="T8" fmla="*/ 67 w 263"/>
                <a:gd name="T9" fmla="*/ 305 h 371"/>
                <a:gd name="T10" fmla="*/ 83 w 263"/>
                <a:gd name="T11" fmla="*/ 321 h 371"/>
                <a:gd name="T12" fmla="*/ 103 w 263"/>
                <a:gd name="T13" fmla="*/ 333 h 371"/>
                <a:gd name="T14" fmla="*/ 127 w 263"/>
                <a:gd name="T15" fmla="*/ 340 h 371"/>
                <a:gd name="T16" fmla="*/ 154 w 263"/>
                <a:gd name="T17" fmla="*/ 343 h 371"/>
                <a:gd name="T18" fmla="*/ 166 w 263"/>
                <a:gd name="T19" fmla="*/ 343 h 371"/>
                <a:gd name="T20" fmla="*/ 200 w 263"/>
                <a:gd name="T21" fmla="*/ 337 h 371"/>
                <a:gd name="T22" fmla="*/ 239 w 263"/>
                <a:gd name="T23" fmla="*/ 321 h 371"/>
                <a:gd name="T24" fmla="*/ 250 w 263"/>
                <a:gd name="T25" fmla="*/ 345 h 371"/>
                <a:gd name="T26" fmla="*/ 231 w 263"/>
                <a:gd name="T27" fmla="*/ 355 h 371"/>
                <a:gd name="T28" fmla="*/ 207 w 263"/>
                <a:gd name="T29" fmla="*/ 363 h 371"/>
                <a:gd name="T30" fmla="*/ 180 w 263"/>
                <a:gd name="T31" fmla="*/ 368 h 371"/>
                <a:gd name="T32" fmla="*/ 152 w 263"/>
                <a:gd name="T33" fmla="*/ 371 h 371"/>
                <a:gd name="T34" fmla="*/ 135 w 263"/>
                <a:gd name="T35" fmla="*/ 369 h 371"/>
                <a:gd name="T36" fmla="*/ 103 w 263"/>
                <a:gd name="T37" fmla="*/ 364 h 371"/>
                <a:gd name="T38" fmla="*/ 75 w 263"/>
                <a:gd name="T39" fmla="*/ 351 h 371"/>
                <a:gd name="T40" fmla="*/ 51 w 263"/>
                <a:gd name="T41" fmla="*/ 333 h 371"/>
                <a:gd name="T42" fmla="*/ 31 w 263"/>
                <a:gd name="T43" fmla="*/ 309 h 371"/>
                <a:gd name="T44" fmla="*/ 16 w 263"/>
                <a:gd name="T45" fmla="*/ 280 h 371"/>
                <a:gd name="T46" fmla="*/ 6 w 263"/>
                <a:gd name="T47" fmla="*/ 247 h 371"/>
                <a:gd name="T48" fmla="*/ 0 w 263"/>
                <a:gd name="T49" fmla="*/ 207 h 371"/>
                <a:gd name="T50" fmla="*/ 0 w 263"/>
                <a:gd name="T51" fmla="*/ 184 h 371"/>
                <a:gd name="T52" fmla="*/ 2 w 263"/>
                <a:gd name="T53" fmla="*/ 144 h 371"/>
                <a:gd name="T54" fmla="*/ 10 w 263"/>
                <a:gd name="T55" fmla="*/ 108 h 371"/>
                <a:gd name="T56" fmla="*/ 20 w 263"/>
                <a:gd name="T57" fmla="*/ 77 h 371"/>
                <a:gd name="T58" fmla="*/ 35 w 263"/>
                <a:gd name="T59" fmla="*/ 51 h 371"/>
                <a:gd name="T60" fmla="*/ 55 w 263"/>
                <a:gd name="T61" fmla="*/ 29 h 371"/>
                <a:gd name="T62" fmla="*/ 78 w 263"/>
                <a:gd name="T63" fmla="*/ 13 h 371"/>
                <a:gd name="T64" fmla="*/ 104 w 263"/>
                <a:gd name="T65" fmla="*/ 4 h 371"/>
                <a:gd name="T66" fmla="*/ 135 w 263"/>
                <a:gd name="T67" fmla="*/ 0 h 371"/>
                <a:gd name="T68" fmla="*/ 150 w 263"/>
                <a:gd name="T69" fmla="*/ 1 h 371"/>
                <a:gd name="T70" fmla="*/ 176 w 263"/>
                <a:gd name="T71" fmla="*/ 7 h 371"/>
                <a:gd name="T72" fmla="*/ 199 w 263"/>
                <a:gd name="T73" fmla="*/ 16 h 371"/>
                <a:gd name="T74" fmla="*/ 219 w 263"/>
                <a:gd name="T75" fmla="*/ 31 h 371"/>
                <a:gd name="T76" fmla="*/ 236 w 263"/>
                <a:gd name="T77" fmla="*/ 52 h 371"/>
                <a:gd name="T78" fmla="*/ 248 w 263"/>
                <a:gd name="T79" fmla="*/ 77 h 371"/>
                <a:gd name="T80" fmla="*/ 258 w 263"/>
                <a:gd name="T81" fmla="*/ 109 h 371"/>
                <a:gd name="T82" fmla="*/ 262 w 263"/>
                <a:gd name="T83" fmla="*/ 147 h 371"/>
                <a:gd name="T84" fmla="*/ 34 w 263"/>
                <a:gd name="T85" fmla="*/ 203 h 371"/>
                <a:gd name="T86" fmla="*/ 135 w 263"/>
                <a:gd name="T87" fmla="*/ 25 h 371"/>
                <a:gd name="T88" fmla="*/ 111 w 263"/>
                <a:gd name="T89" fmla="*/ 28 h 371"/>
                <a:gd name="T90" fmla="*/ 91 w 263"/>
                <a:gd name="T91" fmla="*/ 36 h 371"/>
                <a:gd name="T92" fmla="*/ 72 w 263"/>
                <a:gd name="T93" fmla="*/ 49 h 371"/>
                <a:gd name="T94" fmla="*/ 59 w 263"/>
                <a:gd name="T95" fmla="*/ 68 h 371"/>
                <a:gd name="T96" fmla="*/ 47 w 263"/>
                <a:gd name="T97" fmla="*/ 91 h 371"/>
                <a:gd name="T98" fmla="*/ 39 w 263"/>
                <a:gd name="T99" fmla="*/ 116 h 371"/>
                <a:gd name="T100" fmla="*/ 35 w 263"/>
                <a:gd name="T101" fmla="*/ 147 h 371"/>
                <a:gd name="T102" fmla="*/ 32 w 263"/>
                <a:gd name="T103" fmla="*/ 179 h 371"/>
                <a:gd name="T104" fmla="*/ 227 w 263"/>
                <a:gd name="T105" fmla="*/ 149 h 371"/>
                <a:gd name="T106" fmla="*/ 223 w 263"/>
                <a:gd name="T107" fmla="*/ 108 h 371"/>
                <a:gd name="T108" fmla="*/ 218 w 263"/>
                <a:gd name="T109" fmla="*/ 85 h 371"/>
                <a:gd name="T110" fmla="*/ 210 w 263"/>
                <a:gd name="T111" fmla="*/ 65 h 371"/>
                <a:gd name="T112" fmla="*/ 198 w 263"/>
                <a:gd name="T113" fmla="*/ 51 h 371"/>
                <a:gd name="T114" fmla="*/ 184 w 263"/>
                <a:gd name="T115" fmla="*/ 37 h 371"/>
                <a:gd name="T116" fmla="*/ 167 w 263"/>
                <a:gd name="T117" fmla="*/ 29 h 371"/>
                <a:gd name="T118" fmla="*/ 146 w 263"/>
                <a:gd name="T119" fmla="*/ 25 h 371"/>
                <a:gd name="T120" fmla="*/ 135 w 263"/>
                <a:gd name="T121" fmla="*/ 25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3" h="371">
                  <a:moveTo>
                    <a:pt x="34" y="203"/>
                  </a:moveTo>
                  <a:lnTo>
                    <a:pt x="34" y="203"/>
                  </a:lnTo>
                  <a:lnTo>
                    <a:pt x="35" y="217"/>
                  </a:lnTo>
                  <a:lnTo>
                    <a:pt x="36" y="233"/>
                  </a:lnTo>
                  <a:lnTo>
                    <a:pt x="40" y="247"/>
                  </a:lnTo>
                  <a:lnTo>
                    <a:pt x="43" y="260"/>
                  </a:lnTo>
                  <a:lnTo>
                    <a:pt x="48" y="273"/>
                  </a:lnTo>
                  <a:lnTo>
                    <a:pt x="54" y="284"/>
                  </a:lnTo>
                  <a:lnTo>
                    <a:pt x="59" y="295"/>
                  </a:lnTo>
                  <a:lnTo>
                    <a:pt x="67" y="305"/>
                  </a:lnTo>
                  <a:lnTo>
                    <a:pt x="75" y="313"/>
                  </a:lnTo>
                  <a:lnTo>
                    <a:pt x="83" y="321"/>
                  </a:lnTo>
                  <a:lnTo>
                    <a:pt x="92" y="328"/>
                  </a:lnTo>
                  <a:lnTo>
                    <a:pt x="103" y="333"/>
                  </a:lnTo>
                  <a:lnTo>
                    <a:pt x="115" y="337"/>
                  </a:lnTo>
                  <a:lnTo>
                    <a:pt x="127" y="340"/>
                  </a:lnTo>
                  <a:lnTo>
                    <a:pt x="139" y="343"/>
                  </a:lnTo>
                  <a:lnTo>
                    <a:pt x="154" y="343"/>
                  </a:lnTo>
                  <a:lnTo>
                    <a:pt x="154" y="343"/>
                  </a:lnTo>
                  <a:lnTo>
                    <a:pt x="166" y="343"/>
                  </a:lnTo>
                  <a:lnTo>
                    <a:pt x="178" y="341"/>
                  </a:lnTo>
                  <a:lnTo>
                    <a:pt x="200" y="337"/>
                  </a:lnTo>
                  <a:lnTo>
                    <a:pt x="222" y="329"/>
                  </a:lnTo>
                  <a:lnTo>
                    <a:pt x="239" y="321"/>
                  </a:lnTo>
                  <a:lnTo>
                    <a:pt x="250" y="345"/>
                  </a:lnTo>
                  <a:lnTo>
                    <a:pt x="250" y="345"/>
                  </a:lnTo>
                  <a:lnTo>
                    <a:pt x="242" y="351"/>
                  </a:lnTo>
                  <a:lnTo>
                    <a:pt x="231" y="355"/>
                  </a:lnTo>
                  <a:lnTo>
                    <a:pt x="220" y="359"/>
                  </a:lnTo>
                  <a:lnTo>
                    <a:pt x="207" y="363"/>
                  </a:lnTo>
                  <a:lnTo>
                    <a:pt x="195" y="365"/>
                  </a:lnTo>
                  <a:lnTo>
                    <a:pt x="180" y="368"/>
                  </a:lnTo>
                  <a:lnTo>
                    <a:pt x="167" y="369"/>
                  </a:lnTo>
                  <a:lnTo>
                    <a:pt x="152" y="371"/>
                  </a:lnTo>
                  <a:lnTo>
                    <a:pt x="152" y="371"/>
                  </a:lnTo>
                  <a:lnTo>
                    <a:pt x="135" y="369"/>
                  </a:lnTo>
                  <a:lnTo>
                    <a:pt x="119" y="367"/>
                  </a:lnTo>
                  <a:lnTo>
                    <a:pt x="103" y="364"/>
                  </a:lnTo>
                  <a:lnTo>
                    <a:pt x="88" y="359"/>
                  </a:lnTo>
                  <a:lnTo>
                    <a:pt x="75" y="351"/>
                  </a:lnTo>
                  <a:lnTo>
                    <a:pt x="62" y="343"/>
                  </a:lnTo>
                  <a:lnTo>
                    <a:pt x="51" y="333"/>
                  </a:lnTo>
                  <a:lnTo>
                    <a:pt x="40" y="323"/>
                  </a:lnTo>
                  <a:lnTo>
                    <a:pt x="31" y="309"/>
                  </a:lnTo>
                  <a:lnTo>
                    <a:pt x="23" y="296"/>
                  </a:lnTo>
                  <a:lnTo>
                    <a:pt x="16" y="280"/>
                  </a:lnTo>
                  <a:lnTo>
                    <a:pt x="10" y="264"/>
                  </a:lnTo>
                  <a:lnTo>
                    <a:pt x="6" y="247"/>
                  </a:lnTo>
                  <a:lnTo>
                    <a:pt x="3" y="227"/>
                  </a:lnTo>
                  <a:lnTo>
                    <a:pt x="0" y="207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0" y="164"/>
                  </a:lnTo>
                  <a:lnTo>
                    <a:pt x="2" y="144"/>
                  </a:lnTo>
                  <a:lnTo>
                    <a:pt x="6" y="125"/>
                  </a:lnTo>
                  <a:lnTo>
                    <a:pt x="10" y="108"/>
                  </a:lnTo>
                  <a:lnTo>
                    <a:pt x="14" y="92"/>
                  </a:lnTo>
                  <a:lnTo>
                    <a:pt x="20" y="77"/>
                  </a:lnTo>
                  <a:lnTo>
                    <a:pt x="27" y="63"/>
                  </a:lnTo>
                  <a:lnTo>
                    <a:pt x="35" y="51"/>
                  </a:lnTo>
                  <a:lnTo>
                    <a:pt x="44" y="39"/>
                  </a:lnTo>
                  <a:lnTo>
                    <a:pt x="55" y="29"/>
                  </a:lnTo>
                  <a:lnTo>
                    <a:pt x="66" y="21"/>
                  </a:lnTo>
                  <a:lnTo>
                    <a:pt x="78" y="13"/>
                  </a:lnTo>
                  <a:lnTo>
                    <a:pt x="91" y="8"/>
                  </a:lnTo>
                  <a:lnTo>
                    <a:pt x="104" y="4"/>
                  </a:lnTo>
                  <a:lnTo>
                    <a:pt x="119" y="1"/>
                  </a:lnTo>
                  <a:lnTo>
                    <a:pt x="135" y="0"/>
                  </a:lnTo>
                  <a:lnTo>
                    <a:pt x="135" y="0"/>
                  </a:lnTo>
                  <a:lnTo>
                    <a:pt x="150" y="1"/>
                  </a:lnTo>
                  <a:lnTo>
                    <a:pt x="163" y="3"/>
                  </a:lnTo>
                  <a:lnTo>
                    <a:pt x="176" y="7"/>
                  </a:lnTo>
                  <a:lnTo>
                    <a:pt x="188" y="11"/>
                  </a:lnTo>
                  <a:lnTo>
                    <a:pt x="199" y="16"/>
                  </a:lnTo>
                  <a:lnTo>
                    <a:pt x="210" y="23"/>
                  </a:lnTo>
                  <a:lnTo>
                    <a:pt x="219" y="31"/>
                  </a:lnTo>
                  <a:lnTo>
                    <a:pt x="228" y="40"/>
                  </a:lnTo>
                  <a:lnTo>
                    <a:pt x="236" y="52"/>
                  </a:lnTo>
                  <a:lnTo>
                    <a:pt x="243" y="64"/>
                  </a:lnTo>
                  <a:lnTo>
                    <a:pt x="248" y="77"/>
                  </a:lnTo>
                  <a:lnTo>
                    <a:pt x="254" y="92"/>
                  </a:lnTo>
                  <a:lnTo>
                    <a:pt x="258" y="109"/>
                  </a:lnTo>
                  <a:lnTo>
                    <a:pt x="260" y="127"/>
                  </a:lnTo>
                  <a:lnTo>
                    <a:pt x="262" y="147"/>
                  </a:lnTo>
                  <a:lnTo>
                    <a:pt x="263" y="167"/>
                  </a:lnTo>
                  <a:lnTo>
                    <a:pt x="34" y="203"/>
                  </a:lnTo>
                  <a:close/>
                  <a:moveTo>
                    <a:pt x="135" y="25"/>
                  </a:moveTo>
                  <a:lnTo>
                    <a:pt x="135" y="25"/>
                  </a:lnTo>
                  <a:lnTo>
                    <a:pt x="123" y="25"/>
                  </a:lnTo>
                  <a:lnTo>
                    <a:pt x="111" y="28"/>
                  </a:lnTo>
                  <a:lnTo>
                    <a:pt x="100" y="32"/>
                  </a:lnTo>
                  <a:lnTo>
                    <a:pt x="91" y="36"/>
                  </a:lnTo>
                  <a:lnTo>
                    <a:pt x="82" y="43"/>
                  </a:lnTo>
                  <a:lnTo>
                    <a:pt x="72" y="49"/>
                  </a:lnTo>
                  <a:lnTo>
                    <a:pt x="66" y="59"/>
                  </a:lnTo>
                  <a:lnTo>
                    <a:pt x="59" y="68"/>
                  </a:lnTo>
                  <a:lnTo>
                    <a:pt x="52" y="79"/>
                  </a:lnTo>
                  <a:lnTo>
                    <a:pt x="47" y="91"/>
                  </a:lnTo>
                  <a:lnTo>
                    <a:pt x="43" y="103"/>
                  </a:lnTo>
                  <a:lnTo>
                    <a:pt x="39" y="116"/>
                  </a:lnTo>
                  <a:lnTo>
                    <a:pt x="36" y="131"/>
                  </a:lnTo>
                  <a:lnTo>
                    <a:pt x="35" y="147"/>
                  </a:lnTo>
                  <a:lnTo>
                    <a:pt x="34" y="163"/>
                  </a:lnTo>
                  <a:lnTo>
                    <a:pt x="32" y="179"/>
                  </a:lnTo>
                  <a:lnTo>
                    <a:pt x="227" y="149"/>
                  </a:lnTo>
                  <a:lnTo>
                    <a:pt x="227" y="149"/>
                  </a:lnTo>
                  <a:lnTo>
                    <a:pt x="226" y="121"/>
                  </a:lnTo>
                  <a:lnTo>
                    <a:pt x="223" y="108"/>
                  </a:lnTo>
                  <a:lnTo>
                    <a:pt x="222" y="96"/>
                  </a:lnTo>
                  <a:lnTo>
                    <a:pt x="218" y="85"/>
                  </a:lnTo>
                  <a:lnTo>
                    <a:pt x="214" y="75"/>
                  </a:lnTo>
                  <a:lnTo>
                    <a:pt x="210" y="65"/>
                  </a:lnTo>
                  <a:lnTo>
                    <a:pt x="204" y="57"/>
                  </a:lnTo>
                  <a:lnTo>
                    <a:pt x="198" y="51"/>
                  </a:lnTo>
                  <a:lnTo>
                    <a:pt x="191" y="44"/>
                  </a:lnTo>
                  <a:lnTo>
                    <a:pt x="184" y="37"/>
                  </a:lnTo>
                  <a:lnTo>
                    <a:pt x="175" y="33"/>
                  </a:lnTo>
                  <a:lnTo>
                    <a:pt x="167" y="29"/>
                  </a:lnTo>
                  <a:lnTo>
                    <a:pt x="156" y="27"/>
                  </a:lnTo>
                  <a:lnTo>
                    <a:pt x="146" y="25"/>
                  </a:lnTo>
                  <a:lnTo>
                    <a:pt x="135" y="25"/>
                  </a:lnTo>
                  <a:lnTo>
                    <a:pt x="135" y="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0" name="Freeform 97">
              <a:extLst>
                <a:ext uri="{FF2B5EF4-FFF2-40B4-BE49-F238E27FC236}">
                  <a16:creationId xmlns:a16="http://schemas.microsoft.com/office/drawing/2014/main" id="{2CB0665A-99BE-45B3-8DE5-E9F1E2B04F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82" y="1832"/>
              <a:ext cx="168" cy="356"/>
            </a:xfrm>
            <a:custGeom>
              <a:avLst/>
              <a:gdLst>
                <a:gd name="T0" fmla="*/ 64 w 168"/>
                <a:gd name="T1" fmla="*/ 356 h 356"/>
                <a:gd name="T2" fmla="*/ 28 w 168"/>
                <a:gd name="T3" fmla="*/ 351 h 356"/>
                <a:gd name="T4" fmla="*/ 0 w 168"/>
                <a:gd name="T5" fmla="*/ 339 h 356"/>
                <a:gd name="T6" fmla="*/ 24 w 168"/>
                <a:gd name="T7" fmla="*/ 0 h 356"/>
                <a:gd name="T8" fmla="*/ 24 w 168"/>
                <a:gd name="T9" fmla="*/ 117 h 356"/>
                <a:gd name="T10" fmla="*/ 49 w 168"/>
                <a:gd name="T11" fmla="*/ 109 h 356"/>
                <a:gd name="T12" fmla="*/ 76 w 168"/>
                <a:gd name="T13" fmla="*/ 107 h 356"/>
                <a:gd name="T14" fmla="*/ 85 w 168"/>
                <a:gd name="T15" fmla="*/ 107 h 356"/>
                <a:gd name="T16" fmla="*/ 104 w 168"/>
                <a:gd name="T17" fmla="*/ 111 h 356"/>
                <a:gd name="T18" fmla="*/ 121 w 168"/>
                <a:gd name="T19" fmla="*/ 120 h 356"/>
                <a:gd name="T20" fmla="*/ 136 w 168"/>
                <a:gd name="T21" fmla="*/ 132 h 356"/>
                <a:gd name="T22" fmla="*/ 148 w 168"/>
                <a:gd name="T23" fmla="*/ 148 h 356"/>
                <a:gd name="T24" fmla="*/ 157 w 168"/>
                <a:gd name="T25" fmla="*/ 167 h 356"/>
                <a:gd name="T26" fmla="*/ 164 w 168"/>
                <a:gd name="T27" fmla="*/ 189 h 356"/>
                <a:gd name="T28" fmla="*/ 166 w 168"/>
                <a:gd name="T29" fmla="*/ 215 h 356"/>
                <a:gd name="T30" fmla="*/ 168 w 168"/>
                <a:gd name="T31" fmla="*/ 228 h 356"/>
                <a:gd name="T32" fmla="*/ 166 w 168"/>
                <a:gd name="T33" fmla="*/ 255 h 356"/>
                <a:gd name="T34" fmla="*/ 161 w 168"/>
                <a:gd name="T35" fmla="*/ 279 h 356"/>
                <a:gd name="T36" fmla="*/ 153 w 168"/>
                <a:gd name="T37" fmla="*/ 301 h 356"/>
                <a:gd name="T38" fmla="*/ 141 w 168"/>
                <a:gd name="T39" fmla="*/ 320 h 356"/>
                <a:gd name="T40" fmla="*/ 126 w 168"/>
                <a:gd name="T41" fmla="*/ 335 h 356"/>
                <a:gd name="T42" fmla="*/ 109 w 168"/>
                <a:gd name="T43" fmla="*/ 347 h 356"/>
                <a:gd name="T44" fmla="*/ 88 w 168"/>
                <a:gd name="T45" fmla="*/ 353 h 356"/>
                <a:gd name="T46" fmla="*/ 64 w 168"/>
                <a:gd name="T47" fmla="*/ 356 h 356"/>
                <a:gd name="T48" fmla="*/ 69 w 168"/>
                <a:gd name="T49" fmla="*/ 121 h 356"/>
                <a:gd name="T50" fmla="*/ 57 w 168"/>
                <a:gd name="T51" fmla="*/ 123 h 356"/>
                <a:gd name="T52" fmla="*/ 34 w 168"/>
                <a:gd name="T53" fmla="*/ 128 h 356"/>
                <a:gd name="T54" fmla="*/ 24 w 168"/>
                <a:gd name="T55" fmla="*/ 332 h 356"/>
                <a:gd name="T56" fmla="*/ 33 w 168"/>
                <a:gd name="T57" fmla="*/ 335 h 356"/>
                <a:gd name="T58" fmla="*/ 53 w 168"/>
                <a:gd name="T59" fmla="*/ 339 h 356"/>
                <a:gd name="T60" fmla="*/ 64 w 168"/>
                <a:gd name="T61" fmla="*/ 339 h 356"/>
                <a:gd name="T62" fmla="*/ 84 w 168"/>
                <a:gd name="T63" fmla="*/ 336 h 356"/>
                <a:gd name="T64" fmla="*/ 101 w 168"/>
                <a:gd name="T65" fmla="*/ 331 h 356"/>
                <a:gd name="T66" fmla="*/ 114 w 168"/>
                <a:gd name="T67" fmla="*/ 320 h 356"/>
                <a:gd name="T68" fmla="*/ 125 w 168"/>
                <a:gd name="T69" fmla="*/ 307 h 356"/>
                <a:gd name="T70" fmla="*/ 133 w 168"/>
                <a:gd name="T71" fmla="*/ 291 h 356"/>
                <a:gd name="T72" fmla="*/ 142 w 168"/>
                <a:gd name="T73" fmla="*/ 251 h 356"/>
                <a:gd name="T74" fmla="*/ 144 w 168"/>
                <a:gd name="T75" fmla="*/ 228 h 356"/>
                <a:gd name="T76" fmla="*/ 138 w 168"/>
                <a:gd name="T77" fmla="*/ 184 h 356"/>
                <a:gd name="T78" fmla="*/ 128 w 168"/>
                <a:gd name="T79" fmla="*/ 159 h 356"/>
                <a:gd name="T80" fmla="*/ 118 w 168"/>
                <a:gd name="T81" fmla="*/ 144 h 356"/>
                <a:gd name="T82" fmla="*/ 108 w 168"/>
                <a:gd name="T83" fmla="*/ 133 h 356"/>
                <a:gd name="T84" fmla="*/ 93 w 168"/>
                <a:gd name="T85" fmla="*/ 127 h 356"/>
                <a:gd name="T86" fmla="*/ 78 w 168"/>
                <a:gd name="T87" fmla="*/ 123 h 356"/>
                <a:gd name="T88" fmla="*/ 69 w 168"/>
                <a:gd name="T89" fmla="*/ 121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8" h="356">
                  <a:moveTo>
                    <a:pt x="64" y="356"/>
                  </a:moveTo>
                  <a:lnTo>
                    <a:pt x="64" y="356"/>
                  </a:lnTo>
                  <a:lnTo>
                    <a:pt x="45" y="355"/>
                  </a:lnTo>
                  <a:lnTo>
                    <a:pt x="28" y="351"/>
                  </a:lnTo>
                  <a:lnTo>
                    <a:pt x="13" y="345"/>
                  </a:lnTo>
                  <a:lnTo>
                    <a:pt x="0" y="339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117"/>
                  </a:lnTo>
                  <a:lnTo>
                    <a:pt x="24" y="117"/>
                  </a:lnTo>
                  <a:lnTo>
                    <a:pt x="36" y="113"/>
                  </a:lnTo>
                  <a:lnTo>
                    <a:pt x="49" y="109"/>
                  </a:lnTo>
                  <a:lnTo>
                    <a:pt x="61" y="107"/>
                  </a:lnTo>
                  <a:lnTo>
                    <a:pt x="76" y="107"/>
                  </a:lnTo>
                  <a:lnTo>
                    <a:pt x="76" y="107"/>
                  </a:lnTo>
                  <a:lnTo>
                    <a:pt x="85" y="107"/>
                  </a:lnTo>
                  <a:lnTo>
                    <a:pt x="96" y="108"/>
                  </a:lnTo>
                  <a:lnTo>
                    <a:pt x="104" y="111"/>
                  </a:lnTo>
                  <a:lnTo>
                    <a:pt x="113" y="115"/>
                  </a:lnTo>
                  <a:lnTo>
                    <a:pt x="121" y="120"/>
                  </a:lnTo>
                  <a:lnTo>
                    <a:pt x="129" y="125"/>
                  </a:lnTo>
                  <a:lnTo>
                    <a:pt x="136" y="132"/>
                  </a:lnTo>
                  <a:lnTo>
                    <a:pt x="142" y="139"/>
                  </a:lnTo>
                  <a:lnTo>
                    <a:pt x="148" y="148"/>
                  </a:lnTo>
                  <a:lnTo>
                    <a:pt x="153" y="157"/>
                  </a:lnTo>
                  <a:lnTo>
                    <a:pt x="157" y="167"/>
                  </a:lnTo>
                  <a:lnTo>
                    <a:pt x="161" y="177"/>
                  </a:lnTo>
                  <a:lnTo>
                    <a:pt x="164" y="189"/>
                  </a:lnTo>
                  <a:lnTo>
                    <a:pt x="165" y="201"/>
                  </a:lnTo>
                  <a:lnTo>
                    <a:pt x="166" y="215"/>
                  </a:lnTo>
                  <a:lnTo>
                    <a:pt x="168" y="228"/>
                  </a:lnTo>
                  <a:lnTo>
                    <a:pt x="168" y="228"/>
                  </a:lnTo>
                  <a:lnTo>
                    <a:pt x="166" y="241"/>
                  </a:lnTo>
                  <a:lnTo>
                    <a:pt x="166" y="255"/>
                  </a:lnTo>
                  <a:lnTo>
                    <a:pt x="164" y="267"/>
                  </a:lnTo>
                  <a:lnTo>
                    <a:pt x="161" y="279"/>
                  </a:lnTo>
                  <a:lnTo>
                    <a:pt x="157" y="291"/>
                  </a:lnTo>
                  <a:lnTo>
                    <a:pt x="153" y="301"/>
                  </a:lnTo>
                  <a:lnTo>
                    <a:pt x="148" y="311"/>
                  </a:lnTo>
                  <a:lnTo>
                    <a:pt x="141" y="320"/>
                  </a:lnTo>
                  <a:lnTo>
                    <a:pt x="134" y="328"/>
                  </a:lnTo>
                  <a:lnTo>
                    <a:pt x="126" y="335"/>
                  </a:lnTo>
                  <a:lnTo>
                    <a:pt x="118" y="341"/>
                  </a:lnTo>
                  <a:lnTo>
                    <a:pt x="109" y="347"/>
                  </a:lnTo>
                  <a:lnTo>
                    <a:pt x="100" y="351"/>
                  </a:lnTo>
                  <a:lnTo>
                    <a:pt x="88" y="353"/>
                  </a:lnTo>
                  <a:lnTo>
                    <a:pt x="77" y="355"/>
                  </a:lnTo>
                  <a:lnTo>
                    <a:pt x="64" y="356"/>
                  </a:lnTo>
                  <a:lnTo>
                    <a:pt x="64" y="356"/>
                  </a:lnTo>
                  <a:close/>
                  <a:moveTo>
                    <a:pt x="69" y="121"/>
                  </a:moveTo>
                  <a:lnTo>
                    <a:pt x="69" y="121"/>
                  </a:lnTo>
                  <a:lnTo>
                    <a:pt x="57" y="123"/>
                  </a:lnTo>
                  <a:lnTo>
                    <a:pt x="45" y="125"/>
                  </a:lnTo>
                  <a:lnTo>
                    <a:pt x="34" y="128"/>
                  </a:lnTo>
                  <a:lnTo>
                    <a:pt x="24" y="133"/>
                  </a:lnTo>
                  <a:lnTo>
                    <a:pt x="24" y="332"/>
                  </a:lnTo>
                  <a:lnTo>
                    <a:pt x="24" y="332"/>
                  </a:lnTo>
                  <a:lnTo>
                    <a:pt x="33" y="335"/>
                  </a:lnTo>
                  <a:lnTo>
                    <a:pt x="42" y="337"/>
                  </a:lnTo>
                  <a:lnTo>
                    <a:pt x="53" y="339"/>
                  </a:lnTo>
                  <a:lnTo>
                    <a:pt x="64" y="339"/>
                  </a:lnTo>
                  <a:lnTo>
                    <a:pt x="64" y="339"/>
                  </a:lnTo>
                  <a:lnTo>
                    <a:pt x="74" y="339"/>
                  </a:lnTo>
                  <a:lnTo>
                    <a:pt x="84" y="336"/>
                  </a:lnTo>
                  <a:lnTo>
                    <a:pt x="93" y="335"/>
                  </a:lnTo>
                  <a:lnTo>
                    <a:pt x="101" y="331"/>
                  </a:lnTo>
                  <a:lnTo>
                    <a:pt x="108" y="325"/>
                  </a:lnTo>
                  <a:lnTo>
                    <a:pt x="114" y="320"/>
                  </a:lnTo>
                  <a:lnTo>
                    <a:pt x="120" y="315"/>
                  </a:lnTo>
                  <a:lnTo>
                    <a:pt x="125" y="307"/>
                  </a:lnTo>
                  <a:lnTo>
                    <a:pt x="129" y="300"/>
                  </a:lnTo>
                  <a:lnTo>
                    <a:pt x="133" y="291"/>
                  </a:lnTo>
                  <a:lnTo>
                    <a:pt x="138" y="272"/>
                  </a:lnTo>
                  <a:lnTo>
                    <a:pt x="142" y="251"/>
                  </a:lnTo>
                  <a:lnTo>
                    <a:pt x="144" y="228"/>
                  </a:lnTo>
                  <a:lnTo>
                    <a:pt x="144" y="228"/>
                  </a:lnTo>
                  <a:lnTo>
                    <a:pt x="142" y="205"/>
                  </a:lnTo>
                  <a:lnTo>
                    <a:pt x="138" y="184"/>
                  </a:lnTo>
                  <a:lnTo>
                    <a:pt x="132" y="167"/>
                  </a:lnTo>
                  <a:lnTo>
                    <a:pt x="128" y="159"/>
                  </a:lnTo>
                  <a:lnTo>
                    <a:pt x="124" y="151"/>
                  </a:lnTo>
                  <a:lnTo>
                    <a:pt x="118" y="144"/>
                  </a:lnTo>
                  <a:lnTo>
                    <a:pt x="113" y="139"/>
                  </a:lnTo>
                  <a:lnTo>
                    <a:pt x="108" y="133"/>
                  </a:lnTo>
                  <a:lnTo>
                    <a:pt x="101" y="129"/>
                  </a:lnTo>
                  <a:lnTo>
                    <a:pt x="93" y="127"/>
                  </a:lnTo>
                  <a:lnTo>
                    <a:pt x="86" y="124"/>
                  </a:lnTo>
                  <a:lnTo>
                    <a:pt x="78" y="123"/>
                  </a:lnTo>
                  <a:lnTo>
                    <a:pt x="69" y="121"/>
                  </a:lnTo>
                  <a:lnTo>
                    <a:pt x="69" y="1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1" name="Freeform 98">
              <a:extLst>
                <a:ext uri="{FF2B5EF4-FFF2-40B4-BE49-F238E27FC236}">
                  <a16:creationId xmlns:a16="http://schemas.microsoft.com/office/drawing/2014/main" id="{06E9696A-3C03-4226-93B3-FAAF2F5CA3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99" y="1937"/>
              <a:ext cx="177" cy="251"/>
            </a:xfrm>
            <a:custGeom>
              <a:avLst/>
              <a:gdLst>
                <a:gd name="T0" fmla="*/ 23 w 177"/>
                <a:gd name="T1" fmla="*/ 138 h 251"/>
                <a:gd name="T2" fmla="*/ 29 w 177"/>
                <a:gd name="T3" fmla="*/ 176 h 251"/>
                <a:gd name="T4" fmla="*/ 40 w 177"/>
                <a:gd name="T5" fmla="*/ 200 h 251"/>
                <a:gd name="T6" fmla="*/ 51 w 177"/>
                <a:gd name="T7" fmla="*/ 212 h 251"/>
                <a:gd name="T8" fmla="*/ 63 w 177"/>
                <a:gd name="T9" fmla="*/ 222 h 251"/>
                <a:gd name="T10" fmla="*/ 77 w 177"/>
                <a:gd name="T11" fmla="*/ 228 h 251"/>
                <a:gd name="T12" fmla="*/ 95 w 177"/>
                <a:gd name="T13" fmla="*/ 232 h 251"/>
                <a:gd name="T14" fmla="*/ 104 w 177"/>
                <a:gd name="T15" fmla="*/ 232 h 251"/>
                <a:gd name="T16" fmla="*/ 136 w 177"/>
                <a:gd name="T17" fmla="*/ 228 h 251"/>
                <a:gd name="T18" fmla="*/ 161 w 177"/>
                <a:gd name="T19" fmla="*/ 218 h 251"/>
                <a:gd name="T20" fmla="*/ 169 w 177"/>
                <a:gd name="T21" fmla="*/ 234 h 251"/>
                <a:gd name="T22" fmla="*/ 140 w 177"/>
                <a:gd name="T23" fmla="*/ 246 h 251"/>
                <a:gd name="T24" fmla="*/ 103 w 177"/>
                <a:gd name="T25" fmla="*/ 251 h 251"/>
                <a:gd name="T26" fmla="*/ 91 w 177"/>
                <a:gd name="T27" fmla="*/ 250 h 251"/>
                <a:gd name="T28" fmla="*/ 69 w 177"/>
                <a:gd name="T29" fmla="*/ 246 h 251"/>
                <a:gd name="T30" fmla="*/ 51 w 177"/>
                <a:gd name="T31" fmla="*/ 238 h 251"/>
                <a:gd name="T32" fmla="*/ 35 w 177"/>
                <a:gd name="T33" fmla="*/ 226 h 251"/>
                <a:gd name="T34" fmla="*/ 21 w 177"/>
                <a:gd name="T35" fmla="*/ 210 h 251"/>
                <a:gd name="T36" fmla="*/ 11 w 177"/>
                <a:gd name="T37" fmla="*/ 190 h 251"/>
                <a:gd name="T38" fmla="*/ 4 w 177"/>
                <a:gd name="T39" fmla="*/ 167 h 251"/>
                <a:gd name="T40" fmla="*/ 0 w 177"/>
                <a:gd name="T41" fmla="*/ 140 h 251"/>
                <a:gd name="T42" fmla="*/ 0 w 177"/>
                <a:gd name="T43" fmla="*/ 124 h 251"/>
                <a:gd name="T44" fmla="*/ 1 w 177"/>
                <a:gd name="T45" fmla="*/ 98 h 251"/>
                <a:gd name="T46" fmla="*/ 5 w 177"/>
                <a:gd name="T47" fmla="*/ 74 h 251"/>
                <a:gd name="T48" fmla="*/ 13 w 177"/>
                <a:gd name="T49" fmla="*/ 52 h 251"/>
                <a:gd name="T50" fmla="*/ 24 w 177"/>
                <a:gd name="T51" fmla="*/ 34 h 251"/>
                <a:gd name="T52" fmla="*/ 37 w 177"/>
                <a:gd name="T53" fmla="*/ 20 h 251"/>
                <a:gd name="T54" fmla="*/ 52 w 177"/>
                <a:gd name="T55" fmla="*/ 10 h 251"/>
                <a:gd name="T56" fmla="*/ 71 w 177"/>
                <a:gd name="T57" fmla="*/ 3 h 251"/>
                <a:gd name="T58" fmla="*/ 91 w 177"/>
                <a:gd name="T59" fmla="*/ 0 h 251"/>
                <a:gd name="T60" fmla="*/ 101 w 177"/>
                <a:gd name="T61" fmla="*/ 0 h 251"/>
                <a:gd name="T62" fmla="*/ 119 w 177"/>
                <a:gd name="T63" fmla="*/ 4 h 251"/>
                <a:gd name="T64" fmla="*/ 135 w 177"/>
                <a:gd name="T65" fmla="*/ 11 h 251"/>
                <a:gd name="T66" fmla="*/ 148 w 177"/>
                <a:gd name="T67" fmla="*/ 20 h 251"/>
                <a:gd name="T68" fmla="*/ 160 w 177"/>
                <a:gd name="T69" fmla="*/ 35 h 251"/>
                <a:gd name="T70" fmla="*/ 168 w 177"/>
                <a:gd name="T71" fmla="*/ 52 h 251"/>
                <a:gd name="T72" fmla="*/ 175 w 177"/>
                <a:gd name="T73" fmla="*/ 74 h 251"/>
                <a:gd name="T74" fmla="*/ 177 w 177"/>
                <a:gd name="T75" fmla="*/ 99 h 251"/>
                <a:gd name="T76" fmla="*/ 23 w 177"/>
                <a:gd name="T77" fmla="*/ 138 h 251"/>
                <a:gd name="T78" fmla="*/ 91 w 177"/>
                <a:gd name="T79" fmla="*/ 16 h 251"/>
                <a:gd name="T80" fmla="*/ 75 w 177"/>
                <a:gd name="T81" fmla="*/ 19 h 251"/>
                <a:gd name="T82" fmla="*/ 61 w 177"/>
                <a:gd name="T83" fmla="*/ 24 h 251"/>
                <a:gd name="T84" fmla="*/ 49 w 177"/>
                <a:gd name="T85" fmla="*/ 34 h 251"/>
                <a:gd name="T86" fmla="*/ 40 w 177"/>
                <a:gd name="T87" fmla="*/ 46 h 251"/>
                <a:gd name="T88" fmla="*/ 27 w 177"/>
                <a:gd name="T89" fmla="*/ 79 h 251"/>
                <a:gd name="T90" fmla="*/ 23 w 177"/>
                <a:gd name="T91" fmla="*/ 122 h 251"/>
                <a:gd name="T92" fmla="*/ 153 w 177"/>
                <a:gd name="T93" fmla="*/ 102 h 251"/>
                <a:gd name="T94" fmla="*/ 149 w 177"/>
                <a:gd name="T95" fmla="*/ 66 h 251"/>
                <a:gd name="T96" fmla="*/ 137 w 177"/>
                <a:gd name="T97" fmla="*/ 39 h 251"/>
                <a:gd name="T98" fmla="*/ 129 w 177"/>
                <a:gd name="T99" fmla="*/ 30 h 251"/>
                <a:gd name="T100" fmla="*/ 119 w 177"/>
                <a:gd name="T101" fmla="*/ 23 h 251"/>
                <a:gd name="T102" fmla="*/ 105 w 177"/>
                <a:gd name="T103" fmla="*/ 19 h 251"/>
                <a:gd name="T104" fmla="*/ 91 w 177"/>
                <a:gd name="T105" fmla="*/ 16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" h="251">
                  <a:moveTo>
                    <a:pt x="23" y="138"/>
                  </a:moveTo>
                  <a:lnTo>
                    <a:pt x="23" y="138"/>
                  </a:lnTo>
                  <a:lnTo>
                    <a:pt x="25" y="158"/>
                  </a:lnTo>
                  <a:lnTo>
                    <a:pt x="29" y="176"/>
                  </a:lnTo>
                  <a:lnTo>
                    <a:pt x="36" y="192"/>
                  </a:lnTo>
                  <a:lnTo>
                    <a:pt x="40" y="200"/>
                  </a:lnTo>
                  <a:lnTo>
                    <a:pt x="45" y="207"/>
                  </a:lnTo>
                  <a:lnTo>
                    <a:pt x="51" y="212"/>
                  </a:lnTo>
                  <a:lnTo>
                    <a:pt x="56" y="218"/>
                  </a:lnTo>
                  <a:lnTo>
                    <a:pt x="63" y="222"/>
                  </a:lnTo>
                  <a:lnTo>
                    <a:pt x="69" y="226"/>
                  </a:lnTo>
                  <a:lnTo>
                    <a:pt x="77" y="228"/>
                  </a:lnTo>
                  <a:lnTo>
                    <a:pt x="85" y="231"/>
                  </a:lnTo>
                  <a:lnTo>
                    <a:pt x="95" y="232"/>
                  </a:lnTo>
                  <a:lnTo>
                    <a:pt x="104" y="232"/>
                  </a:lnTo>
                  <a:lnTo>
                    <a:pt x="104" y="232"/>
                  </a:lnTo>
                  <a:lnTo>
                    <a:pt x="120" y="231"/>
                  </a:lnTo>
                  <a:lnTo>
                    <a:pt x="136" y="228"/>
                  </a:lnTo>
                  <a:lnTo>
                    <a:pt x="149" y="223"/>
                  </a:lnTo>
                  <a:lnTo>
                    <a:pt x="161" y="218"/>
                  </a:lnTo>
                  <a:lnTo>
                    <a:pt x="169" y="234"/>
                  </a:lnTo>
                  <a:lnTo>
                    <a:pt x="169" y="234"/>
                  </a:lnTo>
                  <a:lnTo>
                    <a:pt x="156" y="240"/>
                  </a:lnTo>
                  <a:lnTo>
                    <a:pt x="140" y="246"/>
                  </a:lnTo>
                  <a:lnTo>
                    <a:pt x="123" y="250"/>
                  </a:lnTo>
                  <a:lnTo>
                    <a:pt x="103" y="251"/>
                  </a:lnTo>
                  <a:lnTo>
                    <a:pt x="103" y="251"/>
                  </a:lnTo>
                  <a:lnTo>
                    <a:pt x="91" y="250"/>
                  </a:lnTo>
                  <a:lnTo>
                    <a:pt x="80" y="248"/>
                  </a:lnTo>
                  <a:lnTo>
                    <a:pt x="69" y="246"/>
                  </a:lnTo>
                  <a:lnTo>
                    <a:pt x="60" y="243"/>
                  </a:lnTo>
                  <a:lnTo>
                    <a:pt x="51" y="238"/>
                  </a:lnTo>
                  <a:lnTo>
                    <a:pt x="41" y="232"/>
                  </a:lnTo>
                  <a:lnTo>
                    <a:pt x="35" y="226"/>
                  </a:lnTo>
                  <a:lnTo>
                    <a:pt x="27" y="218"/>
                  </a:lnTo>
                  <a:lnTo>
                    <a:pt x="21" y="210"/>
                  </a:lnTo>
                  <a:lnTo>
                    <a:pt x="15" y="200"/>
                  </a:lnTo>
                  <a:lnTo>
                    <a:pt x="11" y="190"/>
                  </a:lnTo>
                  <a:lnTo>
                    <a:pt x="7" y="179"/>
                  </a:lnTo>
                  <a:lnTo>
                    <a:pt x="4" y="167"/>
                  </a:lnTo>
                  <a:lnTo>
                    <a:pt x="1" y="154"/>
                  </a:lnTo>
                  <a:lnTo>
                    <a:pt x="0" y="140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11"/>
                  </a:lnTo>
                  <a:lnTo>
                    <a:pt x="1" y="98"/>
                  </a:lnTo>
                  <a:lnTo>
                    <a:pt x="3" y="86"/>
                  </a:lnTo>
                  <a:lnTo>
                    <a:pt x="5" y="74"/>
                  </a:lnTo>
                  <a:lnTo>
                    <a:pt x="9" y="63"/>
                  </a:lnTo>
                  <a:lnTo>
                    <a:pt x="13" y="52"/>
                  </a:lnTo>
                  <a:lnTo>
                    <a:pt x="19" y="43"/>
                  </a:lnTo>
                  <a:lnTo>
                    <a:pt x="24" y="34"/>
                  </a:lnTo>
                  <a:lnTo>
                    <a:pt x="31" y="27"/>
                  </a:lnTo>
                  <a:lnTo>
                    <a:pt x="37" y="20"/>
                  </a:lnTo>
                  <a:lnTo>
                    <a:pt x="44" y="14"/>
                  </a:lnTo>
                  <a:lnTo>
                    <a:pt x="52" y="10"/>
                  </a:lnTo>
                  <a:lnTo>
                    <a:pt x="61" y="6"/>
                  </a:lnTo>
                  <a:lnTo>
                    <a:pt x="71" y="3"/>
                  </a:lnTo>
                  <a:lnTo>
                    <a:pt x="80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101" y="0"/>
                  </a:lnTo>
                  <a:lnTo>
                    <a:pt x="111" y="2"/>
                  </a:lnTo>
                  <a:lnTo>
                    <a:pt x="119" y="4"/>
                  </a:lnTo>
                  <a:lnTo>
                    <a:pt x="127" y="7"/>
                  </a:lnTo>
                  <a:lnTo>
                    <a:pt x="135" y="11"/>
                  </a:lnTo>
                  <a:lnTo>
                    <a:pt x="141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0" y="35"/>
                  </a:lnTo>
                  <a:lnTo>
                    <a:pt x="164" y="43"/>
                  </a:lnTo>
                  <a:lnTo>
                    <a:pt x="168" y="52"/>
                  </a:lnTo>
                  <a:lnTo>
                    <a:pt x="172" y="63"/>
                  </a:lnTo>
                  <a:lnTo>
                    <a:pt x="175" y="74"/>
                  </a:lnTo>
                  <a:lnTo>
                    <a:pt x="176" y="86"/>
                  </a:lnTo>
                  <a:lnTo>
                    <a:pt x="177" y="99"/>
                  </a:lnTo>
                  <a:lnTo>
                    <a:pt x="177" y="114"/>
                  </a:lnTo>
                  <a:lnTo>
                    <a:pt x="23" y="138"/>
                  </a:lnTo>
                  <a:close/>
                  <a:moveTo>
                    <a:pt x="91" y="16"/>
                  </a:moveTo>
                  <a:lnTo>
                    <a:pt x="91" y="16"/>
                  </a:lnTo>
                  <a:lnTo>
                    <a:pt x="83" y="18"/>
                  </a:lnTo>
                  <a:lnTo>
                    <a:pt x="75" y="19"/>
                  </a:lnTo>
                  <a:lnTo>
                    <a:pt x="68" y="22"/>
                  </a:lnTo>
                  <a:lnTo>
                    <a:pt x="61" y="24"/>
                  </a:lnTo>
                  <a:lnTo>
                    <a:pt x="55" y="28"/>
                  </a:lnTo>
                  <a:lnTo>
                    <a:pt x="49" y="34"/>
                  </a:lnTo>
                  <a:lnTo>
                    <a:pt x="44" y="39"/>
                  </a:lnTo>
                  <a:lnTo>
                    <a:pt x="40" y="46"/>
                  </a:lnTo>
                  <a:lnTo>
                    <a:pt x="32" y="62"/>
                  </a:lnTo>
                  <a:lnTo>
                    <a:pt x="27" y="79"/>
                  </a:lnTo>
                  <a:lnTo>
                    <a:pt x="23" y="99"/>
                  </a:lnTo>
                  <a:lnTo>
                    <a:pt x="23" y="122"/>
                  </a:lnTo>
                  <a:lnTo>
                    <a:pt x="153" y="102"/>
                  </a:lnTo>
                  <a:lnTo>
                    <a:pt x="153" y="102"/>
                  </a:lnTo>
                  <a:lnTo>
                    <a:pt x="152" y="82"/>
                  </a:lnTo>
                  <a:lnTo>
                    <a:pt x="149" y="66"/>
                  </a:lnTo>
                  <a:lnTo>
                    <a:pt x="145" y="51"/>
                  </a:lnTo>
                  <a:lnTo>
                    <a:pt x="137" y="39"/>
                  </a:lnTo>
                  <a:lnTo>
                    <a:pt x="133" y="34"/>
                  </a:lnTo>
                  <a:lnTo>
                    <a:pt x="129" y="30"/>
                  </a:lnTo>
                  <a:lnTo>
                    <a:pt x="124" y="26"/>
                  </a:lnTo>
                  <a:lnTo>
                    <a:pt x="119" y="23"/>
                  </a:lnTo>
                  <a:lnTo>
                    <a:pt x="112" y="20"/>
                  </a:lnTo>
                  <a:lnTo>
                    <a:pt x="105" y="19"/>
                  </a:lnTo>
                  <a:lnTo>
                    <a:pt x="91" y="16"/>
                  </a:lnTo>
                  <a:lnTo>
                    <a:pt x="91" y="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2" name="Freeform 99">
              <a:extLst>
                <a:ext uri="{FF2B5EF4-FFF2-40B4-BE49-F238E27FC236}">
                  <a16:creationId xmlns:a16="http://schemas.microsoft.com/office/drawing/2014/main" id="{71237C81-15E5-4CC4-AFDA-CA9F872AC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8" y="1832"/>
              <a:ext cx="162" cy="351"/>
            </a:xfrm>
            <a:custGeom>
              <a:avLst/>
              <a:gdLst>
                <a:gd name="T0" fmla="*/ 132 w 162"/>
                <a:gd name="T1" fmla="*/ 351 h 351"/>
                <a:gd name="T2" fmla="*/ 25 w 162"/>
                <a:gd name="T3" fmla="*/ 225 h 351"/>
                <a:gd name="T4" fmla="*/ 24 w 162"/>
                <a:gd name="T5" fmla="*/ 225 h 351"/>
                <a:gd name="T6" fmla="*/ 24 w 162"/>
                <a:gd name="T7" fmla="*/ 351 h 351"/>
                <a:gd name="T8" fmla="*/ 0 w 162"/>
                <a:gd name="T9" fmla="*/ 351 h 351"/>
                <a:gd name="T10" fmla="*/ 0 w 162"/>
                <a:gd name="T11" fmla="*/ 0 h 351"/>
                <a:gd name="T12" fmla="*/ 24 w 162"/>
                <a:gd name="T13" fmla="*/ 0 h 351"/>
                <a:gd name="T14" fmla="*/ 24 w 162"/>
                <a:gd name="T15" fmla="*/ 224 h 351"/>
                <a:gd name="T16" fmla="*/ 25 w 162"/>
                <a:gd name="T17" fmla="*/ 224 h 351"/>
                <a:gd name="T18" fmla="*/ 124 w 162"/>
                <a:gd name="T19" fmla="*/ 109 h 351"/>
                <a:gd name="T20" fmla="*/ 153 w 162"/>
                <a:gd name="T21" fmla="*/ 109 h 351"/>
                <a:gd name="T22" fmla="*/ 48 w 162"/>
                <a:gd name="T23" fmla="*/ 225 h 351"/>
                <a:gd name="T24" fmla="*/ 162 w 162"/>
                <a:gd name="T25" fmla="*/ 351 h 351"/>
                <a:gd name="T26" fmla="*/ 132 w 162"/>
                <a:gd name="T27" fmla="*/ 35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2" h="351">
                  <a:moveTo>
                    <a:pt x="132" y="351"/>
                  </a:moveTo>
                  <a:lnTo>
                    <a:pt x="25" y="225"/>
                  </a:lnTo>
                  <a:lnTo>
                    <a:pt x="24" y="225"/>
                  </a:lnTo>
                  <a:lnTo>
                    <a:pt x="24" y="351"/>
                  </a:lnTo>
                  <a:lnTo>
                    <a:pt x="0" y="351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224"/>
                  </a:lnTo>
                  <a:lnTo>
                    <a:pt x="25" y="224"/>
                  </a:lnTo>
                  <a:lnTo>
                    <a:pt x="124" y="109"/>
                  </a:lnTo>
                  <a:lnTo>
                    <a:pt x="153" y="109"/>
                  </a:lnTo>
                  <a:lnTo>
                    <a:pt x="48" y="225"/>
                  </a:lnTo>
                  <a:lnTo>
                    <a:pt x="162" y="351"/>
                  </a:lnTo>
                  <a:lnTo>
                    <a:pt x="132" y="35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3" name="Freeform 100">
              <a:extLst>
                <a:ext uri="{FF2B5EF4-FFF2-40B4-BE49-F238E27FC236}">
                  <a16:creationId xmlns:a16="http://schemas.microsoft.com/office/drawing/2014/main" id="{3A8CE829-2334-4C93-99F9-778A7C5ABF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24" y="1937"/>
              <a:ext cx="178" cy="251"/>
            </a:xfrm>
            <a:custGeom>
              <a:avLst/>
              <a:gdLst>
                <a:gd name="T0" fmla="*/ 90 w 178"/>
                <a:gd name="T1" fmla="*/ 251 h 251"/>
                <a:gd name="T2" fmla="*/ 68 w 178"/>
                <a:gd name="T3" fmla="*/ 248 h 251"/>
                <a:gd name="T4" fmla="*/ 50 w 178"/>
                <a:gd name="T5" fmla="*/ 242 h 251"/>
                <a:gd name="T6" fmla="*/ 34 w 178"/>
                <a:gd name="T7" fmla="*/ 230 h 251"/>
                <a:gd name="T8" fmla="*/ 22 w 178"/>
                <a:gd name="T9" fmla="*/ 215 h 251"/>
                <a:gd name="T10" fmla="*/ 12 w 178"/>
                <a:gd name="T11" fmla="*/ 196 h 251"/>
                <a:gd name="T12" fmla="*/ 6 w 178"/>
                <a:gd name="T13" fmla="*/ 175 h 251"/>
                <a:gd name="T14" fmla="*/ 0 w 178"/>
                <a:gd name="T15" fmla="*/ 126 h 251"/>
                <a:gd name="T16" fmla="*/ 2 w 178"/>
                <a:gd name="T17" fmla="*/ 99 h 251"/>
                <a:gd name="T18" fmla="*/ 8 w 178"/>
                <a:gd name="T19" fmla="*/ 64 h 251"/>
                <a:gd name="T20" fmla="*/ 16 w 178"/>
                <a:gd name="T21" fmla="*/ 44 h 251"/>
                <a:gd name="T22" fmla="*/ 27 w 178"/>
                <a:gd name="T23" fmla="*/ 28 h 251"/>
                <a:gd name="T24" fmla="*/ 42 w 178"/>
                <a:gd name="T25" fmla="*/ 15 h 251"/>
                <a:gd name="T26" fmla="*/ 58 w 178"/>
                <a:gd name="T27" fmla="*/ 6 h 251"/>
                <a:gd name="T28" fmla="*/ 78 w 178"/>
                <a:gd name="T29" fmla="*/ 0 h 251"/>
                <a:gd name="T30" fmla="*/ 90 w 178"/>
                <a:gd name="T31" fmla="*/ 0 h 251"/>
                <a:gd name="T32" fmla="*/ 111 w 178"/>
                <a:gd name="T33" fmla="*/ 3 h 251"/>
                <a:gd name="T34" fmla="*/ 130 w 178"/>
                <a:gd name="T35" fmla="*/ 10 h 251"/>
                <a:gd name="T36" fmla="*/ 144 w 178"/>
                <a:gd name="T37" fmla="*/ 22 h 251"/>
                <a:gd name="T38" fmla="*/ 156 w 178"/>
                <a:gd name="T39" fmla="*/ 36 h 251"/>
                <a:gd name="T40" fmla="*/ 166 w 178"/>
                <a:gd name="T41" fmla="*/ 54 h 251"/>
                <a:gd name="T42" fmla="*/ 172 w 178"/>
                <a:gd name="T43" fmla="*/ 75 h 251"/>
                <a:gd name="T44" fmla="*/ 178 w 178"/>
                <a:gd name="T45" fmla="*/ 126 h 251"/>
                <a:gd name="T46" fmla="*/ 176 w 178"/>
                <a:gd name="T47" fmla="*/ 151 h 251"/>
                <a:gd name="T48" fmla="*/ 170 w 178"/>
                <a:gd name="T49" fmla="*/ 187 h 251"/>
                <a:gd name="T50" fmla="*/ 162 w 178"/>
                <a:gd name="T51" fmla="*/ 207 h 251"/>
                <a:gd name="T52" fmla="*/ 151 w 178"/>
                <a:gd name="T53" fmla="*/ 223 h 251"/>
                <a:gd name="T54" fmla="*/ 138 w 178"/>
                <a:gd name="T55" fmla="*/ 236 h 251"/>
                <a:gd name="T56" fmla="*/ 120 w 178"/>
                <a:gd name="T57" fmla="*/ 246 h 251"/>
                <a:gd name="T58" fmla="*/ 100 w 178"/>
                <a:gd name="T59" fmla="*/ 250 h 251"/>
                <a:gd name="T60" fmla="*/ 90 w 178"/>
                <a:gd name="T61" fmla="*/ 251 h 251"/>
                <a:gd name="T62" fmla="*/ 90 w 178"/>
                <a:gd name="T63" fmla="*/ 16 h 251"/>
                <a:gd name="T64" fmla="*/ 72 w 178"/>
                <a:gd name="T65" fmla="*/ 19 h 251"/>
                <a:gd name="T66" fmla="*/ 59 w 178"/>
                <a:gd name="T67" fmla="*/ 26 h 251"/>
                <a:gd name="T68" fmla="*/ 48 w 178"/>
                <a:gd name="T69" fmla="*/ 35 h 251"/>
                <a:gd name="T70" fmla="*/ 39 w 178"/>
                <a:gd name="T71" fmla="*/ 48 h 251"/>
                <a:gd name="T72" fmla="*/ 28 w 178"/>
                <a:gd name="T73" fmla="*/ 83 h 251"/>
                <a:gd name="T74" fmla="*/ 24 w 178"/>
                <a:gd name="T75" fmla="*/ 124 h 251"/>
                <a:gd name="T76" fmla="*/ 26 w 178"/>
                <a:gd name="T77" fmla="*/ 146 h 251"/>
                <a:gd name="T78" fmla="*/ 32 w 178"/>
                <a:gd name="T79" fmla="*/ 184 h 251"/>
                <a:gd name="T80" fmla="*/ 43 w 178"/>
                <a:gd name="T81" fmla="*/ 207 h 251"/>
                <a:gd name="T82" fmla="*/ 52 w 178"/>
                <a:gd name="T83" fmla="*/ 219 h 251"/>
                <a:gd name="T84" fmla="*/ 66 w 178"/>
                <a:gd name="T85" fmla="*/ 228 h 251"/>
                <a:gd name="T86" fmla="*/ 80 w 178"/>
                <a:gd name="T87" fmla="*/ 232 h 251"/>
                <a:gd name="T88" fmla="*/ 90 w 178"/>
                <a:gd name="T89" fmla="*/ 234 h 251"/>
                <a:gd name="T90" fmla="*/ 106 w 178"/>
                <a:gd name="T91" fmla="*/ 231 h 251"/>
                <a:gd name="T92" fmla="*/ 120 w 178"/>
                <a:gd name="T93" fmla="*/ 224 h 251"/>
                <a:gd name="T94" fmla="*/ 131 w 178"/>
                <a:gd name="T95" fmla="*/ 214 h 251"/>
                <a:gd name="T96" fmla="*/ 140 w 178"/>
                <a:gd name="T97" fmla="*/ 200 h 251"/>
                <a:gd name="T98" fmla="*/ 151 w 178"/>
                <a:gd name="T99" fmla="*/ 166 h 251"/>
                <a:gd name="T100" fmla="*/ 154 w 178"/>
                <a:gd name="T101" fmla="*/ 124 h 251"/>
                <a:gd name="T102" fmla="*/ 154 w 178"/>
                <a:gd name="T103" fmla="*/ 103 h 251"/>
                <a:gd name="T104" fmla="*/ 146 w 178"/>
                <a:gd name="T105" fmla="*/ 66 h 251"/>
                <a:gd name="T106" fmla="*/ 136 w 178"/>
                <a:gd name="T107" fmla="*/ 42 h 251"/>
                <a:gd name="T108" fmla="*/ 126 w 178"/>
                <a:gd name="T109" fmla="*/ 30 h 251"/>
                <a:gd name="T110" fmla="*/ 114 w 178"/>
                <a:gd name="T111" fmla="*/ 22 h 251"/>
                <a:gd name="T112" fmla="*/ 98 w 178"/>
                <a:gd name="T113" fmla="*/ 18 h 251"/>
                <a:gd name="T114" fmla="*/ 90 w 178"/>
                <a:gd name="T115" fmla="*/ 16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8" h="251">
                  <a:moveTo>
                    <a:pt x="90" y="251"/>
                  </a:moveTo>
                  <a:lnTo>
                    <a:pt x="90" y="251"/>
                  </a:lnTo>
                  <a:lnTo>
                    <a:pt x="78" y="250"/>
                  </a:lnTo>
                  <a:lnTo>
                    <a:pt x="68" y="248"/>
                  </a:lnTo>
                  <a:lnTo>
                    <a:pt x="58" y="246"/>
                  </a:lnTo>
                  <a:lnTo>
                    <a:pt x="50" y="242"/>
                  </a:lnTo>
                  <a:lnTo>
                    <a:pt x="42" y="236"/>
                  </a:lnTo>
                  <a:lnTo>
                    <a:pt x="34" y="230"/>
                  </a:lnTo>
                  <a:lnTo>
                    <a:pt x="27" y="223"/>
                  </a:lnTo>
                  <a:lnTo>
                    <a:pt x="22" y="215"/>
                  </a:lnTo>
                  <a:lnTo>
                    <a:pt x="16" y="207"/>
                  </a:lnTo>
                  <a:lnTo>
                    <a:pt x="12" y="196"/>
                  </a:lnTo>
                  <a:lnTo>
                    <a:pt x="8" y="187"/>
                  </a:lnTo>
                  <a:lnTo>
                    <a:pt x="6" y="175"/>
                  </a:lnTo>
                  <a:lnTo>
                    <a:pt x="2" y="151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2" y="99"/>
                  </a:lnTo>
                  <a:lnTo>
                    <a:pt x="6" y="75"/>
                  </a:lnTo>
                  <a:lnTo>
                    <a:pt x="8" y="64"/>
                  </a:lnTo>
                  <a:lnTo>
                    <a:pt x="12" y="54"/>
                  </a:lnTo>
                  <a:lnTo>
                    <a:pt x="16" y="44"/>
                  </a:lnTo>
                  <a:lnTo>
                    <a:pt x="22" y="36"/>
                  </a:lnTo>
                  <a:lnTo>
                    <a:pt x="27" y="28"/>
                  </a:lnTo>
                  <a:lnTo>
                    <a:pt x="34" y="22"/>
                  </a:lnTo>
                  <a:lnTo>
                    <a:pt x="42" y="15"/>
                  </a:lnTo>
                  <a:lnTo>
                    <a:pt x="50" y="10"/>
                  </a:lnTo>
                  <a:lnTo>
                    <a:pt x="58" y="6"/>
                  </a:lnTo>
                  <a:lnTo>
                    <a:pt x="68" y="3"/>
                  </a:lnTo>
                  <a:lnTo>
                    <a:pt x="78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00" y="0"/>
                  </a:lnTo>
                  <a:lnTo>
                    <a:pt x="111" y="3"/>
                  </a:lnTo>
                  <a:lnTo>
                    <a:pt x="120" y="6"/>
                  </a:lnTo>
                  <a:lnTo>
                    <a:pt x="130" y="10"/>
                  </a:lnTo>
                  <a:lnTo>
                    <a:pt x="138" y="15"/>
                  </a:lnTo>
                  <a:lnTo>
                    <a:pt x="144" y="22"/>
                  </a:lnTo>
                  <a:lnTo>
                    <a:pt x="151" y="28"/>
                  </a:lnTo>
                  <a:lnTo>
                    <a:pt x="156" y="36"/>
                  </a:lnTo>
                  <a:lnTo>
                    <a:pt x="162" y="44"/>
                  </a:lnTo>
                  <a:lnTo>
                    <a:pt x="166" y="54"/>
                  </a:lnTo>
                  <a:lnTo>
                    <a:pt x="170" y="64"/>
                  </a:lnTo>
                  <a:lnTo>
                    <a:pt x="172" y="75"/>
                  </a:lnTo>
                  <a:lnTo>
                    <a:pt x="176" y="99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76" y="151"/>
                  </a:lnTo>
                  <a:lnTo>
                    <a:pt x="172" y="175"/>
                  </a:lnTo>
                  <a:lnTo>
                    <a:pt x="170" y="187"/>
                  </a:lnTo>
                  <a:lnTo>
                    <a:pt x="166" y="196"/>
                  </a:lnTo>
                  <a:lnTo>
                    <a:pt x="162" y="207"/>
                  </a:lnTo>
                  <a:lnTo>
                    <a:pt x="156" y="215"/>
                  </a:lnTo>
                  <a:lnTo>
                    <a:pt x="151" y="223"/>
                  </a:lnTo>
                  <a:lnTo>
                    <a:pt x="144" y="230"/>
                  </a:lnTo>
                  <a:lnTo>
                    <a:pt x="138" y="236"/>
                  </a:lnTo>
                  <a:lnTo>
                    <a:pt x="130" y="242"/>
                  </a:lnTo>
                  <a:lnTo>
                    <a:pt x="120" y="246"/>
                  </a:lnTo>
                  <a:lnTo>
                    <a:pt x="111" y="248"/>
                  </a:lnTo>
                  <a:lnTo>
                    <a:pt x="100" y="250"/>
                  </a:lnTo>
                  <a:lnTo>
                    <a:pt x="90" y="251"/>
                  </a:lnTo>
                  <a:lnTo>
                    <a:pt x="90" y="251"/>
                  </a:lnTo>
                  <a:close/>
                  <a:moveTo>
                    <a:pt x="90" y="16"/>
                  </a:moveTo>
                  <a:lnTo>
                    <a:pt x="90" y="16"/>
                  </a:lnTo>
                  <a:lnTo>
                    <a:pt x="80" y="18"/>
                  </a:lnTo>
                  <a:lnTo>
                    <a:pt x="72" y="19"/>
                  </a:lnTo>
                  <a:lnTo>
                    <a:pt x="66" y="22"/>
                  </a:lnTo>
                  <a:lnTo>
                    <a:pt x="59" y="26"/>
                  </a:lnTo>
                  <a:lnTo>
                    <a:pt x="52" y="30"/>
                  </a:lnTo>
                  <a:lnTo>
                    <a:pt x="48" y="35"/>
                  </a:lnTo>
                  <a:lnTo>
                    <a:pt x="43" y="42"/>
                  </a:lnTo>
                  <a:lnTo>
                    <a:pt x="39" y="48"/>
                  </a:lnTo>
                  <a:lnTo>
                    <a:pt x="32" y="66"/>
                  </a:lnTo>
                  <a:lnTo>
                    <a:pt x="28" y="83"/>
                  </a:lnTo>
                  <a:lnTo>
                    <a:pt x="26" y="103"/>
                  </a:lnTo>
                  <a:lnTo>
                    <a:pt x="24" y="124"/>
                  </a:lnTo>
                  <a:lnTo>
                    <a:pt x="24" y="124"/>
                  </a:lnTo>
                  <a:lnTo>
                    <a:pt x="26" y="146"/>
                  </a:lnTo>
                  <a:lnTo>
                    <a:pt x="28" y="166"/>
                  </a:lnTo>
                  <a:lnTo>
                    <a:pt x="32" y="184"/>
                  </a:lnTo>
                  <a:lnTo>
                    <a:pt x="39" y="200"/>
                  </a:lnTo>
                  <a:lnTo>
                    <a:pt x="43" y="207"/>
                  </a:lnTo>
                  <a:lnTo>
                    <a:pt x="48" y="214"/>
                  </a:lnTo>
                  <a:lnTo>
                    <a:pt x="52" y="219"/>
                  </a:lnTo>
                  <a:lnTo>
                    <a:pt x="59" y="224"/>
                  </a:lnTo>
                  <a:lnTo>
                    <a:pt x="66" y="228"/>
                  </a:lnTo>
                  <a:lnTo>
                    <a:pt x="72" y="231"/>
                  </a:lnTo>
                  <a:lnTo>
                    <a:pt x="80" y="232"/>
                  </a:lnTo>
                  <a:lnTo>
                    <a:pt x="90" y="234"/>
                  </a:lnTo>
                  <a:lnTo>
                    <a:pt x="90" y="234"/>
                  </a:lnTo>
                  <a:lnTo>
                    <a:pt x="98" y="232"/>
                  </a:lnTo>
                  <a:lnTo>
                    <a:pt x="106" y="231"/>
                  </a:lnTo>
                  <a:lnTo>
                    <a:pt x="114" y="228"/>
                  </a:lnTo>
                  <a:lnTo>
                    <a:pt x="120" y="224"/>
                  </a:lnTo>
                  <a:lnTo>
                    <a:pt x="126" y="219"/>
                  </a:lnTo>
                  <a:lnTo>
                    <a:pt x="131" y="214"/>
                  </a:lnTo>
                  <a:lnTo>
                    <a:pt x="136" y="207"/>
                  </a:lnTo>
                  <a:lnTo>
                    <a:pt x="140" y="200"/>
                  </a:lnTo>
                  <a:lnTo>
                    <a:pt x="146" y="184"/>
                  </a:lnTo>
                  <a:lnTo>
                    <a:pt x="151" y="166"/>
                  </a:lnTo>
                  <a:lnTo>
                    <a:pt x="154" y="146"/>
                  </a:lnTo>
                  <a:lnTo>
                    <a:pt x="154" y="124"/>
                  </a:lnTo>
                  <a:lnTo>
                    <a:pt x="154" y="124"/>
                  </a:lnTo>
                  <a:lnTo>
                    <a:pt x="154" y="103"/>
                  </a:lnTo>
                  <a:lnTo>
                    <a:pt x="151" y="83"/>
                  </a:lnTo>
                  <a:lnTo>
                    <a:pt x="146" y="66"/>
                  </a:lnTo>
                  <a:lnTo>
                    <a:pt x="140" y="50"/>
                  </a:lnTo>
                  <a:lnTo>
                    <a:pt x="136" y="42"/>
                  </a:lnTo>
                  <a:lnTo>
                    <a:pt x="131" y="36"/>
                  </a:lnTo>
                  <a:lnTo>
                    <a:pt x="126" y="30"/>
                  </a:lnTo>
                  <a:lnTo>
                    <a:pt x="120" y="26"/>
                  </a:lnTo>
                  <a:lnTo>
                    <a:pt x="114" y="22"/>
                  </a:lnTo>
                  <a:lnTo>
                    <a:pt x="106" y="19"/>
                  </a:lnTo>
                  <a:lnTo>
                    <a:pt x="98" y="18"/>
                  </a:lnTo>
                  <a:lnTo>
                    <a:pt x="90" y="16"/>
                  </a:lnTo>
                  <a:lnTo>
                    <a:pt x="90" y="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4" name="Freeform 101">
              <a:extLst>
                <a:ext uri="{FF2B5EF4-FFF2-40B4-BE49-F238E27FC236}">
                  <a16:creationId xmlns:a16="http://schemas.microsoft.com/office/drawing/2014/main" id="{1F87B003-73A6-4BEF-B77F-25B58638F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" y="1937"/>
              <a:ext cx="294" cy="246"/>
            </a:xfrm>
            <a:custGeom>
              <a:avLst/>
              <a:gdLst>
                <a:gd name="T0" fmla="*/ 270 w 294"/>
                <a:gd name="T1" fmla="*/ 76 h 246"/>
                <a:gd name="T2" fmla="*/ 270 w 294"/>
                <a:gd name="T3" fmla="*/ 63 h 246"/>
                <a:gd name="T4" fmla="*/ 264 w 294"/>
                <a:gd name="T5" fmla="*/ 42 h 246"/>
                <a:gd name="T6" fmla="*/ 250 w 294"/>
                <a:gd name="T7" fmla="*/ 26 h 246"/>
                <a:gd name="T8" fmla="*/ 228 w 294"/>
                <a:gd name="T9" fmla="*/ 18 h 246"/>
                <a:gd name="T10" fmla="*/ 214 w 294"/>
                <a:gd name="T11" fmla="*/ 16 h 246"/>
                <a:gd name="T12" fmla="*/ 198 w 294"/>
                <a:gd name="T13" fmla="*/ 19 h 246"/>
                <a:gd name="T14" fmla="*/ 182 w 294"/>
                <a:gd name="T15" fmla="*/ 24 h 246"/>
                <a:gd name="T16" fmla="*/ 170 w 294"/>
                <a:gd name="T17" fmla="*/ 32 h 246"/>
                <a:gd name="T18" fmla="*/ 160 w 294"/>
                <a:gd name="T19" fmla="*/ 246 h 246"/>
                <a:gd name="T20" fmla="*/ 134 w 294"/>
                <a:gd name="T21" fmla="*/ 68 h 246"/>
                <a:gd name="T22" fmla="*/ 134 w 294"/>
                <a:gd name="T23" fmla="*/ 58 h 246"/>
                <a:gd name="T24" fmla="*/ 128 w 294"/>
                <a:gd name="T25" fmla="*/ 39 h 246"/>
                <a:gd name="T26" fmla="*/ 113 w 294"/>
                <a:gd name="T27" fmla="*/ 24 h 246"/>
                <a:gd name="T28" fmla="*/ 90 w 294"/>
                <a:gd name="T29" fmla="*/ 18 h 246"/>
                <a:gd name="T30" fmla="*/ 77 w 294"/>
                <a:gd name="T31" fmla="*/ 16 h 246"/>
                <a:gd name="T32" fmla="*/ 48 w 294"/>
                <a:gd name="T33" fmla="*/ 19 h 246"/>
                <a:gd name="T34" fmla="*/ 24 w 294"/>
                <a:gd name="T35" fmla="*/ 26 h 246"/>
                <a:gd name="T36" fmla="*/ 0 w 294"/>
                <a:gd name="T37" fmla="*/ 246 h 246"/>
                <a:gd name="T38" fmla="*/ 0 w 294"/>
                <a:gd name="T39" fmla="*/ 16 h 246"/>
                <a:gd name="T40" fmla="*/ 34 w 294"/>
                <a:gd name="T41" fmla="*/ 4 h 246"/>
                <a:gd name="T42" fmla="*/ 77 w 294"/>
                <a:gd name="T43" fmla="*/ 0 h 246"/>
                <a:gd name="T44" fmla="*/ 89 w 294"/>
                <a:gd name="T45" fmla="*/ 0 h 246"/>
                <a:gd name="T46" fmla="*/ 112 w 294"/>
                <a:gd name="T47" fmla="*/ 4 h 246"/>
                <a:gd name="T48" fmla="*/ 128 w 294"/>
                <a:gd name="T49" fmla="*/ 12 h 246"/>
                <a:gd name="T50" fmla="*/ 142 w 294"/>
                <a:gd name="T51" fmla="*/ 24 h 246"/>
                <a:gd name="T52" fmla="*/ 148 w 294"/>
                <a:gd name="T53" fmla="*/ 31 h 246"/>
                <a:gd name="T54" fmla="*/ 160 w 294"/>
                <a:gd name="T55" fmla="*/ 18 h 246"/>
                <a:gd name="T56" fmla="*/ 176 w 294"/>
                <a:gd name="T57" fmla="*/ 8 h 246"/>
                <a:gd name="T58" fmla="*/ 194 w 294"/>
                <a:gd name="T59" fmla="*/ 3 h 246"/>
                <a:gd name="T60" fmla="*/ 214 w 294"/>
                <a:gd name="T61" fmla="*/ 0 h 246"/>
                <a:gd name="T62" fmla="*/ 234 w 294"/>
                <a:gd name="T63" fmla="*/ 2 h 246"/>
                <a:gd name="T64" fmla="*/ 258 w 294"/>
                <a:gd name="T65" fmla="*/ 8 h 246"/>
                <a:gd name="T66" fmla="*/ 270 w 294"/>
                <a:gd name="T67" fmla="*/ 16 h 246"/>
                <a:gd name="T68" fmla="*/ 280 w 294"/>
                <a:gd name="T69" fmla="*/ 26 h 246"/>
                <a:gd name="T70" fmla="*/ 290 w 294"/>
                <a:gd name="T71" fmla="*/ 44 h 246"/>
                <a:gd name="T72" fmla="*/ 294 w 294"/>
                <a:gd name="T73" fmla="*/ 76 h 246"/>
                <a:gd name="T74" fmla="*/ 270 w 294"/>
                <a:gd name="T75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94" h="246">
                  <a:moveTo>
                    <a:pt x="270" y="246"/>
                  </a:moveTo>
                  <a:lnTo>
                    <a:pt x="270" y="76"/>
                  </a:lnTo>
                  <a:lnTo>
                    <a:pt x="270" y="76"/>
                  </a:lnTo>
                  <a:lnTo>
                    <a:pt x="270" y="63"/>
                  </a:lnTo>
                  <a:lnTo>
                    <a:pt x="268" y="51"/>
                  </a:lnTo>
                  <a:lnTo>
                    <a:pt x="264" y="42"/>
                  </a:lnTo>
                  <a:lnTo>
                    <a:pt x="257" y="32"/>
                  </a:lnTo>
                  <a:lnTo>
                    <a:pt x="250" y="26"/>
                  </a:lnTo>
                  <a:lnTo>
                    <a:pt x="240" y="20"/>
                  </a:lnTo>
                  <a:lnTo>
                    <a:pt x="228" y="18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06" y="18"/>
                  </a:lnTo>
                  <a:lnTo>
                    <a:pt x="198" y="19"/>
                  </a:lnTo>
                  <a:lnTo>
                    <a:pt x="190" y="20"/>
                  </a:lnTo>
                  <a:lnTo>
                    <a:pt x="182" y="24"/>
                  </a:lnTo>
                  <a:lnTo>
                    <a:pt x="176" y="28"/>
                  </a:lnTo>
                  <a:lnTo>
                    <a:pt x="170" y="32"/>
                  </a:lnTo>
                  <a:lnTo>
                    <a:pt x="160" y="44"/>
                  </a:lnTo>
                  <a:lnTo>
                    <a:pt x="160" y="246"/>
                  </a:lnTo>
                  <a:lnTo>
                    <a:pt x="134" y="246"/>
                  </a:lnTo>
                  <a:lnTo>
                    <a:pt x="134" y="68"/>
                  </a:lnTo>
                  <a:lnTo>
                    <a:pt x="134" y="68"/>
                  </a:lnTo>
                  <a:lnTo>
                    <a:pt x="134" y="58"/>
                  </a:lnTo>
                  <a:lnTo>
                    <a:pt x="132" y="47"/>
                  </a:lnTo>
                  <a:lnTo>
                    <a:pt x="128" y="39"/>
                  </a:lnTo>
                  <a:lnTo>
                    <a:pt x="121" y="31"/>
                  </a:lnTo>
                  <a:lnTo>
                    <a:pt x="113" y="24"/>
                  </a:lnTo>
                  <a:lnTo>
                    <a:pt x="104" y="20"/>
                  </a:lnTo>
                  <a:lnTo>
                    <a:pt x="90" y="18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61" y="18"/>
                  </a:lnTo>
                  <a:lnTo>
                    <a:pt x="48" y="19"/>
                  </a:lnTo>
                  <a:lnTo>
                    <a:pt x="36" y="22"/>
                  </a:lnTo>
                  <a:lnTo>
                    <a:pt x="24" y="26"/>
                  </a:lnTo>
                  <a:lnTo>
                    <a:pt x="24" y="246"/>
                  </a:lnTo>
                  <a:lnTo>
                    <a:pt x="0" y="24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6" y="10"/>
                  </a:lnTo>
                  <a:lnTo>
                    <a:pt x="34" y="4"/>
                  </a:lnTo>
                  <a:lnTo>
                    <a:pt x="54" y="2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89" y="0"/>
                  </a:lnTo>
                  <a:lnTo>
                    <a:pt x="101" y="3"/>
                  </a:lnTo>
                  <a:lnTo>
                    <a:pt x="112" y="4"/>
                  </a:lnTo>
                  <a:lnTo>
                    <a:pt x="120" y="8"/>
                  </a:lnTo>
                  <a:lnTo>
                    <a:pt x="128" y="12"/>
                  </a:lnTo>
                  <a:lnTo>
                    <a:pt x="136" y="18"/>
                  </a:lnTo>
                  <a:lnTo>
                    <a:pt x="142" y="24"/>
                  </a:lnTo>
                  <a:lnTo>
                    <a:pt x="148" y="31"/>
                  </a:lnTo>
                  <a:lnTo>
                    <a:pt x="148" y="31"/>
                  </a:lnTo>
                  <a:lnTo>
                    <a:pt x="153" y="24"/>
                  </a:lnTo>
                  <a:lnTo>
                    <a:pt x="160" y="18"/>
                  </a:lnTo>
                  <a:lnTo>
                    <a:pt x="168" y="12"/>
                  </a:lnTo>
                  <a:lnTo>
                    <a:pt x="176" y="8"/>
                  </a:lnTo>
                  <a:lnTo>
                    <a:pt x="185" y="6"/>
                  </a:lnTo>
                  <a:lnTo>
                    <a:pt x="194" y="3"/>
                  </a:lnTo>
                  <a:lnTo>
                    <a:pt x="20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34" y="2"/>
                  </a:lnTo>
                  <a:lnTo>
                    <a:pt x="250" y="6"/>
                  </a:lnTo>
                  <a:lnTo>
                    <a:pt x="258" y="8"/>
                  </a:lnTo>
                  <a:lnTo>
                    <a:pt x="265" y="12"/>
                  </a:lnTo>
                  <a:lnTo>
                    <a:pt x="270" y="16"/>
                  </a:lnTo>
                  <a:lnTo>
                    <a:pt x="276" y="22"/>
                  </a:lnTo>
                  <a:lnTo>
                    <a:pt x="280" y="26"/>
                  </a:lnTo>
                  <a:lnTo>
                    <a:pt x="284" y="32"/>
                  </a:lnTo>
                  <a:lnTo>
                    <a:pt x="290" y="44"/>
                  </a:lnTo>
                  <a:lnTo>
                    <a:pt x="294" y="60"/>
                  </a:lnTo>
                  <a:lnTo>
                    <a:pt x="294" y="76"/>
                  </a:lnTo>
                  <a:lnTo>
                    <a:pt x="294" y="246"/>
                  </a:lnTo>
                  <a:lnTo>
                    <a:pt x="270" y="2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5" name="Freeform 102">
              <a:extLst>
                <a:ext uri="{FF2B5EF4-FFF2-40B4-BE49-F238E27FC236}">
                  <a16:creationId xmlns:a16="http://schemas.microsoft.com/office/drawing/2014/main" id="{CC96C586-5954-4BCA-9A6F-C5B8C7390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6" y="1937"/>
              <a:ext cx="296" cy="246"/>
            </a:xfrm>
            <a:custGeom>
              <a:avLst/>
              <a:gdLst>
                <a:gd name="T0" fmla="*/ 272 w 296"/>
                <a:gd name="T1" fmla="*/ 76 h 246"/>
                <a:gd name="T2" fmla="*/ 270 w 296"/>
                <a:gd name="T3" fmla="*/ 63 h 246"/>
                <a:gd name="T4" fmla="*/ 264 w 296"/>
                <a:gd name="T5" fmla="*/ 42 h 246"/>
                <a:gd name="T6" fmla="*/ 250 w 296"/>
                <a:gd name="T7" fmla="*/ 26 h 246"/>
                <a:gd name="T8" fmla="*/ 229 w 296"/>
                <a:gd name="T9" fmla="*/ 18 h 246"/>
                <a:gd name="T10" fmla="*/ 214 w 296"/>
                <a:gd name="T11" fmla="*/ 16 h 246"/>
                <a:gd name="T12" fmla="*/ 198 w 296"/>
                <a:gd name="T13" fmla="*/ 19 h 246"/>
                <a:gd name="T14" fmla="*/ 184 w 296"/>
                <a:gd name="T15" fmla="*/ 24 h 246"/>
                <a:gd name="T16" fmla="*/ 170 w 296"/>
                <a:gd name="T17" fmla="*/ 32 h 246"/>
                <a:gd name="T18" fmla="*/ 160 w 296"/>
                <a:gd name="T19" fmla="*/ 246 h 246"/>
                <a:gd name="T20" fmla="*/ 136 w 296"/>
                <a:gd name="T21" fmla="*/ 68 h 246"/>
                <a:gd name="T22" fmla="*/ 134 w 296"/>
                <a:gd name="T23" fmla="*/ 58 h 246"/>
                <a:gd name="T24" fmla="*/ 128 w 296"/>
                <a:gd name="T25" fmla="*/ 39 h 246"/>
                <a:gd name="T26" fmla="*/ 114 w 296"/>
                <a:gd name="T27" fmla="*/ 24 h 246"/>
                <a:gd name="T28" fmla="*/ 92 w 296"/>
                <a:gd name="T29" fmla="*/ 18 h 246"/>
                <a:gd name="T30" fmla="*/ 77 w 296"/>
                <a:gd name="T31" fmla="*/ 16 h 246"/>
                <a:gd name="T32" fmla="*/ 49 w 296"/>
                <a:gd name="T33" fmla="*/ 19 h 246"/>
                <a:gd name="T34" fmla="*/ 24 w 296"/>
                <a:gd name="T35" fmla="*/ 26 h 246"/>
                <a:gd name="T36" fmla="*/ 0 w 296"/>
                <a:gd name="T37" fmla="*/ 246 h 246"/>
                <a:gd name="T38" fmla="*/ 0 w 296"/>
                <a:gd name="T39" fmla="*/ 16 h 246"/>
                <a:gd name="T40" fmla="*/ 36 w 296"/>
                <a:gd name="T41" fmla="*/ 4 h 246"/>
                <a:gd name="T42" fmla="*/ 77 w 296"/>
                <a:gd name="T43" fmla="*/ 0 h 246"/>
                <a:gd name="T44" fmla="*/ 90 w 296"/>
                <a:gd name="T45" fmla="*/ 0 h 246"/>
                <a:gd name="T46" fmla="*/ 112 w 296"/>
                <a:gd name="T47" fmla="*/ 4 h 246"/>
                <a:gd name="T48" fmla="*/ 129 w 296"/>
                <a:gd name="T49" fmla="*/ 12 h 246"/>
                <a:gd name="T50" fmla="*/ 142 w 296"/>
                <a:gd name="T51" fmla="*/ 24 h 246"/>
                <a:gd name="T52" fmla="*/ 148 w 296"/>
                <a:gd name="T53" fmla="*/ 31 h 246"/>
                <a:gd name="T54" fmla="*/ 161 w 296"/>
                <a:gd name="T55" fmla="*/ 18 h 246"/>
                <a:gd name="T56" fmla="*/ 177 w 296"/>
                <a:gd name="T57" fmla="*/ 8 h 246"/>
                <a:gd name="T58" fmla="*/ 194 w 296"/>
                <a:gd name="T59" fmla="*/ 3 h 246"/>
                <a:gd name="T60" fmla="*/ 214 w 296"/>
                <a:gd name="T61" fmla="*/ 0 h 246"/>
                <a:gd name="T62" fmla="*/ 234 w 296"/>
                <a:gd name="T63" fmla="*/ 2 h 246"/>
                <a:gd name="T64" fmla="*/ 258 w 296"/>
                <a:gd name="T65" fmla="*/ 8 h 246"/>
                <a:gd name="T66" fmla="*/ 270 w 296"/>
                <a:gd name="T67" fmla="*/ 16 h 246"/>
                <a:gd name="T68" fmla="*/ 281 w 296"/>
                <a:gd name="T69" fmla="*/ 26 h 246"/>
                <a:gd name="T70" fmla="*/ 290 w 296"/>
                <a:gd name="T71" fmla="*/ 44 h 246"/>
                <a:gd name="T72" fmla="*/ 296 w 296"/>
                <a:gd name="T73" fmla="*/ 76 h 246"/>
                <a:gd name="T74" fmla="*/ 272 w 296"/>
                <a:gd name="T75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96" h="246">
                  <a:moveTo>
                    <a:pt x="272" y="246"/>
                  </a:moveTo>
                  <a:lnTo>
                    <a:pt x="272" y="76"/>
                  </a:lnTo>
                  <a:lnTo>
                    <a:pt x="272" y="76"/>
                  </a:lnTo>
                  <a:lnTo>
                    <a:pt x="270" y="63"/>
                  </a:lnTo>
                  <a:lnTo>
                    <a:pt x="268" y="51"/>
                  </a:lnTo>
                  <a:lnTo>
                    <a:pt x="264" y="42"/>
                  </a:lnTo>
                  <a:lnTo>
                    <a:pt x="258" y="32"/>
                  </a:lnTo>
                  <a:lnTo>
                    <a:pt x="250" y="26"/>
                  </a:lnTo>
                  <a:lnTo>
                    <a:pt x="241" y="20"/>
                  </a:lnTo>
                  <a:lnTo>
                    <a:pt x="229" y="18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06" y="18"/>
                  </a:lnTo>
                  <a:lnTo>
                    <a:pt x="198" y="19"/>
                  </a:lnTo>
                  <a:lnTo>
                    <a:pt x="190" y="20"/>
                  </a:lnTo>
                  <a:lnTo>
                    <a:pt x="184" y="24"/>
                  </a:lnTo>
                  <a:lnTo>
                    <a:pt x="177" y="28"/>
                  </a:lnTo>
                  <a:lnTo>
                    <a:pt x="170" y="32"/>
                  </a:lnTo>
                  <a:lnTo>
                    <a:pt x="160" y="44"/>
                  </a:lnTo>
                  <a:lnTo>
                    <a:pt x="160" y="246"/>
                  </a:lnTo>
                  <a:lnTo>
                    <a:pt x="136" y="246"/>
                  </a:lnTo>
                  <a:lnTo>
                    <a:pt x="136" y="68"/>
                  </a:lnTo>
                  <a:lnTo>
                    <a:pt x="136" y="68"/>
                  </a:lnTo>
                  <a:lnTo>
                    <a:pt x="134" y="58"/>
                  </a:lnTo>
                  <a:lnTo>
                    <a:pt x="132" y="47"/>
                  </a:lnTo>
                  <a:lnTo>
                    <a:pt x="128" y="39"/>
                  </a:lnTo>
                  <a:lnTo>
                    <a:pt x="122" y="31"/>
                  </a:lnTo>
                  <a:lnTo>
                    <a:pt x="114" y="24"/>
                  </a:lnTo>
                  <a:lnTo>
                    <a:pt x="104" y="20"/>
                  </a:lnTo>
                  <a:lnTo>
                    <a:pt x="92" y="18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62" y="18"/>
                  </a:lnTo>
                  <a:lnTo>
                    <a:pt x="49" y="19"/>
                  </a:lnTo>
                  <a:lnTo>
                    <a:pt x="36" y="22"/>
                  </a:lnTo>
                  <a:lnTo>
                    <a:pt x="24" y="26"/>
                  </a:lnTo>
                  <a:lnTo>
                    <a:pt x="24" y="246"/>
                  </a:lnTo>
                  <a:lnTo>
                    <a:pt x="0" y="24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7" y="10"/>
                  </a:lnTo>
                  <a:lnTo>
                    <a:pt x="36" y="4"/>
                  </a:lnTo>
                  <a:lnTo>
                    <a:pt x="56" y="2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0" y="0"/>
                  </a:lnTo>
                  <a:lnTo>
                    <a:pt x="101" y="3"/>
                  </a:lnTo>
                  <a:lnTo>
                    <a:pt x="112" y="4"/>
                  </a:lnTo>
                  <a:lnTo>
                    <a:pt x="121" y="8"/>
                  </a:lnTo>
                  <a:lnTo>
                    <a:pt x="129" y="12"/>
                  </a:lnTo>
                  <a:lnTo>
                    <a:pt x="136" y="18"/>
                  </a:lnTo>
                  <a:lnTo>
                    <a:pt x="142" y="24"/>
                  </a:lnTo>
                  <a:lnTo>
                    <a:pt x="148" y="31"/>
                  </a:lnTo>
                  <a:lnTo>
                    <a:pt x="148" y="31"/>
                  </a:lnTo>
                  <a:lnTo>
                    <a:pt x="154" y="24"/>
                  </a:lnTo>
                  <a:lnTo>
                    <a:pt x="161" y="18"/>
                  </a:lnTo>
                  <a:lnTo>
                    <a:pt x="169" y="12"/>
                  </a:lnTo>
                  <a:lnTo>
                    <a:pt x="177" y="8"/>
                  </a:lnTo>
                  <a:lnTo>
                    <a:pt x="185" y="6"/>
                  </a:lnTo>
                  <a:lnTo>
                    <a:pt x="194" y="3"/>
                  </a:lnTo>
                  <a:lnTo>
                    <a:pt x="205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34" y="2"/>
                  </a:lnTo>
                  <a:lnTo>
                    <a:pt x="252" y="6"/>
                  </a:lnTo>
                  <a:lnTo>
                    <a:pt x="258" y="8"/>
                  </a:lnTo>
                  <a:lnTo>
                    <a:pt x="265" y="12"/>
                  </a:lnTo>
                  <a:lnTo>
                    <a:pt x="270" y="16"/>
                  </a:lnTo>
                  <a:lnTo>
                    <a:pt x="276" y="22"/>
                  </a:lnTo>
                  <a:lnTo>
                    <a:pt x="281" y="26"/>
                  </a:lnTo>
                  <a:lnTo>
                    <a:pt x="285" y="32"/>
                  </a:lnTo>
                  <a:lnTo>
                    <a:pt x="290" y="44"/>
                  </a:lnTo>
                  <a:lnTo>
                    <a:pt x="294" y="60"/>
                  </a:lnTo>
                  <a:lnTo>
                    <a:pt x="296" y="76"/>
                  </a:lnTo>
                  <a:lnTo>
                    <a:pt x="296" y="246"/>
                  </a:lnTo>
                  <a:lnTo>
                    <a:pt x="272" y="2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6" name="Freeform 103">
              <a:extLst>
                <a:ext uri="{FF2B5EF4-FFF2-40B4-BE49-F238E27FC236}">
                  <a16:creationId xmlns:a16="http://schemas.microsoft.com/office/drawing/2014/main" id="{F88C60D5-E6C9-4223-A8EA-3E2E115F31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0" y="1937"/>
              <a:ext cx="179" cy="251"/>
            </a:xfrm>
            <a:custGeom>
              <a:avLst/>
              <a:gdLst>
                <a:gd name="T0" fmla="*/ 23 w 179"/>
                <a:gd name="T1" fmla="*/ 138 h 251"/>
                <a:gd name="T2" fmla="*/ 30 w 179"/>
                <a:gd name="T3" fmla="*/ 176 h 251"/>
                <a:gd name="T4" fmla="*/ 42 w 179"/>
                <a:gd name="T5" fmla="*/ 200 h 251"/>
                <a:gd name="T6" fmla="*/ 51 w 179"/>
                <a:gd name="T7" fmla="*/ 212 h 251"/>
                <a:gd name="T8" fmla="*/ 63 w 179"/>
                <a:gd name="T9" fmla="*/ 222 h 251"/>
                <a:gd name="T10" fmla="*/ 78 w 179"/>
                <a:gd name="T11" fmla="*/ 228 h 251"/>
                <a:gd name="T12" fmla="*/ 95 w 179"/>
                <a:gd name="T13" fmla="*/ 232 h 251"/>
                <a:gd name="T14" fmla="*/ 104 w 179"/>
                <a:gd name="T15" fmla="*/ 232 h 251"/>
                <a:gd name="T16" fmla="*/ 136 w 179"/>
                <a:gd name="T17" fmla="*/ 228 h 251"/>
                <a:gd name="T18" fmla="*/ 163 w 179"/>
                <a:gd name="T19" fmla="*/ 218 h 251"/>
                <a:gd name="T20" fmla="*/ 170 w 179"/>
                <a:gd name="T21" fmla="*/ 234 h 251"/>
                <a:gd name="T22" fmla="*/ 142 w 179"/>
                <a:gd name="T23" fmla="*/ 246 h 251"/>
                <a:gd name="T24" fmla="*/ 104 w 179"/>
                <a:gd name="T25" fmla="*/ 251 h 251"/>
                <a:gd name="T26" fmla="*/ 92 w 179"/>
                <a:gd name="T27" fmla="*/ 250 h 251"/>
                <a:gd name="T28" fmla="*/ 71 w 179"/>
                <a:gd name="T29" fmla="*/ 246 h 251"/>
                <a:gd name="T30" fmla="*/ 51 w 179"/>
                <a:gd name="T31" fmla="*/ 238 h 251"/>
                <a:gd name="T32" fmla="*/ 35 w 179"/>
                <a:gd name="T33" fmla="*/ 226 h 251"/>
                <a:gd name="T34" fmla="*/ 22 w 179"/>
                <a:gd name="T35" fmla="*/ 210 h 251"/>
                <a:gd name="T36" fmla="*/ 11 w 179"/>
                <a:gd name="T37" fmla="*/ 190 h 251"/>
                <a:gd name="T38" fmla="*/ 4 w 179"/>
                <a:gd name="T39" fmla="*/ 167 h 251"/>
                <a:gd name="T40" fmla="*/ 2 w 179"/>
                <a:gd name="T41" fmla="*/ 140 h 251"/>
                <a:gd name="T42" fmla="*/ 0 w 179"/>
                <a:gd name="T43" fmla="*/ 124 h 251"/>
                <a:gd name="T44" fmla="*/ 2 w 179"/>
                <a:gd name="T45" fmla="*/ 98 h 251"/>
                <a:gd name="T46" fmla="*/ 7 w 179"/>
                <a:gd name="T47" fmla="*/ 74 h 251"/>
                <a:gd name="T48" fmla="*/ 15 w 179"/>
                <a:gd name="T49" fmla="*/ 52 h 251"/>
                <a:gd name="T50" fmla="*/ 24 w 179"/>
                <a:gd name="T51" fmla="*/ 34 h 251"/>
                <a:gd name="T52" fmla="*/ 38 w 179"/>
                <a:gd name="T53" fmla="*/ 20 h 251"/>
                <a:gd name="T54" fmla="*/ 54 w 179"/>
                <a:gd name="T55" fmla="*/ 10 h 251"/>
                <a:gd name="T56" fmla="*/ 72 w 179"/>
                <a:gd name="T57" fmla="*/ 3 h 251"/>
                <a:gd name="T58" fmla="*/ 92 w 179"/>
                <a:gd name="T59" fmla="*/ 0 h 251"/>
                <a:gd name="T60" fmla="*/ 102 w 179"/>
                <a:gd name="T61" fmla="*/ 0 h 251"/>
                <a:gd name="T62" fmla="*/ 120 w 179"/>
                <a:gd name="T63" fmla="*/ 4 h 251"/>
                <a:gd name="T64" fmla="*/ 136 w 179"/>
                <a:gd name="T65" fmla="*/ 11 h 251"/>
                <a:gd name="T66" fmla="*/ 150 w 179"/>
                <a:gd name="T67" fmla="*/ 20 h 251"/>
                <a:gd name="T68" fmla="*/ 160 w 179"/>
                <a:gd name="T69" fmla="*/ 35 h 251"/>
                <a:gd name="T70" fmla="*/ 170 w 179"/>
                <a:gd name="T71" fmla="*/ 52 h 251"/>
                <a:gd name="T72" fmla="*/ 175 w 179"/>
                <a:gd name="T73" fmla="*/ 74 h 251"/>
                <a:gd name="T74" fmla="*/ 178 w 179"/>
                <a:gd name="T75" fmla="*/ 99 h 251"/>
                <a:gd name="T76" fmla="*/ 23 w 179"/>
                <a:gd name="T77" fmla="*/ 138 h 251"/>
                <a:gd name="T78" fmla="*/ 92 w 179"/>
                <a:gd name="T79" fmla="*/ 16 h 251"/>
                <a:gd name="T80" fmla="*/ 76 w 179"/>
                <a:gd name="T81" fmla="*/ 19 h 251"/>
                <a:gd name="T82" fmla="*/ 62 w 179"/>
                <a:gd name="T83" fmla="*/ 24 h 251"/>
                <a:gd name="T84" fmla="*/ 50 w 179"/>
                <a:gd name="T85" fmla="*/ 34 h 251"/>
                <a:gd name="T86" fmla="*/ 40 w 179"/>
                <a:gd name="T87" fmla="*/ 46 h 251"/>
                <a:gd name="T88" fmla="*/ 27 w 179"/>
                <a:gd name="T89" fmla="*/ 79 h 251"/>
                <a:gd name="T90" fmla="*/ 23 w 179"/>
                <a:gd name="T91" fmla="*/ 122 h 251"/>
                <a:gd name="T92" fmla="*/ 155 w 179"/>
                <a:gd name="T93" fmla="*/ 102 h 251"/>
                <a:gd name="T94" fmla="*/ 151 w 179"/>
                <a:gd name="T95" fmla="*/ 66 h 251"/>
                <a:gd name="T96" fmla="*/ 139 w 179"/>
                <a:gd name="T97" fmla="*/ 39 h 251"/>
                <a:gd name="T98" fmla="*/ 131 w 179"/>
                <a:gd name="T99" fmla="*/ 30 h 251"/>
                <a:gd name="T100" fmla="*/ 120 w 179"/>
                <a:gd name="T101" fmla="*/ 23 h 251"/>
                <a:gd name="T102" fmla="*/ 107 w 179"/>
                <a:gd name="T103" fmla="*/ 19 h 251"/>
                <a:gd name="T104" fmla="*/ 92 w 179"/>
                <a:gd name="T105" fmla="*/ 16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9" h="251">
                  <a:moveTo>
                    <a:pt x="23" y="138"/>
                  </a:moveTo>
                  <a:lnTo>
                    <a:pt x="23" y="138"/>
                  </a:lnTo>
                  <a:lnTo>
                    <a:pt x="26" y="158"/>
                  </a:lnTo>
                  <a:lnTo>
                    <a:pt x="30" y="176"/>
                  </a:lnTo>
                  <a:lnTo>
                    <a:pt x="36" y="192"/>
                  </a:lnTo>
                  <a:lnTo>
                    <a:pt x="42" y="200"/>
                  </a:lnTo>
                  <a:lnTo>
                    <a:pt x="46" y="207"/>
                  </a:lnTo>
                  <a:lnTo>
                    <a:pt x="51" y="212"/>
                  </a:lnTo>
                  <a:lnTo>
                    <a:pt x="58" y="218"/>
                  </a:lnTo>
                  <a:lnTo>
                    <a:pt x="63" y="222"/>
                  </a:lnTo>
                  <a:lnTo>
                    <a:pt x="71" y="226"/>
                  </a:lnTo>
                  <a:lnTo>
                    <a:pt x="78" y="228"/>
                  </a:lnTo>
                  <a:lnTo>
                    <a:pt x="87" y="231"/>
                  </a:lnTo>
                  <a:lnTo>
                    <a:pt x="95" y="232"/>
                  </a:lnTo>
                  <a:lnTo>
                    <a:pt x="104" y="232"/>
                  </a:lnTo>
                  <a:lnTo>
                    <a:pt x="104" y="232"/>
                  </a:lnTo>
                  <a:lnTo>
                    <a:pt x="122" y="231"/>
                  </a:lnTo>
                  <a:lnTo>
                    <a:pt x="136" y="228"/>
                  </a:lnTo>
                  <a:lnTo>
                    <a:pt x="151" y="223"/>
                  </a:lnTo>
                  <a:lnTo>
                    <a:pt x="163" y="218"/>
                  </a:lnTo>
                  <a:lnTo>
                    <a:pt x="170" y="234"/>
                  </a:lnTo>
                  <a:lnTo>
                    <a:pt x="170" y="234"/>
                  </a:lnTo>
                  <a:lnTo>
                    <a:pt x="158" y="240"/>
                  </a:lnTo>
                  <a:lnTo>
                    <a:pt x="142" y="246"/>
                  </a:lnTo>
                  <a:lnTo>
                    <a:pt x="123" y="250"/>
                  </a:lnTo>
                  <a:lnTo>
                    <a:pt x="104" y="251"/>
                  </a:lnTo>
                  <a:lnTo>
                    <a:pt x="104" y="251"/>
                  </a:lnTo>
                  <a:lnTo>
                    <a:pt x="92" y="250"/>
                  </a:lnTo>
                  <a:lnTo>
                    <a:pt x="82" y="248"/>
                  </a:lnTo>
                  <a:lnTo>
                    <a:pt x="71" y="246"/>
                  </a:lnTo>
                  <a:lnTo>
                    <a:pt x="60" y="243"/>
                  </a:lnTo>
                  <a:lnTo>
                    <a:pt x="51" y="238"/>
                  </a:lnTo>
                  <a:lnTo>
                    <a:pt x="43" y="232"/>
                  </a:lnTo>
                  <a:lnTo>
                    <a:pt x="35" y="226"/>
                  </a:lnTo>
                  <a:lnTo>
                    <a:pt x="28" y="218"/>
                  </a:lnTo>
                  <a:lnTo>
                    <a:pt x="22" y="210"/>
                  </a:lnTo>
                  <a:lnTo>
                    <a:pt x="16" y="200"/>
                  </a:lnTo>
                  <a:lnTo>
                    <a:pt x="11" y="190"/>
                  </a:lnTo>
                  <a:lnTo>
                    <a:pt x="8" y="179"/>
                  </a:lnTo>
                  <a:lnTo>
                    <a:pt x="4" y="167"/>
                  </a:lnTo>
                  <a:lnTo>
                    <a:pt x="3" y="154"/>
                  </a:lnTo>
                  <a:lnTo>
                    <a:pt x="2" y="140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2" y="111"/>
                  </a:lnTo>
                  <a:lnTo>
                    <a:pt x="2" y="98"/>
                  </a:lnTo>
                  <a:lnTo>
                    <a:pt x="4" y="86"/>
                  </a:lnTo>
                  <a:lnTo>
                    <a:pt x="7" y="74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19" y="43"/>
                  </a:lnTo>
                  <a:lnTo>
                    <a:pt x="24" y="34"/>
                  </a:lnTo>
                  <a:lnTo>
                    <a:pt x="31" y="27"/>
                  </a:lnTo>
                  <a:lnTo>
                    <a:pt x="38" y="20"/>
                  </a:lnTo>
                  <a:lnTo>
                    <a:pt x="46" y="14"/>
                  </a:lnTo>
                  <a:lnTo>
                    <a:pt x="54" y="10"/>
                  </a:lnTo>
                  <a:lnTo>
                    <a:pt x="63" y="6"/>
                  </a:lnTo>
                  <a:lnTo>
                    <a:pt x="72" y="3"/>
                  </a:lnTo>
                  <a:lnTo>
                    <a:pt x="8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102" y="0"/>
                  </a:lnTo>
                  <a:lnTo>
                    <a:pt x="111" y="2"/>
                  </a:lnTo>
                  <a:lnTo>
                    <a:pt x="120" y="4"/>
                  </a:lnTo>
                  <a:lnTo>
                    <a:pt x="128" y="7"/>
                  </a:lnTo>
                  <a:lnTo>
                    <a:pt x="136" y="11"/>
                  </a:lnTo>
                  <a:lnTo>
                    <a:pt x="143" y="15"/>
                  </a:lnTo>
                  <a:lnTo>
                    <a:pt x="150" y="20"/>
                  </a:lnTo>
                  <a:lnTo>
                    <a:pt x="155" y="27"/>
                  </a:lnTo>
                  <a:lnTo>
                    <a:pt x="160" y="35"/>
                  </a:lnTo>
                  <a:lnTo>
                    <a:pt x="166" y="43"/>
                  </a:lnTo>
                  <a:lnTo>
                    <a:pt x="170" y="52"/>
                  </a:lnTo>
                  <a:lnTo>
                    <a:pt x="172" y="63"/>
                  </a:lnTo>
                  <a:lnTo>
                    <a:pt x="175" y="74"/>
                  </a:lnTo>
                  <a:lnTo>
                    <a:pt x="178" y="86"/>
                  </a:lnTo>
                  <a:lnTo>
                    <a:pt x="178" y="99"/>
                  </a:lnTo>
                  <a:lnTo>
                    <a:pt x="179" y="114"/>
                  </a:lnTo>
                  <a:lnTo>
                    <a:pt x="23" y="138"/>
                  </a:lnTo>
                  <a:close/>
                  <a:moveTo>
                    <a:pt x="92" y="16"/>
                  </a:moveTo>
                  <a:lnTo>
                    <a:pt x="92" y="16"/>
                  </a:lnTo>
                  <a:lnTo>
                    <a:pt x="84" y="18"/>
                  </a:lnTo>
                  <a:lnTo>
                    <a:pt x="76" y="19"/>
                  </a:lnTo>
                  <a:lnTo>
                    <a:pt x="68" y="22"/>
                  </a:lnTo>
                  <a:lnTo>
                    <a:pt x="62" y="24"/>
                  </a:lnTo>
                  <a:lnTo>
                    <a:pt x="56" y="28"/>
                  </a:lnTo>
                  <a:lnTo>
                    <a:pt x="50" y="34"/>
                  </a:lnTo>
                  <a:lnTo>
                    <a:pt x="46" y="39"/>
                  </a:lnTo>
                  <a:lnTo>
                    <a:pt x="40" y="46"/>
                  </a:lnTo>
                  <a:lnTo>
                    <a:pt x="32" y="62"/>
                  </a:lnTo>
                  <a:lnTo>
                    <a:pt x="27" y="79"/>
                  </a:lnTo>
                  <a:lnTo>
                    <a:pt x="24" y="99"/>
                  </a:lnTo>
                  <a:lnTo>
                    <a:pt x="23" y="122"/>
                  </a:lnTo>
                  <a:lnTo>
                    <a:pt x="155" y="102"/>
                  </a:lnTo>
                  <a:lnTo>
                    <a:pt x="155" y="102"/>
                  </a:lnTo>
                  <a:lnTo>
                    <a:pt x="154" y="82"/>
                  </a:lnTo>
                  <a:lnTo>
                    <a:pt x="151" y="66"/>
                  </a:lnTo>
                  <a:lnTo>
                    <a:pt x="146" y="51"/>
                  </a:lnTo>
                  <a:lnTo>
                    <a:pt x="139" y="39"/>
                  </a:lnTo>
                  <a:lnTo>
                    <a:pt x="135" y="34"/>
                  </a:lnTo>
                  <a:lnTo>
                    <a:pt x="131" y="30"/>
                  </a:lnTo>
                  <a:lnTo>
                    <a:pt x="126" y="26"/>
                  </a:lnTo>
                  <a:lnTo>
                    <a:pt x="120" y="23"/>
                  </a:lnTo>
                  <a:lnTo>
                    <a:pt x="114" y="20"/>
                  </a:lnTo>
                  <a:lnTo>
                    <a:pt x="107" y="19"/>
                  </a:lnTo>
                  <a:lnTo>
                    <a:pt x="92" y="16"/>
                  </a:lnTo>
                  <a:lnTo>
                    <a:pt x="92" y="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7" name="Freeform 104">
              <a:extLst>
                <a:ext uri="{FF2B5EF4-FFF2-40B4-BE49-F238E27FC236}">
                  <a16:creationId xmlns:a16="http://schemas.microsoft.com/office/drawing/2014/main" id="{E428D333-E174-4A1B-9412-B32FA60FBE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8" y="1937"/>
              <a:ext cx="160" cy="246"/>
            </a:xfrm>
            <a:custGeom>
              <a:avLst/>
              <a:gdLst>
                <a:gd name="T0" fmla="*/ 136 w 160"/>
                <a:gd name="T1" fmla="*/ 246 h 246"/>
                <a:gd name="T2" fmla="*/ 136 w 160"/>
                <a:gd name="T3" fmla="*/ 78 h 246"/>
                <a:gd name="T4" fmla="*/ 136 w 160"/>
                <a:gd name="T5" fmla="*/ 78 h 246"/>
                <a:gd name="T6" fmla="*/ 134 w 160"/>
                <a:gd name="T7" fmla="*/ 63 h 246"/>
                <a:gd name="T8" fmla="*/ 132 w 160"/>
                <a:gd name="T9" fmla="*/ 51 h 246"/>
                <a:gd name="T10" fmla="*/ 128 w 160"/>
                <a:gd name="T11" fmla="*/ 40 h 246"/>
                <a:gd name="T12" fmla="*/ 121 w 160"/>
                <a:gd name="T13" fmla="*/ 31 h 246"/>
                <a:gd name="T14" fmla="*/ 113 w 160"/>
                <a:gd name="T15" fmla="*/ 24 h 246"/>
                <a:gd name="T16" fmla="*/ 102 w 160"/>
                <a:gd name="T17" fmla="*/ 20 h 246"/>
                <a:gd name="T18" fmla="*/ 89 w 160"/>
                <a:gd name="T19" fmla="*/ 18 h 246"/>
                <a:gd name="T20" fmla="*/ 73 w 160"/>
                <a:gd name="T21" fmla="*/ 16 h 246"/>
                <a:gd name="T22" fmla="*/ 73 w 160"/>
                <a:gd name="T23" fmla="*/ 16 h 246"/>
                <a:gd name="T24" fmla="*/ 60 w 160"/>
                <a:gd name="T25" fmla="*/ 18 h 246"/>
                <a:gd name="T26" fmla="*/ 46 w 160"/>
                <a:gd name="T27" fmla="*/ 19 h 246"/>
                <a:gd name="T28" fmla="*/ 34 w 160"/>
                <a:gd name="T29" fmla="*/ 22 h 246"/>
                <a:gd name="T30" fmla="*/ 24 w 160"/>
                <a:gd name="T31" fmla="*/ 26 h 246"/>
                <a:gd name="T32" fmla="*/ 24 w 160"/>
                <a:gd name="T33" fmla="*/ 246 h 246"/>
                <a:gd name="T34" fmla="*/ 0 w 160"/>
                <a:gd name="T35" fmla="*/ 246 h 246"/>
                <a:gd name="T36" fmla="*/ 0 w 160"/>
                <a:gd name="T37" fmla="*/ 16 h 246"/>
                <a:gd name="T38" fmla="*/ 0 w 160"/>
                <a:gd name="T39" fmla="*/ 16 h 246"/>
                <a:gd name="T40" fmla="*/ 16 w 160"/>
                <a:gd name="T41" fmla="*/ 10 h 246"/>
                <a:gd name="T42" fmla="*/ 34 w 160"/>
                <a:gd name="T43" fmla="*/ 4 h 246"/>
                <a:gd name="T44" fmla="*/ 54 w 160"/>
                <a:gd name="T45" fmla="*/ 2 h 246"/>
                <a:gd name="T46" fmla="*/ 73 w 160"/>
                <a:gd name="T47" fmla="*/ 0 h 246"/>
                <a:gd name="T48" fmla="*/ 73 w 160"/>
                <a:gd name="T49" fmla="*/ 0 h 246"/>
                <a:gd name="T50" fmla="*/ 94 w 160"/>
                <a:gd name="T51" fmla="*/ 2 h 246"/>
                <a:gd name="T52" fmla="*/ 112 w 160"/>
                <a:gd name="T53" fmla="*/ 6 h 246"/>
                <a:gd name="T54" fmla="*/ 120 w 160"/>
                <a:gd name="T55" fmla="*/ 8 h 246"/>
                <a:gd name="T56" fmla="*/ 128 w 160"/>
                <a:gd name="T57" fmla="*/ 11 h 246"/>
                <a:gd name="T58" fmla="*/ 133 w 160"/>
                <a:gd name="T59" fmla="*/ 15 h 246"/>
                <a:gd name="T60" fmla="*/ 138 w 160"/>
                <a:gd name="T61" fmla="*/ 20 h 246"/>
                <a:gd name="T62" fmla="*/ 144 w 160"/>
                <a:gd name="T63" fmla="*/ 26 h 246"/>
                <a:gd name="T64" fmla="*/ 148 w 160"/>
                <a:gd name="T65" fmla="*/ 31 h 246"/>
                <a:gd name="T66" fmla="*/ 152 w 160"/>
                <a:gd name="T67" fmla="*/ 38 h 246"/>
                <a:gd name="T68" fmla="*/ 154 w 160"/>
                <a:gd name="T69" fmla="*/ 44 h 246"/>
                <a:gd name="T70" fmla="*/ 158 w 160"/>
                <a:gd name="T71" fmla="*/ 60 h 246"/>
                <a:gd name="T72" fmla="*/ 160 w 160"/>
                <a:gd name="T73" fmla="*/ 78 h 246"/>
                <a:gd name="T74" fmla="*/ 160 w 160"/>
                <a:gd name="T75" fmla="*/ 246 h 246"/>
                <a:gd name="T76" fmla="*/ 136 w 160"/>
                <a:gd name="T77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246">
                  <a:moveTo>
                    <a:pt x="136" y="246"/>
                  </a:moveTo>
                  <a:lnTo>
                    <a:pt x="136" y="78"/>
                  </a:lnTo>
                  <a:lnTo>
                    <a:pt x="136" y="78"/>
                  </a:lnTo>
                  <a:lnTo>
                    <a:pt x="134" y="63"/>
                  </a:lnTo>
                  <a:lnTo>
                    <a:pt x="132" y="51"/>
                  </a:lnTo>
                  <a:lnTo>
                    <a:pt x="128" y="40"/>
                  </a:lnTo>
                  <a:lnTo>
                    <a:pt x="121" y="31"/>
                  </a:lnTo>
                  <a:lnTo>
                    <a:pt x="113" y="24"/>
                  </a:lnTo>
                  <a:lnTo>
                    <a:pt x="102" y="20"/>
                  </a:lnTo>
                  <a:lnTo>
                    <a:pt x="89" y="18"/>
                  </a:lnTo>
                  <a:lnTo>
                    <a:pt x="73" y="16"/>
                  </a:lnTo>
                  <a:lnTo>
                    <a:pt x="73" y="16"/>
                  </a:lnTo>
                  <a:lnTo>
                    <a:pt x="60" y="18"/>
                  </a:lnTo>
                  <a:lnTo>
                    <a:pt x="46" y="19"/>
                  </a:lnTo>
                  <a:lnTo>
                    <a:pt x="34" y="22"/>
                  </a:lnTo>
                  <a:lnTo>
                    <a:pt x="24" y="26"/>
                  </a:lnTo>
                  <a:lnTo>
                    <a:pt x="24" y="246"/>
                  </a:lnTo>
                  <a:lnTo>
                    <a:pt x="0" y="24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6" y="10"/>
                  </a:lnTo>
                  <a:lnTo>
                    <a:pt x="34" y="4"/>
                  </a:lnTo>
                  <a:lnTo>
                    <a:pt x="54" y="2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94" y="2"/>
                  </a:lnTo>
                  <a:lnTo>
                    <a:pt x="112" y="6"/>
                  </a:lnTo>
                  <a:lnTo>
                    <a:pt x="120" y="8"/>
                  </a:lnTo>
                  <a:lnTo>
                    <a:pt x="128" y="11"/>
                  </a:lnTo>
                  <a:lnTo>
                    <a:pt x="133" y="15"/>
                  </a:lnTo>
                  <a:lnTo>
                    <a:pt x="138" y="20"/>
                  </a:lnTo>
                  <a:lnTo>
                    <a:pt x="144" y="26"/>
                  </a:lnTo>
                  <a:lnTo>
                    <a:pt x="148" y="31"/>
                  </a:lnTo>
                  <a:lnTo>
                    <a:pt x="152" y="38"/>
                  </a:lnTo>
                  <a:lnTo>
                    <a:pt x="154" y="44"/>
                  </a:lnTo>
                  <a:lnTo>
                    <a:pt x="158" y="60"/>
                  </a:lnTo>
                  <a:lnTo>
                    <a:pt x="160" y="78"/>
                  </a:lnTo>
                  <a:lnTo>
                    <a:pt x="160" y="246"/>
                  </a:lnTo>
                  <a:lnTo>
                    <a:pt x="136" y="2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8" name="Freeform 105">
              <a:extLst>
                <a:ext uri="{FF2B5EF4-FFF2-40B4-BE49-F238E27FC236}">
                  <a16:creationId xmlns:a16="http://schemas.microsoft.com/office/drawing/2014/main" id="{C5421A17-85B2-41B7-8059-A848B261D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2" y="1941"/>
              <a:ext cx="155" cy="247"/>
            </a:xfrm>
            <a:custGeom>
              <a:avLst/>
              <a:gdLst>
                <a:gd name="T0" fmla="*/ 80 w 155"/>
                <a:gd name="T1" fmla="*/ 247 h 247"/>
                <a:gd name="T2" fmla="*/ 80 w 155"/>
                <a:gd name="T3" fmla="*/ 247 h 247"/>
                <a:gd name="T4" fmla="*/ 62 w 155"/>
                <a:gd name="T5" fmla="*/ 246 h 247"/>
                <a:gd name="T6" fmla="*/ 46 w 155"/>
                <a:gd name="T7" fmla="*/ 242 h 247"/>
                <a:gd name="T8" fmla="*/ 32 w 155"/>
                <a:gd name="T9" fmla="*/ 236 h 247"/>
                <a:gd name="T10" fmla="*/ 26 w 155"/>
                <a:gd name="T11" fmla="*/ 232 h 247"/>
                <a:gd name="T12" fmla="*/ 20 w 155"/>
                <a:gd name="T13" fmla="*/ 228 h 247"/>
                <a:gd name="T14" fmla="*/ 16 w 155"/>
                <a:gd name="T15" fmla="*/ 223 h 247"/>
                <a:gd name="T16" fmla="*/ 12 w 155"/>
                <a:gd name="T17" fmla="*/ 218 h 247"/>
                <a:gd name="T18" fmla="*/ 8 w 155"/>
                <a:gd name="T19" fmla="*/ 211 h 247"/>
                <a:gd name="T20" fmla="*/ 6 w 155"/>
                <a:gd name="T21" fmla="*/ 204 h 247"/>
                <a:gd name="T22" fmla="*/ 2 w 155"/>
                <a:gd name="T23" fmla="*/ 190 h 247"/>
                <a:gd name="T24" fmla="*/ 0 w 155"/>
                <a:gd name="T25" fmla="*/ 171 h 247"/>
                <a:gd name="T26" fmla="*/ 0 w 155"/>
                <a:gd name="T27" fmla="*/ 0 h 247"/>
                <a:gd name="T28" fmla="*/ 24 w 155"/>
                <a:gd name="T29" fmla="*/ 0 h 247"/>
                <a:gd name="T30" fmla="*/ 24 w 155"/>
                <a:gd name="T31" fmla="*/ 171 h 247"/>
                <a:gd name="T32" fmla="*/ 24 w 155"/>
                <a:gd name="T33" fmla="*/ 171 h 247"/>
                <a:gd name="T34" fmla="*/ 26 w 155"/>
                <a:gd name="T35" fmla="*/ 184 h 247"/>
                <a:gd name="T36" fmla="*/ 27 w 155"/>
                <a:gd name="T37" fmla="*/ 196 h 247"/>
                <a:gd name="T38" fmla="*/ 32 w 155"/>
                <a:gd name="T39" fmla="*/ 207 h 247"/>
                <a:gd name="T40" fmla="*/ 38 w 155"/>
                <a:gd name="T41" fmla="*/ 215 h 247"/>
                <a:gd name="T42" fmla="*/ 46 w 155"/>
                <a:gd name="T43" fmla="*/ 222 h 247"/>
                <a:gd name="T44" fmla="*/ 55 w 155"/>
                <a:gd name="T45" fmla="*/ 226 h 247"/>
                <a:gd name="T46" fmla="*/ 67 w 155"/>
                <a:gd name="T47" fmla="*/ 228 h 247"/>
                <a:gd name="T48" fmla="*/ 80 w 155"/>
                <a:gd name="T49" fmla="*/ 230 h 247"/>
                <a:gd name="T50" fmla="*/ 80 w 155"/>
                <a:gd name="T51" fmla="*/ 230 h 247"/>
                <a:gd name="T52" fmla="*/ 94 w 155"/>
                <a:gd name="T53" fmla="*/ 230 h 247"/>
                <a:gd name="T54" fmla="*/ 108 w 155"/>
                <a:gd name="T55" fmla="*/ 227 h 247"/>
                <a:gd name="T56" fmla="*/ 120 w 155"/>
                <a:gd name="T57" fmla="*/ 224 h 247"/>
                <a:gd name="T58" fmla="*/ 131 w 155"/>
                <a:gd name="T59" fmla="*/ 220 h 247"/>
                <a:gd name="T60" fmla="*/ 131 w 155"/>
                <a:gd name="T61" fmla="*/ 0 h 247"/>
                <a:gd name="T62" fmla="*/ 155 w 155"/>
                <a:gd name="T63" fmla="*/ 0 h 247"/>
                <a:gd name="T64" fmla="*/ 155 w 155"/>
                <a:gd name="T65" fmla="*/ 228 h 247"/>
                <a:gd name="T66" fmla="*/ 155 w 155"/>
                <a:gd name="T67" fmla="*/ 228 h 247"/>
                <a:gd name="T68" fmla="*/ 140 w 155"/>
                <a:gd name="T69" fmla="*/ 235 h 247"/>
                <a:gd name="T70" fmla="*/ 122 w 155"/>
                <a:gd name="T71" fmla="*/ 242 h 247"/>
                <a:gd name="T72" fmla="*/ 102 w 155"/>
                <a:gd name="T73" fmla="*/ 246 h 247"/>
                <a:gd name="T74" fmla="*/ 80 w 155"/>
                <a:gd name="T75" fmla="*/ 247 h 247"/>
                <a:gd name="T76" fmla="*/ 80 w 155"/>
                <a:gd name="T77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5" h="247">
                  <a:moveTo>
                    <a:pt x="80" y="247"/>
                  </a:moveTo>
                  <a:lnTo>
                    <a:pt x="80" y="247"/>
                  </a:lnTo>
                  <a:lnTo>
                    <a:pt x="62" y="246"/>
                  </a:lnTo>
                  <a:lnTo>
                    <a:pt x="46" y="242"/>
                  </a:lnTo>
                  <a:lnTo>
                    <a:pt x="32" y="236"/>
                  </a:lnTo>
                  <a:lnTo>
                    <a:pt x="26" y="232"/>
                  </a:lnTo>
                  <a:lnTo>
                    <a:pt x="20" y="228"/>
                  </a:lnTo>
                  <a:lnTo>
                    <a:pt x="16" y="223"/>
                  </a:lnTo>
                  <a:lnTo>
                    <a:pt x="12" y="218"/>
                  </a:lnTo>
                  <a:lnTo>
                    <a:pt x="8" y="211"/>
                  </a:lnTo>
                  <a:lnTo>
                    <a:pt x="6" y="204"/>
                  </a:lnTo>
                  <a:lnTo>
                    <a:pt x="2" y="190"/>
                  </a:lnTo>
                  <a:lnTo>
                    <a:pt x="0" y="171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171"/>
                  </a:lnTo>
                  <a:lnTo>
                    <a:pt x="24" y="171"/>
                  </a:lnTo>
                  <a:lnTo>
                    <a:pt x="26" y="184"/>
                  </a:lnTo>
                  <a:lnTo>
                    <a:pt x="27" y="196"/>
                  </a:lnTo>
                  <a:lnTo>
                    <a:pt x="32" y="207"/>
                  </a:lnTo>
                  <a:lnTo>
                    <a:pt x="38" y="215"/>
                  </a:lnTo>
                  <a:lnTo>
                    <a:pt x="46" y="222"/>
                  </a:lnTo>
                  <a:lnTo>
                    <a:pt x="55" y="226"/>
                  </a:lnTo>
                  <a:lnTo>
                    <a:pt x="67" y="228"/>
                  </a:lnTo>
                  <a:lnTo>
                    <a:pt x="80" y="230"/>
                  </a:lnTo>
                  <a:lnTo>
                    <a:pt x="80" y="230"/>
                  </a:lnTo>
                  <a:lnTo>
                    <a:pt x="94" y="230"/>
                  </a:lnTo>
                  <a:lnTo>
                    <a:pt x="108" y="227"/>
                  </a:lnTo>
                  <a:lnTo>
                    <a:pt x="120" y="224"/>
                  </a:lnTo>
                  <a:lnTo>
                    <a:pt x="131" y="220"/>
                  </a:lnTo>
                  <a:lnTo>
                    <a:pt x="131" y="0"/>
                  </a:lnTo>
                  <a:lnTo>
                    <a:pt x="155" y="0"/>
                  </a:lnTo>
                  <a:lnTo>
                    <a:pt x="155" y="228"/>
                  </a:lnTo>
                  <a:lnTo>
                    <a:pt x="155" y="228"/>
                  </a:lnTo>
                  <a:lnTo>
                    <a:pt x="140" y="235"/>
                  </a:lnTo>
                  <a:lnTo>
                    <a:pt x="122" y="242"/>
                  </a:lnTo>
                  <a:lnTo>
                    <a:pt x="102" y="246"/>
                  </a:lnTo>
                  <a:lnTo>
                    <a:pt x="80" y="247"/>
                  </a:lnTo>
                  <a:lnTo>
                    <a:pt x="80" y="24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9" name="Freeform 106">
              <a:extLst>
                <a:ext uri="{FF2B5EF4-FFF2-40B4-BE49-F238E27FC236}">
                  <a16:creationId xmlns:a16="http://schemas.microsoft.com/office/drawing/2014/main" id="{1566CDD5-7E90-4545-A234-0565A0E1D8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6" y="1937"/>
              <a:ext cx="160" cy="246"/>
            </a:xfrm>
            <a:custGeom>
              <a:avLst/>
              <a:gdLst>
                <a:gd name="T0" fmla="*/ 136 w 160"/>
                <a:gd name="T1" fmla="*/ 246 h 246"/>
                <a:gd name="T2" fmla="*/ 136 w 160"/>
                <a:gd name="T3" fmla="*/ 78 h 246"/>
                <a:gd name="T4" fmla="*/ 136 w 160"/>
                <a:gd name="T5" fmla="*/ 78 h 246"/>
                <a:gd name="T6" fmla="*/ 135 w 160"/>
                <a:gd name="T7" fmla="*/ 63 h 246"/>
                <a:gd name="T8" fmla="*/ 132 w 160"/>
                <a:gd name="T9" fmla="*/ 51 h 246"/>
                <a:gd name="T10" fmla="*/ 128 w 160"/>
                <a:gd name="T11" fmla="*/ 40 h 246"/>
                <a:gd name="T12" fmla="*/ 122 w 160"/>
                <a:gd name="T13" fmla="*/ 31 h 246"/>
                <a:gd name="T14" fmla="*/ 114 w 160"/>
                <a:gd name="T15" fmla="*/ 24 h 246"/>
                <a:gd name="T16" fmla="*/ 103 w 160"/>
                <a:gd name="T17" fmla="*/ 20 h 246"/>
                <a:gd name="T18" fmla="*/ 90 w 160"/>
                <a:gd name="T19" fmla="*/ 18 h 246"/>
                <a:gd name="T20" fmla="*/ 74 w 160"/>
                <a:gd name="T21" fmla="*/ 16 h 246"/>
                <a:gd name="T22" fmla="*/ 74 w 160"/>
                <a:gd name="T23" fmla="*/ 16 h 246"/>
                <a:gd name="T24" fmla="*/ 60 w 160"/>
                <a:gd name="T25" fmla="*/ 18 h 246"/>
                <a:gd name="T26" fmla="*/ 47 w 160"/>
                <a:gd name="T27" fmla="*/ 19 h 246"/>
                <a:gd name="T28" fmla="*/ 35 w 160"/>
                <a:gd name="T29" fmla="*/ 22 h 246"/>
                <a:gd name="T30" fmla="*/ 24 w 160"/>
                <a:gd name="T31" fmla="*/ 26 h 246"/>
                <a:gd name="T32" fmla="*/ 24 w 160"/>
                <a:gd name="T33" fmla="*/ 246 h 246"/>
                <a:gd name="T34" fmla="*/ 0 w 160"/>
                <a:gd name="T35" fmla="*/ 246 h 246"/>
                <a:gd name="T36" fmla="*/ 0 w 160"/>
                <a:gd name="T37" fmla="*/ 16 h 246"/>
                <a:gd name="T38" fmla="*/ 0 w 160"/>
                <a:gd name="T39" fmla="*/ 16 h 246"/>
                <a:gd name="T40" fmla="*/ 16 w 160"/>
                <a:gd name="T41" fmla="*/ 10 h 246"/>
                <a:gd name="T42" fmla="*/ 35 w 160"/>
                <a:gd name="T43" fmla="*/ 4 h 246"/>
                <a:gd name="T44" fmla="*/ 54 w 160"/>
                <a:gd name="T45" fmla="*/ 2 h 246"/>
                <a:gd name="T46" fmla="*/ 74 w 160"/>
                <a:gd name="T47" fmla="*/ 0 h 246"/>
                <a:gd name="T48" fmla="*/ 74 w 160"/>
                <a:gd name="T49" fmla="*/ 0 h 246"/>
                <a:gd name="T50" fmla="*/ 95 w 160"/>
                <a:gd name="T51" fmla="*/ 2 h 246"/>
                <a:gd name="T52" fmla="*/ 112 w 160"/>
                <a:gd name="T53" fmla="*/ 6 h 246"/>
                <a:gd name="T54" fmla="*/ 120 w 160"/>
                <a:gd name="T55" fmla="*/ 8 h 246"/>
                <a:gd name="T56" fmla="*/ 127 w 160"/>
                <a:gd name="T57" fmla="*/ 11 h 246"/>
                <a:gd name="T58" fmla="*/ 134 w 160"/>
                <a:gd name="T59" fmla="*/ 15 h 246"/>
                <a:gd name="T60" fmla="*/ 139 w 160"/>
                <a:gd name="T61" fmla="*/ 20 h 246"/>
                <a:gd name="T62" fmla="*/ 144 w 160"/>
                <a:gd name="T63" fmla="*/ 26 h 246"/>
                <a:gd name="T64" fmla="*/ 148 w 160"/>
                <a:gd name="T65" fmla="*/ 31 h 246"/>
                <a:gd name="T66" fmla="*/ 152 w 160"/>
                <a:gd name="T67" fmla="*/ 38 h 246"/>
                <a:gd name="T68" fmla="*/ 155 w 160"/>
                <a:gd name="T69" fmla="*/ 44 h 246"/>
                <a:gd name="T70" fmla="*/ 159 w 160"/>
                <a:gd name="T71" fmla="*/ 60 h 246"/>
                <a:gd name="T72" fmla="*/ 160 w 160"/>
                <a:gd name="T73" fmla="*/ 78 h 246"/>
                <a:gd name="T74" fmla="*/ 160 w 160"/>
                <a:gd name="T75" fmla="*/ 246 h 246"/>
                <a:gd name="T76" fmla="*/ 136 w 160"/>
                <a:gd name="T77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246">
                  <a:moveTo>
                    <a:pt x="136" y="246"/>
                  </a:moveTo>
                  <a:lnTo>
                    <a:pt x="136" y="78"/>
                  </a:lnTo>
                  <a:lnTo>
                    <a:pt x="136" y="78"/>
                  </a:lnTo>
                  <a:lnTo>
                    <a:pt x="135" y="63"/>
                  </a:lnTo>
                  <a:lnTo>
                    <a:pt x="132" y="51"/>
                  </a:lnTo>
                  <a:lnTo>
                    <a:pt x="128" y="40"/>
                  </a:lnTo>
                  <a:lnTo>
                    <a:pt x="122" y="31"/>
                  </a:lnTo>
                  <a:lnTo>
                    <a:pt x="114" y="24"/>
                  </a:lnTo>
                  <a:lnTo>
                    <a:pt x="103" y="20"/>
                  </a:lnTo>
                  <a:lnTo>
                    <a:pt x="90" y="18"/>
                  </a:lnTo>
                  <a:lnTo>
                    <a:pt x="74" y="16"/>
                  </a:lnTo>
                  <a:lnTo>
                    <a:pt x="74" y="16"/>
                  </a:lnTo>
                  <a:lnTo>
                    <a:pt x="60" y="18"/>
                  </a:lnTo>
                  <a:lnTo>
                    <a:pt x="47" y="19"/>
                  </a:lnTo>
                  <a:lnTo>
                    <a:pt x="35" y="22"/>
                  </a:lnTo>
                  <a:lnTo>
                    <a:pt x="24" y="26"/>
                  </a:lnTo>
                  <a:lnTo>
                    <a:pt x="24" y="246"/>
                  </a:lnTo>
                  <a:lnTo>
                    <a:pt x="0" y="24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6" y="10"/>
                  </a:lnTo>
                  <a:lnTo>
                    <a:pt x="35" y="4"/>
                  </a:lnTo>
                  <a:lnTo>
                    <a:pt x="54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95" y="2"/>
                  </a:lnTo>
                  <a:lnTo>
                    <a:pt x="112" y="6"/>
                  </a:lnTo>
                  <a:lnTo>
                    <a:pt x="120" y="8"/>
                  </a:lnTo>
                  <a:lnTo>
                    <a:pt x="127" y="11"/>
                  </a:lnTo>
                  <a:lnTo>
                    <a:pt x="134" y="15"/>
                  </a:lnTo>
                  <a:lnTo>
                    <a:pt x="139" y="20"/>
                  </a:lnTo>
                  <a:lnTo>
                    <a:pt x="144" y="26"/>
                  </a:lnTo>
                  <a:lnTo>
                    <a:pt x="148" y="31"/>
                  </a:lnTo>
                  <a:lnTo>
                    <a:pt x="152" y="38"/>
                  </a:lnTo>
                  <a:lnTo>
                    <a:pt x="155" y="44"/>
                  </a:lnTo>
                  <a:lnTo>
                    <a:pt x="159" y="60"/>
                  </a:lnTo>
                  <a:lnTo>
                    <a:pt x="160" y="78"/>
                  </a:lnTo>
                  <a:lnTo>
                    <a:pt x="160" y="246"/>
                  </a:lnTo>
                  <a:lnTo>
                    <a:pt x="136" y="2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0" name="Freeform 107">
              <a:extLst>
                <a:ext uri="{FF2B5EF4-FFF2-40B4-BE49-F238E27FC236}">
                  <a16:creationId xmlns:a16="http://schemas.microsoft.com/office/drawing/2014/main" id="{09003C1D-6AA9-4249-B4D7-2E7987FD08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5" y="1832"/>
              <a:ext cx="167" cy="356"/>
            </a:xfrm>
            <a:custGeom>
              <a:avLst/>
              <a:gdLst>
                <a:gd name="T0" fmla="*/ 100 w 167"/>
                <a:gd name="T1" fmla="*/ 356 h 356"/>
                <a:gd name="T2" fmla="*/ 76 w 167"/>
                <a:gd name="T3" fmla="*/ 353 h 356"/>
                <a:gd name="T4" fmla="*/ 56 w 167"/>
                <a:gd name="T5" fmla="*/ 347 h 356"/>
                <a:gd name="T6" fmla="*/ 39 w 167"/>
                <a:gd name="T7" fmla="*/ 336 h 356"/>
                <a:gd name="T8" fmla="*/ 25 w 167"/>
                <a:gd name="T9" fmla="*/ 321 h 356"/>
                <a:gd name="T10" fmla="*/ 13 w 167"/>
                <a:gd name="T11" fmla="*/ 304 h 356"/>
                <a:gd name="T12" fmla="*/ 7 w 167"/>
                <a:gd name="T13" fmla="*/ 284 h 356"/>
                <a:gd name="T14" fmla="*/ 1 w 167"/>
                <a:gd name="T15" fmla="*/ 260 h 356"/>
                <a:gd name="T16" fmla="*/ 0 w 167"/>
                <a:gd name="T17" fmla="*/ 236 h 356"/>
                <a:gd name="T18" fmla="*/ 1 w 167"/>
                <a:gd name="T19" fmla="*/ 211 h 356"/>
                <a:gd name="T20" fmla="*/ 7 w 167"/>
                <a:gd name="T21" fmla="*/ 187 h 356"/>
                <a:gd name="T22" fmla="*/ 15 w 167"/>
                <a:gd name="T23" fmla="*/ 164 h 356"/>
                <a:gd name="T24" fmla="*/ 25 w 167"/>
                <a:gd name="T25" fmla="*/ 145 h 356"/>
                <a:gd name="T26" fmla="*/ 40 w 167"/>
                <a:gd name="T27" fmla="*/ 129 h 356"/>
                <a:gd name="T28" fmla="*/ 59 w 167"/>
                <a:gd name="T29" fmla="*/ 117 h 356"/>
                <a:gd name="T30" fmla="*/ 80 w 167"/>
                <a:gd name="T31" fmla="*/ 109 h 356"/>
                <a:gd name="T32" fmla="*/ 104 w 167"/>
                <a:gd name="T33" fmla="*/ 107 h 356"/>
                <a:gd name="T34" fmla="*/ 123 w 167"/>
                <a:gd name="T35" fmla="*/ 108 h 356"/>
                <a:gd name="T36" fmla="*/ 144 w 167"/>
                <a:gd name="T37" fmla="*/ 0 h 356"/>
                <a:gd name="T38" fmla="*/ 167 w 167"/>
                <a:gd name="T39" fmla="*/ 339 h 356"/>
                <a:gd name="T40" fmla="*/ 155 w 167"/>
                <a:gd name="T41" fmla="*/ 345 h 356"/>
                <a:gd name="T42" fmla="*/ 121 w 167"/>
                <a:gd name="T43" fmla="*/ 355 h 356"/>
                <a:gd name="T44" fmla="*/ 100 w 167"/>
                <a:gd name="T45" fmla="*/ 356 h 356"/>
                <a:gd name="T46" fmla="*/ 144 w 167"/>
                <a:gd name="T47" fmla="*/ 128 h 356"/>
                <a:gd name="T48" fmla="*/ 108 w 167"/>
                <a:gd name="T49" fmla="*/ 123 h 356"/>
                <a:gd name="T50" fmla="*/ 97 w 167"/>
                <a:gd name="T51" fmla="*/ 124 h 356"/>
                <a:gd name="T52" fmla="*/ 77 w 167"/>
                <a:gd name="T53" fmla="*/ 128 h 356"/>
                <a:gd name="T54" fmla="*/ 60 w 167"/>
                <a:gd name="T55" fmla="*/ 137 h 356"/>
                <a:gd name="T56" fmla="*/ 48 w 167"/>
                <a:gd name="T57" fmla="*/ 149 h 356"/>
                <a:gd name="T58" fmla="*/ 37 w 167"/>
                <a:gd name="T59" fmla="*/ 165 h 356"/>
                <a:gd name="T60" fmla="*/ 28 w 167"/>
                <a:gd name="T61" fmla="*/ 192 h 356"/>
                <a:gd name="T62" fmla="*/ 24 w 167"/>
                <a:gd name="T63" fmla="*/ 232 h 356"/>
                <a:gd name="T64" fmla="*/ 25 w 167"/>
                <a:gd name="T65" fmla="*/ 255 h 356"/>
                <a:gd name="T66" fmla="*/ 35 w 167"/>
                <a:gd name="T67" fmla="*/ 292 h 356"/>
                <a:gd name="T68" fmla="*/ 43 w 167"/>
                <a:gd name="T69" fmla="*/ 308 h 356"/>
                <a:gd name="T70" fmla="*/ 53 w 167"/>
                <a:gd name="T71" fmla="*/ 321 h 356"/>
                <a:gd name="T72" fmla="*/ 67 w 167"/>
                <a:gd name="T73" fmla="*/ 331 h 356"/>
                <a:gd name="T74" fmla="*/ 83 w 167"/>
                <a:gd name="T75" fmla="*/ 336 h 356"/>
                <a:gd name="T76" fmla="*/ 103 w 167"/>
                <a:gd name="T77" fmla="*/ 339 h 356"/>
                <a:gd name="T78" fmla="*/ 116 w 167"/>
                <a:gd name="T79" fmla="*/ 339 h 356"/>
                <a:gd name="T80" fmla="*/ 136 w 167"/>
                <a:gd name="T81" fmla="*/ 335 h 356"/>
                <a:gd name="T82" fmla="*/ 144 w 167"/>
                <a:gd name="T83" fmla="*/ 12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7" h="356">
                  <a:moveTo>
                    <a:pt x="100" y="356"/>
                  </a:moveTo>
                  <a:lnTo>
                    <a:pt x="100" y="356"/>
                  </a:lnTo>
                  <a:lnTo>
                    <a:pt x="88" y="355"/>
                  </a:lnTo>
                  <a:lnTo>
                    <a:pt x="76" y="353"/>
                  </a:lnTo>
                  <a:lnTo>
                    <a:pt x="65" y="351"/>
                  </a:lnTo>
                  <a:lnTo>
                    <a:pt x="56" y="347"/>
                  </a:lnTo>
                  <a:lnTo>
                    <a:pt x="47" y="341"/>
                  </a:lnTo>
                  <a:lnTo>
                    <a:pt x="39" y="336"/>
                  </a:lnTo>
                  <a:lnTo>
                    <a:pt x="32" y="329"/>
                  </a:lnTo>
                  <a:lnTo>
                    <a:pt x="25" y="321"/>
                  </a:lnTo>
                  <a:lnTo>
                    <a:pt x="19" y="313"/>
                  </a:lnTo>
                  <a:lnTo>
                    <a:pt x="13" y="304"/>
                  </a:lnTo>
                  <a:lnTo>
                    <a:pt x="9" y="293"/>
                  </a:lnTo>
                  <a:lnTo>
                    <a:pt x="7" y="284"/>
                  </a:lnTo>
                  <a:lnTo>
                    <a:pt x="4" y="272"/>
                  </a:lnTo>
                  <a:lnTo>
                    <a:pt x="1" y="260"/>
                  </a:lnTo>
                  <a:lnTo>
                    <a:pt x="0" y="236"/>
                  </a:lnTo>
                  <a:lnTo>
                    <a:pt x="0" y="236"/>
                  </a:lnTo>
                  <a:lnTo>
                    <a:pt x="0" y="223"/>
                  </a:lnTo>
                  <a:lnTo>
                    <a:pt x="1" y="211"/>
                  </a:lnTo>
                  <a:lnTo>
                    <a:pt x="4" y="197"/>
                  </a:lnTo>
                  <a:lnTo>
                    <a:pt x="7" y="187"/>
                  </a:lnTo>
                  <a:lnTo>
                    <a:pt x="11" y="175"/>
                  </a:lnTo>
                  <a:lnTo>
                    <a:pt x="15" y="164"/>
                  </a:lnTo>
                  <a:lnTo>
                    <a:pt x="20" y="155"/>
                  </a:lnTo>
                  <a:lnTo>
                    <a:pt x="25" y="145"/>
                  </a:lnTo>
                  <a:lnTo>
                    <a:pt x="33" y="137"/>
                  </a:lnTo>
                  <a:lnTo>
                    <a:pt x="40" y="129"/>
                  </a:lnTo>
                  <a:lnTo>
                    <a:pt x="49" y="123"/>
                  </a:lnTo>
                  <a:lnTo>
                    <a:pt x="59" y="117"/>
                  </a:lnTo>
                  <a:lnTo>
                    <a:pt x="69" y="113"/>
                  </a:lnTo>
                  <a:lnTo>
                    <a:pt x="80" y="109"/>
                  </a:lnTo>
                  <a:lnTo>
                    <a:pt x="92" y="108"/>
                  </a:lnTo>
                  <a:lnTo>
                    <a:pt x="104" y="107"/>
                  </a:lnTo>
                  <a:lnTo>
                    <a:pt x="104" y="107"/>
                  </a:lnTo>
                  <a:lnTo>
                    <a:pt x="123" y="108"/>
                  </a:lnTo>
                  <a:lnTo>
                    <a:pt x="144" y="113"/>
                  </a:lnTo>
                  <a:lnTo>
                    <a:pt x="144" y="0"/>
                  </a:lnTo>
                  <a:lnTo>
                    <a:pt x="167" y="0"/>
                  </a:lnTo>
                  <a:lnTo>
                    <a:pt x="167" y="339"/>
                  </a:lnTo>
                  <a:lnTo>
                    <a:pt x="167" y="339"/>
                  </a:lnTo>
                  <a:lnTo>
                    <a:pt x="155" y="345"/>
                  </a:lnTo>
                  <a:lnTo>
                    <a:pt x="140" y="351"/>
                  </a:lnTo>
                  <a:lnTo>
                    <a:pt x="121" y="355"/>
                  </a:lnTo>
                  <a:lnTo>
                    <a:pt x="100" y="356"/>
                  </a:lnTo>
                  <a:lnTo>
                    <a:pt x="100" y="356"/>
                  </a:lnTo>
                  <a:close/>
                  <a:moveTo>
                    <a:pt x="144" y="128"/>
                  </a:moveTo>
                  <a:lnTo>
                    <a:pt x="144" y="128"/>
                  </a:lnTo>
                  <a:lnTo>
                    <a:pt x="127" y="124"/>
                  </a:lnTo>
                  <a:lnTo>
                    <a:pt x="108" y="123"/>
                  </a:lnTo>
                  <a:lnTo>
                    <a:pt x="108" y="123"/>
                  </a:lnTo>
                  <a:lnTo>
                    <a:pt x="97" y="124"/>
                  </a:lnTo>
                  <a:lnTo>
                    <a:pt x="87" y="125"/>
                  </a:lnTo>
                  <a:lnTo>
                    <a:pt x="77" y="128"/>
                  </a:lnTo>
                  <a:lnTo>
                    <a:pt x="68" y="132"/>
                  </a:lnTo>
                  <a:lnTo>
                    <a:pt x="60" y="137"/>
                  </a:lnTo>
                  <a:lnTo>
                    <a:pt x="53" y="143"/>
                  </a:lnTo>
                  <a:lnTo>
                    <a:pt x="48" y="149"/>
                  </a:lnTo>
                  <a:lnTo>
                    <a:pt x="43" y="157"/>
                  </a:lnTo>
                  <a:lnTo>
                    <a:pt x="37" y="165"/>
                  </a:lnTo>
                  <a:lnTo>
                    <a:pt x="35" y="175"/>
                  </a:lnTo>
                  <a:lnTo>
                    <a:pt x="28" y="192"/>
                  </a:lnTo>
                  <a:lnTo>
                    <a:pt x="25" y="212"/>
                  </a:lnTo>
                  <a:lnTo>
                    <a:pt x="24" y="232"/>
                  </a:lnTo>
                  <a:lnTo>
                    <a:pt x="24" y="232"/>
                  </a:lnTo>
                  <a:lnTo>
                    <a:pt x="25" y="255"/>
                  </a:lnTo>
                  <a:lnTo>
                    <a:pt x="28" y="275"/>
                  </a:lnTo>
                  <a:lnTo>
                    <a:pt x="35" y="292"/>
                  </a:lnTo>
                  <a:lnTo>
                    <a:pt x="37" y="300"/>
                  </a:lnTo>
                  <a:lnTo>
                    <a:pt x="43" y="308"/>
                  </a:lnTo>
                  <a:lnTo>
                    <a:pt x="47" y="315"/>
                  </a:lnTo>
                  <a:lnTo>
                    <a:pt x="53" y="321"/>
                  </a:lnTo>
                  <a:lnTo>
                    <a:pt x="59" y="327"/>
                  </a:lnTo>
                  <a:lnTo>
                    <a:pt x="67" y="331"/>
                  </a:lnTo>
                  <a:lnTo>
                    <a:pt x="75" y="335"/>
                  </a:lnTo>
                  <a:lnTo>
                    <a:pt x="83" y="336"/>
                  </a:lnTo>
                  <a:lnTo>
                    <a:pt x="92" y="339"/>
                  </a:lnTo>
                  <a:lnTo>
                    <a:pt x="103" y="339"/>
                  </a:lnTo>
                  <a:lnTo>
                    <a:pt x="103" y="339"/>
                  </a:lnTo>
                  <a:lnTo>
                    <a:pt x="116" y="339"/>
                  </a:lnTo>
                  <a:lnTo>
                    <a:pt x="127" y="337"/>
                  </a:lnTo>
                  <a:lnTo>
                    <a:pt x="136" y="335"/>
                  </a:lnTo>
                  <a:lnTo>
                    <a:pt x="144" y="331"/>
                  </a:lnTo>
                  <a:lnTo>
                    <a:pt x="144" y="1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1" name="Freeform 108">
              <a:extLst>
                <a:ext uri="{FF2B5EF4-FFF2-40B4-BE49-F238E27FC236}">
                  <a16:creationId xmlns:a16="http://schemas.microsoft.com/office/drawing/2014/main" id="{55B966C7-FFD8-4C1D-A431-50BCD8E28F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67" y="1937"/>
              <a:ext cx="177" cy="251"/>
            </a:xfrm>
            <a:custGeom>
              <a:avLst/>
              <a:gdLst>
                <a:gd name="T0" fmla="*/ 23 w 177"/>
                <a:gd name="T1" fmla="*/ 138 h 251"/>
                <a:gd name="T2" fmla="*/ 29 w 177"/>
                <a:gd name="T3" fmla="*/ 176 h 251"/>
                <a:gd name="T4" fmla="*/ 40 w 177"/>
                <a:gd name="T5" fmla="*/ 200 h 251"/>
                <a:gd name="T6" fmla="*/ 51 w 177"/>
                <a:gd name="T7" fmla="*/ 212 h 251"/>
                <a:gd name="T8" fmla="*/ 63 w 177"/>
                <a:gd name="T9" fmla="*/ 222 h 251"/>
                <a:gd name="T10" fmla="*/ 77 w 177"/>
                <a:gd name="T11" fmla="*/ 228 h 251"/>
                <a:gd name="T12" fmla="*/ 95 w 177"/>
                <a:gd name="T13" fmla="*/ 232 h 251"/>
                <a:gd name="T14" fmla="*/ 104 w 177"/>
                <a:gd name="T15" fmla="*/ 232 h 251"/>
                <a:gd name="T16" fmla="*/ 136 w 177"/>
                <a:gd name="T17" fmla="*/ 228 h 251"/>
                <a:gd name="T18" fmla="*/ 161 w 177"/>
                <a:gd name="T19" fmla="*/ 218 h 251"/>
                <a:gd name="T20" fmla="*/ 169 w 177"/>
                <a:gd name="T21" fmla="*/ 234 h 251"/>
                <a:gd name="T22" fmla="*/ 140 w 177"/>
                <a:gd name="T23" fmla="*/ 246 h 251"/>
                <a:gd name="T24" fmla="*/ 103 w 177"/>
                <a:gd name="T25" fmla="*/ 251 h 251"/>
                <a:gd name="T26" fmla="*/ 92 w 177"/>
                <a:gd name="T27" fmla="*/ 250 h 251"/>
                <a:gd name="T28" fmla="*/ 69 w 177"/>
                <a:gd name="T29" fmla="*/ 246 h 251"/>
                <a:gd name="T30" fmla="*/ 51 w 177"/>
                <a:gd name="T31" fmla="*/ 238 h 251"/>
                <a:gd name="T32" fmla="*/ 35 w 177"/>
                <a:gd name="T33" fmla="*/ 226 h 251"/>
                <a:gd name="T34" fmla="*/ 21 w 177"/>
                <a:gd name="T35" fmla="*/ 210 h 251"/>
                <a:gd name="T36" fmla="*/ 11 w 177"/>
                <a:gd name="T37" fmla="*/ 190 h 251"/>
                <a:gd name="T38" fmla="*/ 4 w 177"/>
                <a:gd name="T39" fmla="*/ 167 h 251"/>
                <a:gd name="T40" fmla="*/ 0 w 177"/>
                <a:gd name="T41" fmla="*/ 140 h 251"/>
                <a:gd name="T42" fmla="*/ 0 w 177"/>
                <a:gd name="T43" fmla="*/ 124 h 251"/>
                <a:gd name="T44" fmla="*/ 1 w 177"/>
                <a:gd name="T45" fmla="*/ 98 h 251"/>
                <a:gd name="T46" fmla="*/ 5 w 177"/>
                <a:gd name="T47" fmla="*/ 74 h 251"/>
                <a:gd name="T48" fmla="*/ 13 w 177"/>
                <a:gd name="T49" fmla="*/ 52 h 251"/>
                <a:gd name="T50" fmla="*/ 24 w 177"/>
                <a:gd name="T51" fmla="*/ 34 h 251"/>
                <a:gd name="T52" fmla="*/ 37 w 177"/>
                <a:gd name="T53" fmla="*/ 20 h 251"/>
                <a:gd name="T54" fmla="*/ 53 w 177"/>
                <a:gd name="T55" fmla="*/ 10 h 251"/>
                <a:gd name="T56" fmla="*/ 71 w 177"/>
                <a:gd name="T57" fmla="*/ 3 h 251"/>
                <a:gd name="T58" fmla="*/ 91 w 177"/>
                <a:gd name="T59" fmla="*/ 0 h 251"/>
                <a:gd name="T60" fmla="*/ 101 w 177"/>
                <a:gd name="T61" fmla="*/ 0 h 251"/>
                <a:gd name="T62" fmla="*/ 119 w 177"/>
                <a:gd name="T63" fmla="*/ 4 h 251"/>
                <a:gd name="T64" fmla="*/ 135 w 177"/>
                <a:gd name="T65" fmla="*/ 11 h 251"/>
                <a:gd name="T66" fmla="*/ 148 w 177"/>
                <a:gd name="T67" fmla="*/ 20 h 251"/>
                <a:gd name="T68" fmla="*/ 160 w 177"/>
                <a:gd name="T69" fmla="*/ 35 h 251"/>
                <a:gd name="T70" fmla="*/ 168 w 177"/>
                <a:gd name="T71" fmla="*/ 52 h 251"/>
                <a:gd name="T72" fmla="*/ 175 w 177"/>
                <a:gd name="T73" fmla="*/ 74 h 251"/>
                <a:gd name="T74" fmla="*/ 177 w 177"/>
                <a:gd name="T75" fmla="*/ 99 h 251"/>
                <a:gd name="T76" fmla="*/ 23 w 177"/>
                <a:gd name="T77" fmla="*/ 138 h 251"/>
                <a:gd name="T78" fmla="*/ 91 w 177"/>
                <a:gd name="T79" fmla="*/ 16 h 251"/>
                <a:gd name="T80" fmla="*/ 75 w 177"/>
                <a:gd name="T81" fmla="*/ 19 h 251"/>
                <a:gd name="T82" fmla="*/ 61 w 177"/>
                <a:gd name="T83" fmla="*/ 24 h 251"/>
                <a:gd name="T84" fmla="*/ 49 w 177"/>
                <a:gd name="T85" fmla="*/ 34 h 251"/>
                <a:gd name="T86" fmla="*/ 40 w 177"/>
                <a:gd name="T87" fmla="*/ 46 h 251"/>
                <a:gd name="T88" fmla="*/ 27 w 177"/>
                <a:gd name="T89" fmla="*/ 79 h 251"/>
                <a:gd name="T90" fmla="*/ 23 w 177"/>
                <a:gd name="T91" fmla="*/ 122 h 251"/>
                <a:gd name="T92" fmla="*/ 153 w 177"/>
                <a:gd name="T93" fmla="*/ 102 h 251"/>
                <a:gd name="T94" fmla="*/ 149 w 177"/>
                <a:gd name="T95" fmla="*/ 66 h 251"/>
                <a:gd name="T96" fmla="*/ 139 w 177"/>
                <a:gd name="T97" fmla="*/ 39 h 251"/>
                <a:gd name="T98" fmla="*/ 129 w 177"/>
                <a:gd name="T99" fmla="*/ 30 h 251"/>
                <a:gd name="T100" fmla="*/ 119 w 177"/>
                <a:gd name="T101" fmla="*/ 23 h 251"/>
                <a:gd name="T102" fmla="*/ 107 w 177"/>
                <a:gd name="T103" fmla="*/ 19 h 251"/>
                <a:gd name="T104" fmla="*/ 91 w 177"/>
                <a:gd name="T105" fmla="*/ 16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" h="251">
                  <a:moveTo>
                    <a:pt x="23" y="138"/>
                  </a:moveTo>
                  <a:lnTo>
                    <a:pt x="23" y="138"/>
                  </a:lnTo>
                  <a:lnTo>
                    <a:pt x="25" y="158"/>
                  </a:lnTo>
                  <a:lnTo>
                    <a:pt x="29" y="176"/>
                  </a:lnTo>
                  <a:lnTo>
                    <a:pt x="36" y="192"/>
                  </a:lnTo>
                  <a:lnTo>
                    <a:pt x="40" y="200"/>
                  </a:lnTo>
                  <a:lnTo>
                    <a:pt x="45" y="207"/>
                  </a:lnTo>
                  <a:lnTo>
                    <a:pt x="51" y="212"/>
                  </a:lnTo>
                  <a:lnTo>
                    <a:pt x="56" y="218"/>
                  </a:lnTo>
                  <a:lnTo>
                    <a:pt x="63" y="222"/>
                  </a:lnTo>
                  <a:lnTo>
                    <a:pt x="69" y="226"/>
                  </a:lnTo>
                  <a:lnTo>
                    <a:pt x="77" y="228"/>
                  </a:lnTo>
                  <a:lnTo>
                    <a:pt x="85" y="231"/>
                  </a:lnTo>
                  <a:lnTo>
                    <a:pt x="95" y="232"/>
                  </a:lnTo>
                  <a:lnTo>
                    <a:pt x="104" y="232"/>
                  </a:lnTo>
                  <a:lnTo>
                    <a:pt x="104" y="232"/>
                  </a:lnTo>
                  <a:lnTo>
                    <a:pt x="120" y="231"/>
                  </a:lnTo>
                  <a:lnTo>
                    <a:pt x="136" y="228"/>
                  </a:lnTo>
                  <a:lnTo>
                    <a:pt x="151" y="223"/>
                  </a:lnTo>
                  <a:lnTo>
                    <a:pt x="161" y="218"/>
                  </a:lnTo>
                  <a:lnTo>
                    <a:pt x="169" y="234"/>
                  </a:lnTo>
                  <a:lnTo>
                    <a:pt x="169" y="234"/>
                  </a:lnTo>
                  <a:lnTo>
                    <a:pt x="156" y="240"/>
                  </a:lnTo>
                  <a:lnTo>
                    <a:pt x="140" y="246"/>
                  </a:lnTo>
                  <a:lnTo>
                    <a:pt x="123" y="250"/>
                  </a:lnTo>
                  <a:lnTo>
                    <a:pt x="103" y="251"/>
                  </a:lnTo>
                  <a:lnTo>
                    <a:pt x="103" y="251"/>
                  </a:lnTo>
                  <a:lnTo>
                    <a:pt x="92" y="250"/>
                  </a:lnTo>
                  <a:lnTo>
                    <a:pt x="80" y="248"/>
                  </a:lnTo>
                  <a:lnTo>
                    <a:pt x="69" y="246"/>
                  </a:lnTo>
                  <a:lnTo>
                    <a:pt x="60" y="243"/>
                  </a:lnTo>
                  <a:lnTo>
                    <a:pt x="51" y="238"/>
                  </a:lnTo>
                  <a:lnTo>
                    <a:pt x="41" y="232"/>
                  </a:lnTo>
                  <a:lnTo>
                    <a:pt x="35" y="226"/>
                  </a:lnTo>
                  <a:lnTo>
                    <a:pt x="27" y="218"/>
                  </a:lnTo>
                  <a:lnTo>
                    <a:pt x="21" y="210"/>
                  </a:lnTo>
                  <a:lnTo>
                    <a:pt x="16" y="200"/>
                  </a:lnTo>
                  <a:lnTo>
                    <a:pt x="11" y="190"/>
                  </a:lnTo>
                  <a:lnTo>
                    <a:pt x="7" y="179"/>
                  </a:lnTo>
                  <a:lnTo>
                    <a:pt x="4" y="167"/>
                  </a:lnTo>
                  <a:lnTo>
                    <a:pt x="1" y="154"/>
                  </a:lnTo>
                  <a:lnTo>
                    <a:pt x="0" y="140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11"/>
                  </a:lnTo>
                  <a:lnTo>
                    <a:pt x="1" y="98"/>
                  </a:lnTo>
                  <a:lnTo>
                    <a:pt x="3" y="86"/>
                  </a:lnTo>
                  <a:lnTo>
                    <a:pt x="5" y="74"/>
                  </a:lnTo>
                  <a:lnTo>
                    <a:pt x="9" y="63"/>
                  </a:lnTo>
                  <a:lnTo>
                    <a:pt x="13" y="52"/>
                  </a:lnTo>
                  <a:lnTo>
                    <a:pt x="19" y="43"/>
                  </a:lnTo>
                  <a:lnTo>
                    <a:pt x="24" y="34"/>
                  </a:lnTo>
                  <a:lnTo>
                    <a:pt x="31" y="27"/>
                  </a:lnTo>
                  <a:lnTo>
                    <a:pt x="37" y="20"/>
                  </a:lnTo>
                  <a:lnTo>
                    <a:pt x="44" y="14"/>
                  </a:lnTo>
                  <a:lnTo>
                    <a:pt x="53" y="10"/>
                  </a:lnTo>
                  <a:lnTo>
                    <a:pt x="61" y="6"/>
                  </a:lnTo>
                  <a:lnTo>
                    <a:pt x="71" y="3"/>
                  </a:lnTo>
                  <a:lnTo>
                    <a:pt x="8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101" y="0"/>
                  </a:lnTo>
                  <a:lnTo>
                    <a:pt x="111" y="2"/>
                  </a:lnTo>
                  <a:lnTo>
                    <a:pt x="119" y="4"/>
                  </a:lnTo>
                  <a:lnTo>
                    <a:pt x="127" y="7"/>
                  </a:lnTo>
                  <a:lnTo>
                    <a:pt x="135" y="11"/>
                  </a:lnTo>
                  <a:lnTo>
                    <a:pt x="141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0" y="35"/>
                  </a:lnTo>
                  <a:lnTo>
                    <a:pt x="164" y="43"/>
                  </a:lnTo>
                  <a:lnTo>
                    <a:pt x="168" y="52"/>
                  </a:lnTo>
                  <a:lnTo>
                    <a:pt x="172" y="63"/>
                  </a:lnTo>
                  <a:lnTo>
                    <a:pt x="175" y="74"/>
                  </a:lnTo>
                  <a:lnTo>
                    <a:pt x="176" y="86"/>
                  </a:lnTo>
                  <a:lnTo>
                    <a:pt x="177" y="99"/>
                  </a:lnTo>
                  <a:lnTo>
                    <a:pt x="177" y="114"/>
                  </a:lnTo>
                  <a:lnTo>
                    <a:pt x="23" y="138"/>
                  </a:lnTo>
                  <a:close/>
                  <a:moveTo>
                    <a:pt x="91" y="16"/>
                  </a:moveTo>
                  <a:lnTo>
                    <a:pt x="91" y="16"/>
                  </a:lnTo>
                  <a:lnTo>
                    <a:pt x="83" y="18"/>
                  </a:lnTo>
                  <a:lnTo>
                    <a:pt x="75" y="19"/>
                  </a:lnTo>
                  <a:lnTo>
                    <a:pt x="68" y="22"/>
                  </a:lnTo>
                  <a:lnTo>
                    <a:pt x="61" y="24"/>
                  </a:lnTo>
                  <a:lnTo>
                    <a:pt x="55" y="28"/>
                  </a:lnTo>
                  <a:lnTo>
                    <a:pt x="49" y="34"/>
                  </a:lnTo>
                  <a:lnTo>
                    <a:pt x="44" y="39"/>
                  </a:lnTo>
                  <a:lnTo>
                    <a:pt x="40" y="46"/>
                  </a:lnTo>
                  <a:lnTo>
                    <a:pt x="32" y="62"/>
                  </a:lnTo>
                  <a:lnTo>
                    <a:pt x="27" y="79"/>
                  </a:lnTo>
                  <a:lnTo>
                    <a:pt x="23" y="99"/>
                  </a:lnTo>
                  <a:lnTo>
                    <a:pt x="23" y="122"/>
                  </a:lnTo>
                  <a:lnTo>
                    <a:pt x="153" y="102"/>
                  </a:lnTo>
                  <a:lnTo>
                    <a:pt x="153" y="102"/>
                  </a:lnTo>
                  <a:lnTo>
                    <a:pt x="153" y="82"/>
                  </a:lnTo>
                  <a:lnTo>
                    <a:pt x="149" y="66"/>
                  </a:lnTo>
                  <a:lnTo>
                    <a:pt x="145" y="51"/>
                  </a:lnTo>
                  <a:lnTo>
                    <a:pt x="139" y="39"/>
                  </a:lnTo>
                  <a:lnTo>
                    <a:pt x="135" y="34"/>
                  </a:lnTo>
                  <a:lnTo>
                    <a:pt x="129" y="30"/>
                  </a:lnTo>
                  <a:lnTo>
                    <a:pt x="124" y="26"/>
                  </a:lnTo>
                  <a:lnTo>
                    <a:pt x="119" y="23"/>
                  </a:lnTo>
                  <a:lnTo>
                    <a:pt x="113" y="20"/>
                  </a:lnTo>
                  <a:lnTo>
                    <a:pt x="107" y="19"/>
                  </a:lnTo>
                  <a:lnTo>
                    <a:pt x="91" y="16"/>
                  </a:lnTo>
                  <a:lnTo>
                    <a:pt x="91" y="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2" name="Freeform 109">
              <a:extLst>
                <a:ext uri="{FF2B5EF4-FFF2-40B4-BE49-F238E27FC236}">
                  <a16:creationId xmlns:a16="http://schemas.microsoft.com/office/drawing/2014/main" id="{6B39DD26-800D-43C7-B31A-536F5A88A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4" y="1937"/>
              <a:ext cx="90" cy="246"/>
            </a:xfrm>
            <a:custGeom>
              <a:avLst/>
              <a:gdLst>
                <a:gd name="T0" fmla="*/ 83 w 90"/>
                <a:gd name="T1" fmla="*/ 22 h 246"/>
                <a:gd name="T2" fmla="*/ 83 w 90"/>
                <a:gd name="T3" fmla="*/ 22 h 246"/>
                <a:gd name="T4" fmla="*/ 72 w 90"/>
                <a:gd name="T5" fmla="*/ 19 h 246"/>
                <a:gd name="T6" fmla="*/ 59 w 90"/>
                <a:gd name="T7" fmla="*/ 19 h 246"/>
                <a:gd name="T8" fmla="*/ 59 w 90"/>
                <a:gd name="T9" fmla="*/ 19 h 246"/>
                <a:gd name="T10" fmla="*/ 50 w 90"/>
                <a:gd name="T11" fmla="*/ 19 h 246"/>
                <a:gd name="T12" fmla="*/ 42 w 90"/>
                <a:gd name="T13" fmla="*/ 20 h 246"/>
                <a:gd name="T14" fmla="*/ 32 w 90"/>
                <a:gd name="T15" fmla="*/ 23 h 246"/>
                <a:gd name="T16" fmla="*/ 24 w 90"/>
                <a:gd name="T17" fmla="*/ 27 h 246"/>
                <a:gd name="T18" fmla="*/ 24 w 90"/>
                <a:gd name="T19" fmla="*/ 246 h 246"/>
                <a:gd name="T20" fmla="*/ 0 w 90"/>
                <a:gd name="T21" fmla="*/ 246 h 246"/>
                <a:gd name="T22" fmla="*/ 0 w 90"/>
                <a:gd name="T23" fmla="*/ 16 h 246"/>
                <a:gd name="T24" fmla="*/ 0 w 90"/>
                <a:gd name="T25" fmla="*/ 16 h 246"/>
                <a:gd name="T26" fmla="*/ 15 w 90"/>
                <a:gd name="T27" fmla="*/ 10 h 246"/>
                <a:gd name="T28" fmla="*/ 34 w 90"/>
                <a:gd name="T29" fmla="*/ 6 h 246"/>
                <a:gd name="T30" fmla="*/ 52 w 90"/>
                <a:gd name="T31" fmla="*/ 2 h 246"/>
                <a:gd name="T32" fmla="*/ 74 w 90"/>
                <a:gd name="T33" fmla="*/ 0 h 246"/>
                <a:gd name="T34" fmla="*/ 74 w 90"/>
                <a:gd name="T35" fmla="*/ 0 h 246"/>
                <a:gd name="T36" fmla="*/ 90 w 90"/>
                <a:gd name="T37" fmla="*/ 2 h 246"/>
                <a:gd name="T38" fmla="*/ 83 w 90"/>
                <a:gd name="T39" fmla="*/ 22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0" h="246">
                  <a:moveTo>
                    <a:pt x="83" y="22"/>
                  </a:moveTo>
                  <a:lnTo>
                    <a:pt x="83" y="22"/>
                  </a:lnTo>
                  <a:lnTo>
                    <a:pt x="72" y="19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50" y="19"/>
                  </a:lnTo>
                  <a:lnTo>
                    <a:pt x="42" y="20"/>
                  </a:lnTo>
                  <a:lnTo>
                    <a:pt x="32" y="23"/>
                  </a:lnTo>
                  <a:lnTo>
                    <a:pt x="24" y="27"/>
                  </a:lnTo>
                  <a:lnTo>
                    <a:pt x="24" y="246"/>
                  </a:lnTo>
                  <a:lnTo>
                    <a:pt x="0" y="24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5" y="10"/>
                  </a:lnTo>
                  <a:lnTo>
                    <a:pt x="34" y="6"/>
                  </a:lnTo>
                  <a:lnTo>
                    <a:pt x="52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90" y="2"/>
                  </a:lnTo>
                  <a:lnTo>
                    <a:pt x="83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3" name="Rectangle 110">
              <a:extLst>
                <a:ext uri="{FF2B5EF4-FFF2-40B4-BE49-F238E27FC236}">
                  <a16:creationId xmlns:a16="http://schemas.microsoft.com/office/drawing/2014/main" id="{28CF682C-3250-4DB2-868B-7C7C1259A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3" y="1832"/>
              <a:ext cx="24" cy="3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4" name="Freeform 111">
              <a:extLst>
                <a:ext uri="{FF2B5EF4-FFF2-40B4-BE49-F238E27FC236}">
                  <a16:creationId xmlns:a16="http://schemas.microsoft.com/office/drawing/2014/main" id="{869B7728-73F6-4C0B-A10E-A031305905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0" y="1937"/>
              <a:ext cx="178" cy="251"/>
            </a:xfrm>
            <a:custGeom>
              <a:avLst/>
              <a:gdLst>
                <a:gd name="T0" fmla="*/ 22 w 178"/>
                <a:gd name="T1" fmla="*/ 138 h 251"/>
                <a:gd name="T2" fmla="*/ 29 w 178"/>
                <a:gd name="T3" fmla="*/ 176 h 251"/>
                <a:gd name="T4" fmla="*/ 41 w 178"/>
                <a:gd name="T5" fmla="*/ 200 h 251"/>
                <a:gd name="T6" fmla="*/ 50 w 178"/>
                <a:gd name="T7" fmla="*/ 212 h 251"/>
                <a:gd name="T8" fmla="*/ 62 w 178"/>
                <a:gd name="T9" fmla="*/ 222 h 251"/>
                <a:gd name="T10" fmla="*/ 77 w 178"/>
                <a:gd name="T11" fmla="*/ 228 h 251"/>
                <a:gd name="T12" fmla="*/ 94 w 178"/>
                <a:gd name="T13" fmla="*/ 232 h 251"/>
                <a:gd name="T14" fmla="*/ 104 w 178"/>
                <a:gd name="T15" fmla="*/ 232 h 251"/>
                <a:gd name="T16" fmla="*/ 136 w 178"/>
                <a:gd name="T17" fmla="*/ 228 h 251"/>
                <a:gd name="T18" fmla="*/ 162 w 178"/>
                <a:gd name="T19" fmla="*/ 218 h 251"/>
                <a:gd name="T20" fmla="*/ 169 w 178"/>
                <a:gd name="T21" fmla="*/ 234 h 251"/>
                <a:gd name="T22" fmla="*/ 141 w 178"/>
                <a:gd name="T23" fmla="*/ 246 h 251"/>
                <a:gd name="T24" fmla="*/ 104 w 178"/>
                <a:gd name="T25" fmla="*/ 251 h 251"/>
                <a:gd name="T26" fmla="*/ 92 w 178"/>
                <a:gd name="T27" fmla="*/ 250 h 251"/>
                <a:gd name="T28" fmla="*/ 70 w 178"/>
                <a:gd name="T29" fmla="*/ 246 h 251"/>
                <a:gd name="T30" fmla="*/ 50 w 178"/>
                <a:gd name="T31" fmla="*/ 238 h 251"/>
                <a:gd name="T32" fmla="*/ 34 w 178"/>
                <a:gd name="T33" fmla="*/ 226 h 251"/>
                <a:gd name="T34" fmla="*/ 21 w 178"/>
                <a:gd name="T35" fmla="*/ 210 h 251"/>
                <a:gd name="T36" fmla="*/ 10 w 178"/>
                <a:gd name="T37" fmla="*/ 190 h 251"/>
                <a:gd name="T38" fmla="*/ 4 w 178"/>
                <a:gd name="T39" fmla="*/ 167 h 251"/>
                <a:gd name="T40" fmla="*/ 1 w 178"/>
                <a:gd name="T41" fmla="*/ 140 h 251"/>
                <a:gd name="T42" fmla="*/ 0 w 178"/>
                <a:gd name="T43" fmla="*/ 124 h 251"/>
                <a:gd name="T44" fmla="*/ 1 w 178"/>
                <a:gd name="T45" fmla="*/ 98 h 251"/>
                <a:gd name="T46" fmla="*/ 6 w 178"/>
                <a:gd name="T47" fmla="*/ 74 h 251"/>
                <a:gd name="T48" fmla="*/ 14 w 178"/>
                <a:gd name="T49" fmla="*/ 52 h 251"/>
                <a:gd name="T50" fmla="*/ 24 w 178"/>
                <a:gd name="T51" fmla="*/ 34 h 251"/>
                <a:gd name="T52" fmla="*/ 37 w 178"/>
                <a:gd name="T53" fmla="*/ 20 h 251"/>
                <a:gd name="T54" fmla="*/ 53 w 178"/>
                <a:gd name="T55" fmla="*/ 10 h 251"/>
                <a:gd name="T56" fmla="*/ 72 w 178"/>
                <a:gd name="T57" fmla="*/ 3 h 251"/>
                <a:gd name="T58" fmla="*/ 92 w 178"/>
                <a:gd name="T59" fmla="*/ 0 h 251"/>
                <a:gd name="T60" fmla="*/ 101 w 178"/>
                <a:gd name="T61" fmla="*/ 0 h 251"/>
                <a:gd name="T62" fmla="*/ 120 w 178"/>
                <a:gd name="T63" fmla="*/ 4 h 251"/>
                <a:gd name="T64" fmla="*/ 136 w 178"/>
                <a:gd name="T65" fmla="*/ 11 h 251"/>
                <a:gd name="T66" fmla="*/ 149 w 178"/>
                <a:gd name="T67" fmla="*/ 20 h 251"/>
                <a:gd name="T68" fmla="*/ 160 w 178"/>
                <a:gd name="T69" fmla="*/ 35 h 251"/>
                <a:gd name="T70" fmla="*/ 169 w 178"/>
                <a:gd name="T71" fmla="*/ 52 h 251"/>
                <a:gd name="T72" fmla="*/ 174 w 178"/>
                <a:gd name="T73" fmla="*/ 74 h 251"/>
                <a:gd name="T74" fmla="*/ 177 w 178"/>
                <a:gd name="T75" fmla="*/ 99 h 251"/>
                <a:gd name="T76" fmla="*/ 22 w 178"/>
                <a:gd name="T77" fmla="*/ 138 h 251"/>
                <a:gd name="T78" fmla="*/ 92 w 178"/>
                <a:gd name="T79" fmla="*/ 16 h 251"/>
                <a:gd name="T80" fmla="*/ 76 w 178"/>
                <a:gd name="T81" fmla="*/ 19 h 251"/>
                <a:gd name="T82" fmla="*/ 61 w 178"/>
                <a:gd name="T83" fmla="*/ 24 h 251"/>
                <a:gd name="T84" fmla="*/ 49 w 178"/>
                <a:gd name="T85" fmla="*/ 34 h 251"/>
                <a:gd name="T86" fmla="*/ 40 w 178"/>
                <a:gd name="T87" fmla="*/ 46 h 251"/>
                <a:gd name="T88" fmla="*/ 26 w 178"/>
                <a:gd name="T89" fmla="*/ 79 h 251"/>
                <a:gd name="T90" fmla="*/ 22 w 178"/>
                <a:gd name="T91" fmla="*/ 122 h 251"/>
                <a:gd name="T92" fmla="*/ 154 w 178"/>
                <a:gd name="T93" fmla="*/ 102 h 251"/>
                <a:gd name="T94" fmla="*/ 150 w 178"/>
                <a:gd name="T95" fmla="*/ 66 h 251"/>
                <a:gd name="T96" fmla="*/ 138 w 178"/>
                <a:gd name="T97" fmla="*/ 39 h 251"/>
                <a:gd name="T98" fmla="*/ 130 w 178"/>
                <a:gd name="T99" fmla="*/ 30 h 251"/>
                <a:gd name="T100" fmla="*/ 120 w 178"/>
                <a:gd name="T101" fmla="*/ 23 h 251"/>
                <a:gd name="T102" fmla="*/ 106 w 178"/>
                <a:gd name="T103" fmla="*/ 19 h 251"/>
                <a:gd name="T104" fmla="*/ 92 w 178"/>
                <a:gd name="T105" fmla="*/ 16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8" h="251">
                  <a:moveTo>
                    <a:pt x="22" y="138"/>
                  </a:moveTo>
                  <a:lnTo>
                    <a:pt x="22" y="138"/>
                  </a:lnTo>
                  <a:lnTo>
                    <a:pt x="25" y="158"/>
                  </a:lnTo>
                  <a:lnTo>
                    <a:pt x="29" y="176"/>
                  </a:lnTo>
                  <a:lnTo>
                    <a:pt x="36" y="192"/>
                  </a:lnTo>
                  <a:lnTo>
                    <a:pt x="41" y="200"/>
                  </a:lnTo>
                  <a:lnTo>
                    <a:pt x="45" y="207"/>
                  </a:lnTo>
                  <a:lnTo>
                    <a:pt x="50" y="212"/>
                  </a:lnTo>
                  <a:lnTo>
                    <a:pt x="57" y="218"/>
                  </a:lnTo>
                  <a:lnTo>
                    <a:pt x="62" y="222"/>
                  </a:lnTo>
                  <a:lnTo>
                    <a:pt x="70" y="226"/>
                  </a:lnTo>
                  <a:lnTo>
                    <a:pt x="77" y="228"/>
                  </a:lnTo>
                  <a:lnTo>
                    <a:pt x="86" y="231"/>
                  </a:lnTo>
                  <a:lnTo>
                    <a:pt x="94" y="232"/>
                  </a:lnTo>
                  <a:lnTo>
                    <a:pt x="104" y="232"/>
                  </a:lnTo>
                  <a:lnTo>
                    <a:pt x="104" y="232"/>
                  </a:lnTo>
                  <a:lnTo>
                    <a:pt x="121" y="231"/>
                  </a:lnTo>
                  <a:lnTo>
                    <a:pt x="136" y="228"/>
                  </a:lnTo>
                  <a:lnTo>
                    <a:pt x="150" y="223"/>
                  </a:lnTo>
                  <a:lnTo>
                    <a:pt x="162" y="218"/>
                  </a:lnTo>
                  <a:lnTo>
                    <a:pt x="169" y="234"/>
                  </a:lnTo>
                  <a:lnTo>
                    <a:pt x="169" y="234"/>
                  </a:lnTo>
                  <a:lnTo>
                    <a:pt x="157" y="240"/>
                  </a:lnTo>
                  <a:lnTo>
                    <a:pt x="141" y="246"/>
                  </a:lnTo>
                  <a:lnTo>
                    <a:pt x="122" y="250"/>
                  </a:lnTo>
                  <a:lnTo>
                    <a:pt x="104" y="251"/>
                  </a:lnTo>
                  <a:lnTo>
                    <a:pt x="104" y="251"/>
                  </a:lnTo>
                  <a:lnTo>
                    <a:pt x="92" y="250"/>
                  </a:lnTo>
                  <a:lnTo>
                    <a:pt x="81" y="248"/>
                  </a:lnTo>
                  <a:lnTo>
                    <a:pt x="70" y="246"/>
                  </a:lnTo>
                  <a:lnTo>
                    <a:pt x="60" y="243"/>
                  </a:lnTo>
                  <a:lnTo>
                    <a:pt x="50" y="238"/>
                  </a:lnTo>
                  <a:lnTo>
                    <a:pt x="42" y="232"/>
                  </a:lnTo>
                  <a:lnTo>
                    <a:pt x="34" y="226"/>
                  </a:lnTo>
                  <a:lnTo>
                    <a:pt x="28" y="218"/>
                  </a:lnTo>
                  <a:lnTo>
                    <a:pt x="21" y="210"/>
                  </a:lnTo>
                  <a:lnTo>
                    <a:pt x="16" y="200"/>
                  </a:lnTo>
                  <a:lnTo>
                    <a:pt x="10" y="190"/>
                  </a:lnTo>
                  <a:lnTo>
                    <a:pt x="8" y="179"/>
                  </a:lnTo>
                  <a:lnTo>
                    <a:pt x="4" y="167"/>
                  </a:lnTo>
                  <a:lnTo>
                    <a:pt x="2" y="154"/>
                  </a:lnTo>
                  <a:lnTo>
                    <a:pt x="1" y="140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11"/>
                  </a:lnTo>
                  <a:lnTo>
                    <a:pt x="1" y="98"/>
                  </a:lnTo>
                  <a:lnTo>
                    <a:pt x="4" y="86"/>
                  </a:lnTo>
                  <a:lnTo>
                    <a:pt x="6" y="74"/>
                  </a:lnTo>
                  <a:lnTo>
                    <a:pt x="9" y="63"/>
                  </a:lnTo>
                  <a:lnTo>
                    <a:pt x="14" y="52"/>
                  </a:lnTo>
                  <a:lnTo>
                    <a:pt x="18" y="43"/>
                  </a:lnTo>
                  <a:lnTo>
                    <a:pt x="24" y="34"/>
                  </a:lnTo>
                  <a:lnTo>
                    <a:pt x="30" y="27"/>
                  </a:lnTo>
                  <a:lnTo>
                    <a:pt x="37" y="20"/>
                  </a:lnTo>
                  <a:lnTo>
                    <a:pt x="45" y="14"/>
                  </a:lnTo>
                  <a:lnTo>
                    <a:pt x="53" y="10"/>
                  </a:lnTo>
                  <a:lnTo>
                    <a:pt x="62" y="6"/>
                  </a:lnTo>
                  <a:lnTo>
                    <a:pt x="72" y="3"/>
                  </a:lnTo>
                  <a:lnTo>
                    <a:pt x="81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101" y="0"/>
                  </a:lnTo>
                  <a:lnTo>
                    <a:pt x="110" y="2"/>
                  </a:lnTo>
                  <a:lnTo>
                    <a:pt x="120" y="4"/>
                  </a:lnTo>
                  <a:lnTo>
                    <a:pt x="128" y="7"/>
                  </a:lnTo>
                  <a:lnTo>
                    <a:pt x="136" y="11"/>
                  </a:lnTo>
                  <a:lnTo>
                    <a:pt x="142" y="15"/>
                  </a:lnTo>
                  <a:lnTo>
                    <a:pt x="149" y="20"/>
                  </a:lnTo>
                  <a:lnTo>
                    <a:pt x="154" y="27"/>
                  </a:lnTo>
                  <a:lnTo>
                    <a:pt x="160" y="35"/>
                  </a:lnTo>
                  <a:lnTo>
                    <a:pt x="165" y="43"/>
                  </a:lnTo>
                  <a:lnTo>
                    <a:pt x="169" y="52"/>
                  </a:lnTo>
                  <a:lnTo>
                    <a:pt x="172" y="63"/>
                  </a:lnTo>
                  <a:lnTo>
                    <a:pt x="174" y="74"/>
                  </a:lnTo>
                  <a:lnTo>
                    <a:pt x="176" y="86"/>
                  </a:lnTo>
                  <a:lnTo>
                    <a:pt x="177" y="99"/>
                  </a:lnTo>
                  <a:lnTo>
                    <a:pt x="178" y="114"/>
                  </a:lnTo>
                  <a:lnTo>
                    <a:pt x="22" y="138"/>
                  </a:lnTo>
                  <a:close/>
                  <a:moveTo>
                    <a:pt x="92" y="16"/>
                  </a:moveTo>
                  <a:lnTo>
                    <a:pt x="92" y="16"/>
                  </a:lnTo>
                  <a:lnTo>
                    <a:pt x="84" y="18"/>
                  </a:lnTo>
                  <a:lnTo>
                    <a:pt x="76" y="19"/>
                  </a:lnTo>
                  <a:lnTo>
                    <a:pt x="68" y="22"/>
                  </a:lnTo>
                  <a:lnTo>
                    <a:pt x="61" y="24"/>
                  </a:lnTo>
                  <a:lnTo>
                    <a:pt x="56" y="28"/>
                  </a:lnTo>
                  <a:lnTo>
                    <a:pt x="49" y="34"/>
                  </a:lnTo>
                  <a:lnTo>
                    <a:pt x="45" y="39"/>
                  </a:lnTo>
                  <a:lnTo>
                    <a:pt x="40" y="46"/>
                  </a:lnTo>
                  <a:lnTo>
                    <a:pt x="32" y="62"/>
                  </a:lnTo>
                  <a:lnTo>
                    <a:pt x="26" y="79"/>
                  </a:lnTo>
                  <a:lnTo>
                    <a:pt x="24" y="99"/>
                  </a:lnTo>
                  <a:lnTo>
                    <a:pt x="22" y="122"/>
                  </a:lnTo>
                  <a:lnTo>
                    <a:pt x="154" y="102"/>
                  </a:lnTo>
                  <a:lnTo>
                    <a:pt x="154" y="102"/>
                  </a:lnTo>
                  <a:lnTo>
                    <a:pt x="153" y="82"/>
                  </a:lnTo>
                  <a:lnTo>
                    <a:pt x="150" y="66"/>
                  </a:lnTo>
                  <a:lnTo>
                    <a:pt x="145" y="51"/>
                  </a:lnTo>
                  <a:lnTo>
                    <a:pt x="138" y="39"/>
                  </a:lnTo>
                  <a:lnTo>
                    <a:pt x="134" y="34"/>
                  </a:lnTo>
                  <a:lnTo>
                    <a:pt x="130" y="30"/>
                  </a:lnTo>
                  <a:lnTo>
                    <a:pt x="125" y="26"/>
                  </a:lnTo>
                  <a:lnTo>
                    <a:pt x="120" y="23"/>
                  </a:lnTo>
                  <a:lnTo>
                    <a:pt x="113" y="20"/>
                  </a:lnTo>
                  <a:lnTo>
                    <a:pt x="106" y="19"/>
                  </a:lnTo>
                  <a:lnTo>
                    <a:pt x="92" y="16"/>
                  </a:lnTo>
                  <a:lnTo>
                    <a:pt x="92" y="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5" name="Freeform 112">
              <a:extLst>
                <a:ext uri="{FF2B5EF4-FFF2-40B4-BE49-F238E27FC236}">
                  <a16:creationId xmlns:a16="http://schemas.microsoft.com/office/drawing/2014/main" id="{7C9491D3-FF60-4B5B-8859-91E653E47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7" y="1937"/>
              <a:ext cx="91" cy="246"/>
            </a:xfrm>
            <a:custGeom>
              <a:avLst/>
              <a:gdLst>
                <a:gd name="T0" fmla="*/ 84 w 91"/>
                <a:gd name="T1" fmla="*/ 22 h 246"/>
                <a:gd name="T2" fmla="*/ 84 w 91"/>
                <a:gd name="T3" fmla="*/ 22 h 246"/>
                <a:gd name="T4" fmla="*/ 72 w 91"/>
                <a:gd name="T5" fmla="*/ 19 h 246"/>
                <a:gd name="T6" fmla="*/ 60 w 91"/>
                <a:gd name="T7" fmla="*/ 19 h 246"/>
                <a:gd name="T8" fmla="*/ 60 w 91"/>
                <a:gd name="T9" fmla="*/ 19 h 246"/>
                <a:gd name="T10" fmla="*/ 51 w 91"/>
                <a:gd name="T11" fmla="*/ 19 h 246"/>
                <a:gd name="T12" fmla="*/ 41 w 91"/>
                <a:gd name="T13" fmla="*/ 20 h 246"/>
                <a:gd name="T14" fmla="*/ 32 w 91"/>
                <a:gd name="T15" fmla="*/ 23 h 246"/>
                <a:gd name="T16" fmla="*/ 24 w 91"/>
                <a:gd name="T17" fmla="*/ 27 h 246"/>
                <a:gd name="T18" fmla="*/ 24 w 91"/>
                <a:gd name="T19" fmla="*/ 246 h 246"/>
                <a:gd name="T20" fmla="*/ 0 w 91"/>
                <a:gd name="T21" fmla="*/ 246 h 246"/>
                <a:gd name="T22" fmla="*/ 0 w 91"/>
                <a:gd name="T23" fmla="*/ 16 h 246"/>
                <a:gd name="T24" fmla="*/ 0 w 91"/>
                <a:gd name="T25" fmla="*/ 16 h 246"/>
                <a:gd name="T26" fmla="*/ 16 w 91"/>
                <a:gd name="T27" fmla="*/ 10 h 246"/>
                <a:gd name="T28" fmla="*/ 33 w 91"/>
                <a:gd name="T29" fmla="*/ 6 h 246"/>
                <a:gd name="T30" fmla="*/ 53 w 91"/>
                <a:gd name="T31" fmla="*/ 2 h 246"/>
                <a:gd name="T32" fmla="*/ 75 w 91"/>
                <a:gd name="T33" fmla="*/ 0 h 246"/>
                <a:gd name="T34" fmla="*/ 75 w 91"/>
                <a:gd name="T35" fmla="*/ 0 h 246"/>
                <a:gd name="T36" fmla="*/ 91 w 91"/>
                <a:gd name="T37" fmla="*/ 2 h 246"/>
                <a:gd name="T38" fmla="*/ 84 w 91"/>
                <a:gd name="T39" fmla="*/ 22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1" h="246">
                  <a:moveTo>
                    <a:pt x="84" y="22"/>
                  </a:moveTo>
                  <a:lnTo>
                    <a:pt x="84" y="22"/>
                  </a:lnTo>
                  <a:lnTo>
                    <a:pt x="72" y="19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51" y="19"/>
                  </a:lnTo>
                  <a:lnTo>
                    <a:pt x="41" y="20"/>
                  </a:lnTo>
                  <a:lnTo>
                    <a:pt x="32" y="23"/>
                  </a:lnTo>
                  <a:lnTo>
                    <a:pt x="24" y="27"/>
                  </a:lnTo>
                  <a:lnTo>
                    <a:pt x="24" y="246"/>
                  </a:lnTo>
                  <a:lnTo>
                    <a:pt x="0" y="24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6" y="10"/>
                  </a:lnTo>
                  <a:lnTo>
                    <a:pt x="33" y="6"/>
                  </a:lnTo>
                  <a:lnTo>
                    <a:pt x="53" y="2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91" y="2"/>
                  </a:lnTo>
                  <a:lnTo>
                    <a:pt x="84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6" name="Freeform 113">
              <a:extLst>
                <a:ext uri="{FF2B5EF4-FFF2-40B4-BE49-F238E27FC236}">
                  <a16:creationId xmlns:a16="http://schemas.microsoft.com/office/drawing/2014/main" id="{59668BFD-3C6B-48E8-9DFE-71FD277474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3" y="1937"/>
              <a:ext cx="160" cy="246"/>
            </a:xfrm>
            <a:custGeom>
              <a:avLst/>
              <a:gdLst>
                <a:gd name="T0" fmla="*/ 136 w 160"/>
                <a:gd name="T1" fmla="*/ 246 h 246"/>
                <a:gd name="T2" fmla="*/ 136 w 160"/>
                <a:gd name="T3" fmla="*/ 78 h 246"/>
                <a:gd name="T4" fmla="*/ 136 w 160"/>
                <a:gd name="T5" fmla="*/ 78 h 246"/>
                <a:gd name="T6" fmla="*/ 135 w 160"/>
                <a:gd name="T7" fmla="*/ 63 h 246"/>
                <a:gd name="T8" fmla="*/ 132 w 160"/>
                <a:gd name="T9" fmla="*/ 51 h 246"/>
                <a:gd name="T10" fmla="*/ 128 w 160"/>
                <a:gd name="T11" fmla="*/ 40 h 246"/>
                <a:gd name="T12" fmla="*/ 121 w 160"/>
                <a:gd name="T13" fmla="*/ 31 h 246"/>
                <a:gd name="T14" fmla="*/ 113 w 160"/>
                <a:gd name="T15" fmla="*/ 24 h 246"/>
                <a:gd name="T16" fmla="*/ 103 w 160"/>
                <a:gd name="T17" fmla="*/ 20 h 246"/>
                <a:gd name="T18" fmla="*/ 89 w 160"/>
                <a:gd name="T19" fmla="*/ 18 h 246"/>
                <a:gd name="T20" fmla="*/ 73 w 160"/>
                <a:gd name="T21" fmla="*/ 16 h 246"/>
                <a:gd name="T22" fmla="*/ 73 w 160"/>
                <a:gd name="T23" fmla="*/ 16 h 246"/>
                <a:gd name="T24" fmla="*/ 60 w 160"/>
                <a:gd name="T25" fmla="*/ 18 h 246"/>
                <a:gd name="T26" fmla="*/ 47 w 160"/>
                <a:gd name="T27" fmla="*/ 19 h 246"/>
                <a:gd name="T28" fmla="*/ 35 w 160"/>
                <a:gd name="T29" fmla="*/ 22 h 246"/>
                <a:gd name="T30" fmla="*/ 24 w 160"/>
                <a:gd name="T31" fmla="*/ 26 h 246"/>
                <a:gd name="T32" fmla="*/ 24 w 160"/>
                <a:gd name="T33" fmla="*/ 246 h 246"/>
                <a:gd name="T34" fmla="*/ 0 w 160"/>
                <a:gd name="T35" fmla="*/ 246 h 246"/>
                <a:gd name="T36" fmla="*/ 0 w 160"/>
                <a:gd name="T37" fmla="*/ 16 h 246"/>
                <a:gd name="T38" fmla="*/ 0 w 160"/>
                <a:gd name="T39" fmla="*/ 16 h 246"/>
                <a:gd name="T40" fmla="*/ 16 w 160"/>
                <a:gd name="T41" fmla="*/ 10 h 246"/>
                <a:gd name="T42" fmla="*/ 35 w 160"/>
                <a:gd name="T43" fmla="*/ 4 h 246"/>
                <a:gd name="T44" fmla="*/ 53 w 160"/>
                <a:gd name="T45" fmla="*/ 2 h 246"/>
                <a:gd name="T46" fmla="*/ 73 w 160"/>
                <a:gd name="T47" fmla="*/ 0 h 246"/>
                <a:gd name="T48" fmla="*/ 73 w 160"/>
                <a:gd name="T49" fmla="*/ 0 h 246"/>
                <a:gd name="T50" fmla="*/ 95 w 160"/>
                <a:gd name="T51" fmla="*/ 2 h 246"/>
                <a:gd name="T52" fmla="*/ 112 w 160"/>
                <a:gd name="T53" fmla="*/ 6 h 246"/>
                <a:gd name="T54" fmla="*/ 120 w 160"/>
                <a:gd name="T55" fmla="*/ 8 h 246"/>
                <a:gd name="T56" fmla="*/ 127 w 160"/>
                <a:gd name="T57" fmla="*/ 11 h 246"/>
                <a:gd name="T58" fmla="*/ 133 w 160"/>
                <a:gd name="T59" fmla="*/ 15 h 246"/>
                <a:gd name="T60" fmla="*/ 139 w 160"/>
                <a:gd name="T61" fmla="*/ 20 h 246"/>
                <a:gd name="T62" fmla="*/ 144 w 160"/>
                <a:gd name="T63" fmla="*/ 26 h 246"/>
                <a:gd name="T64" fmla="*/ 148 w 160"/>
                <a:gd name="T65" fmla="*/ 31 h 246"/>
                <a:gd name="T66" fmla="*/ 152 w 160"/>
                <a:gd name="T67" fmla="*/ 38 h 246"/>
                <a:gd name="T68" fmla="*/ 155 w 160"/>
                <a:gd name="T69" fmla="*/ 44 h 246"/>
                <a:gd name="T70" fmla="*/ 159 w 160"/>
                <a:gd name="T71" fmla="*/ 60 h 246"/>
                <a:gd name="T72" fmla="*/ 160 w 160"/>
                <a:gd name="T73" fmla="*/ 78 h 246"/>
                <a:gd name="T74" fmla="*/ 160 w 160"/>
                <a:gd name="T75" fmla="*/ 246 h 246"/>
                <a:gd name="T76" fmla="*/ 136 w 160"/>
                <a:gd name="T77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246">
                  <a:moveTo>
                    <a:pt x="136" y="246"/>
                  </a:moveTo>
                  <a:lnTo>
                    <a:pt x="136" y="78"/>
                  </a:lnTo>
                  <a:lnTo>
                    <a:pt x="136" y="78"/>
                  </a:lnTo>
                  <a:lnTo>
                    <a:pt x="135" y="63"/>
                  </a:lnTo>
                  <a:lnTo>
                    <a:pt x="132" y="51"/>
                  </a:lnTo>
                  <a:lnTo>
                    <a:pt x="128" y="40"/>
                  </a:lnTo>
                  <a:lnTo>
                    <a:pt x="121" y="31"/>
                  </a:lnTo>
                  <a:lnTo>
                    <a:pt x="113" y="24"/>
                  </a:lnTo>
                  <a:lnTo>
                    <a:pt x="103" y="20"/>
                  </a:lnTo>
                  <a:lnTo>
                    <a:pt x="89" y="18"/>
                  </a:lnTo>
                  <a:lnTo>
                    <a:pt x="73" y="16"/>
                  </a:lnTo>
                  <a:lnTo>
                    <a:pt x="73" y="16"/>
                  </a:lnTo>
                  <a:lnTo>
                    <a:pt x="60" y="18"/>
                  </a:lnTo>
                  <a:lnTo>
                    <a:pt x="47" y="19"/>
                  </a:lnTo>
                  <a:lnTo>
                    <a:pt x="35" y="22"/>
                  </a:lnTo>
                  <a:lnTo>
                    <a:pt x="24" y="26"/>
                  </a:lnTo>
                  <a:lnTo>
                    <a:pt x="24" y="246"/>
                  </a:lnTo>
                  <a:lnTo>
                    <a:pt x="0" y="24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6" y="10"/>
                  </a:lnTo>
                  <a:lnTo>
                    <a:pt x="35" y="4"/>
                  </a:lnTo>
                  <a:lnTo>
                    <a:pt x="53" y="2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95" y="2"/>
                  </a:lnTo>
                  <a:lnTo>
                    <a:pt x="112" y="6"/>
                  </a:lnTo>
                  <a:lnTo>
                    <a:pt x="120" y="8"/>
                  </a:lnTo>
                  <a:lnTo>
                    <a:pt x="127" y="11"/>
                  </a:lnTo>
                  <a:lnTo>
                    <a:pt x="133" y="15"/>
                  </a:lnTo>
                  <a:lnTo>
                    <a:pt x="139" y="20"/>
                  </a:lnTo>
                  <a:lnTo>
                    <a:pt x="144" y="26"/>
                  </a:lnTo>
                  <a:lnTo>
                    <a:pt x="148" y="31"/>
                  </a:lnTo>
                  <a:lnTo>
                    <a:pt x="152" y="38"/>
                  </a:lnTo>
                  <a:lnTo>
                    <a:pt x="155" y="44"/>
                  </a:lnTo>
                  <a:lnTo>
                    <a:pt x="159" y="60"/>
                  </a:lnTo>
                  <a:lnTo>
                    <a:pt x="160" y="78"/>
                  </a:lnTo>
                  <a:lnTo>
                    <a:pt x="160" y="246"/>
                  </a:lnTo>
                  <a:lnTo>
                    <a:pt x="136" y="2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7" name="Freeform 114">
              <a:extLst>
                <a:ext uri="{FF2B5EF4-FFF2-40B4-BE49-F238E27FC236}">
                  <a16:creationId xmlns:a16="http://schemas.microsoft.com/office/drawing/2014/main" id="{C18A2FE5-383E-4D34-A16B-AAED9B4443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22" y="1937"/>
              <a:ext cx="178" cy="251"/>
            </a:xfrm>
            <a:custGeom>
              <a:avLst/>
              <a:gdLst>
                <a:gd name="T0" fmla="*/ 22 w 178"/>
                <a:gd name="T1" fmla="*/ 138 h 251"/>
                <a:gd name="T2" fmla="*/ 29 w 178"/>
                <a:gd name="T3" fmla="*/ 176 h 251"/>
                <a:gd name="T4" fmla="*/ 40 w 178"/>
                <a:gd name="T5" fmla="*/ 200 h 251"/>
                <a:gd name="T6" fmla="*/ 50 w 178"/>
                <a:gd name="T7" fmla="*/ 212 h 251"/>
                <a:gd name="T8" fmla="*/ 62 w 178"/>
                <a:gd name="T9" fmla="*/ 222 h 251"/>
                <a:gd name="T10" fmla="*/ 77 w 178"/>
                <a:gd name="T11" fmla="*/ 228 h 251"/>
                <a:gd name="T12" fmla="*/ 94 w 178"/>
                <a:gd name="T13" fmla="*/ 232 h 251"/>
                <a:gd name="T14" fmla="*/ 104 w 178"/>
                <a:gd name="T15" fmla="*/ 232 h 251"/>
                <a:gd name="T16" fmla="*/ 136 w 178"/>
                <a:gd name="T17" fmla="*/ 228 h 251"/>
                <a:gd name="T18" fmla="*/ 161 w 178"/>
                <a:gd name="T19" fmla="*/ 218 h 251"/>
                <a:gd name="T20" fmla="*/ 169 w 178"/>
                <a:gd name="T21" fmla="*/ 234 h 251"/>
                <a:gd name="T22" fmla="*/ 141 w 178"/>
                <a:gd name="T23" fmla="*/ 246 h 251"/>
                <a:gd name="T24" fmla="*/ 104 w 178"/>
                <a:gd name="T25" fmla="*/ 251 h 251"/>
                <a:gd name="T26" fmla="*/ 92 w 178"/>
                <a:gd name="T27" fmla="*/ 250 h 251"/>
                <a:gd name="T28" fmla="*/ 69 w 178"/>
                <a:gd name="T29" fmla="*/ 246 h 251"/>
                <a:gd name="T30" fmla="*/ 50 w 178"/>
                <a:gd name="T31" fmla="*/ 238 h 251"/>
                <a:gd name="T32" fmla="*/ 34 w 178"/>
                <a:gd name="T33" fmla="*/ 226 h 251"/>
                <a:gd name="T34" fmla="*/ 21 w 178"/>
                <a:gd name="T35" fmla="*/ 210 h 251"/>
                <a:gd name="T36" fmla="*/ 10 w 178"/>
                <a:gd name="T37" fmla="*/ 190 h 251"/>
                <a:gd name="T38" fmla="*/ 4 w 178"/>
                <a:gd name="T39" fmla="*/ 167 h 251"/>
                <a:gd name="T40" fmla="*/ 0 w 178"/>
                <a:gd name="T41" fmla="*/ 140 h 251"/>
                <a:gd name="T42" fmla="*/ 0 w 178"/>
                <a:gd name="T43" fmla="*/ 124 h 251"/>
                <a:gd name="T44" fmla="*/ 1 w 178"/>
                <a:gd name="T45" fmla="*/ 98 h 251"/>
                <a:gd name="T46" fmla="*/ 6 w 178"/>
                <a:gd name="T47" fmla="*/ 74 h 251"/>
                <a:gd name="T48" fmla="*/ 13 w 178"/>
                <a:gd name="T49" fmla="*/ 52 h 251"/>
                <a:gd name="T50" fmla="*/ 24 w 178"/>
                <a:gd name="T51" fmla="*/ 34 h 251"/>
                <a:gd name="T52" fmla="*/ 37 w 178"/>
                <a:gd name="T53" fmla="*/ 20 h 251"/>
                <a:gd name="T54" fmla="*/ 53 w 178"/>
                <a:gd name="T55" fmla="*/ 10 h 251"/>
                <a:gd name="T56" fmla="*/ 70 w 178"/>
                <a:gd name="T57" fmla="*/ 3 h 251"/>
                <a:gd name="T58" fmla="*/ 92 w 178"/>
                <a:gd name="T59" fmla="*/ 0 h 251"/>
                <a:gd name="T60" fmla="*/ 101 w 178"/>
                <a:gd name="T61" fmla="*/ 0 h 251"/>
                <a:gd name="T62" fmla="*/ 118 w 178"/>
                <a:gd name="T63" fmla="*/ 4 h 251"/>
                <a:gd name="T64" fmla="*/ 134 w 178"/>
                <a:gd name="T65" fmla="*/ 11 h 251"/>
                <a:gd name="T66" fmla="*/ 149 w 178"/>
                <a:gd name="T67" fmla="*/ 20 h 251"/>
                <a:gd name="T68" fmla="*/ 160 w 178"/>
                <a:gd name="T69" fmla="*/ 35 h 251"/>
                <a:gd name="T70" fmla="*/ 169 w 178"/>
                <a:gd name="T71" fmla="*/ 52 h 251"/>
                <a:gd name="T72" fmla="*/ 174 w 178"/>
                <a:gd name="T73" fmla="*/ 74 h 251"/>
                <a:gd name="T74" fmla="*/ 177 w 178"/>
                <a:gd name="T75" fmla="*/ 99 h 251"/>
                <a:gd name="T76" fmla="*/ 22 w 178"/>
                <a:gd name="T77" fmla="*/ 138 h 251"/>
                <a:gd name="T78" fmla="*/ 92 w 178"/>
                <a:gd name="T79" fmla="*/ 16 h 251"/>
                <a:gd name="T80" fmla="*/ 76 w 178"/>
                <a:gd name="T81" fmla="*/ 19 h 251"/>
                <a:gd name="T82" fmla="*/ 61 w 178"/>
                <a:gd name="T83" fmla="*/ 24 h 251"/>
                <a:gd name="T84" fmla="*/ 49 w 178"/>
                <a:gd name="T85" fmla="*/ 34 h 251"/>
                <a:gd name="T86" fmla="*/ 40 w 178"/>
                <a:gd name="T87" fmla="*/ 46 h 251"/>
                <a:gd name="T88" fmla="*/ 26 w 178"/>
                <a:gd name="T89" fmla="*/ 79 h 251"/>
                <a:gd name="T90" fmla="*/ 22 w 178"/>
                <a:gd name="T91" fmla="*/ 122 h 251"/>
                <a:gd name="T92" fmla="*/ 154 w 178"/>
                <a:gd name="T93" fmla="*/ 102 h 251"/>
                <a:gd name="T94" fmla="*/ 150 w 178"/>
                <a:gd name="T95" fmla="*/ 66 h 251"/>
                <a:gd name="T96" fmla="*/ 138 w 178"/>
                <a:gd name="T97" fmla="*/ 39 h 251"/>
                <a:gd name="T98" fmla="*/ 129 w 178"/>
                <a:gd name="T99" fmla="*/ 30 h 251"/>
                <a:gd name="T100" fmla="*/ 118 w 178"/>
                <a:gd name="T101" fmla="*/ 23 h 251"/>
                <a:gd name="T102" fmla="*/ 106 w 178"/>
                <a:gd name="T103" fmla="*/ 19 h 251"/>
                <a:gd name="T104" fmla="*/ 92 w 178"/>
                <a:gd name="T105" fmla="*/ 16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8" h="251">
                  <a:moveTo>
                    <a:pt x="22" y="138"/>
                  </a:moveTo>
                  <a:lnTo>
                    <a:pt x="22" y="138"/>
                  </a:lnTo>
                  <a:lnTo>
                    <a:pt x="25" y="158"/>
                  </a:lnTo>
                  <a:lnTo>
                    <a:pt x="29" y="176"/>
                  </a:lnTo>
                  <a:lnTo>
                    <a:pt x="36" y="192"/>
                  </a:lnTo>
                  <a:lnTo>
                    <a:pt x="40" y="200"/>
                  </a:lnTo>
                  <a:lnTo>
                    <a:pt x="45" y="207"/>
                  </a:lnTo>
                  <a:lnTo>
                    <a:pt x="50" y="212"/>
                  </a:lnTo>
                  <a:lnTo>
                    <a:pt x="56" y="218"/>
                  </a:lnTo>
                  <a:lnTo>
                    <a:pt x="62" y="222"/>
                  </a:lnTo>
                  <a:lnTo>
                    <a:pt x="70" y="226"/>
                  </a:lnTo>
                  <a:lnTo>
                    <a:pt x="77" y="228"/>
                  </a:lnTo>
                  <a:lnTo>
                    <a:pt x="85" y="231"/>
                  </a:lnTo>
                  <a:lnTo>
                    <a:pt x="94" y="232"/>
                  </a:lnTo>
                  <a:lnTo>
                    <a:pt x="104" y="232"/>
                  </a:lnTo>
                  <a:lnTo>
                    <a:pt x="104" y="232"/>
                  </a:lnTo>
                  <a:lnTo>
                    <a:pt x="120" y="231"/>
                  </a:lnTo>
                  <a:lnTo>
                    <a:pt x="136" y="228"/>
                  </a:lnTo>
                  <a:lnTo>
                    <a:pt x="150" y="223"/>
                  </a:lnTo>
                  <a:lnTo>
                    <a:pt x="161" y="218"/>
                  </a:lnTo>
                  <a:lnTo>
                    <a:pt x="169" y="234"/>
                  </a:lnTo>
                  <a:lnTo>
                    <a:pt x="169" y="234"/>
                  </a:lnTo>
                  <a:lnTo>
                    <a:pt x="157" y="240"/>
                  </a:lnTo>
                  <a:lnTo>
                    <a:pt x="141" y="246"/>
                  </a:lnTo>
                  <a:lnTo>
                    <a:pt x="122" y="250"/>
                  </a:lnTo>
                  <a:lnTo>
                    <a:pt x="104" y="251"/>
                  </a:lnTo>
                  <a:lnTo>
                    <a:pt x="104" y="251"/>
                  </a:lnTo>
                  <a:lnTo>
                    <a:pt x="92" y="250"/>
                  </a:lnTo>
                  <a:lnTo>
                    <a:pt x="80" y="248"/>
                  </a:lnTo>
                  <a:lnTo>
                    <a:pt x="69" y="246"/>
                  </a:lnTo>
                  <a:lnTo>
                    <a:pt x="60" y="243"/>
                  </a:lnTo>
                  <a:lnTo>
                    <a:pt x="50" y="238"/>
                  </a:lnTo>
                  <a:lnTo>
                    <a:pt x="42" y="232"/>
                  </a:lnTo>
                  <a:lnTo>
                    <a:pt x="34" y="226"/>
                  </a:lnTo>
                  <a:lnTo>
                    <a:pt x="28" y="218"/>
                  </a:lnTo>
                  <a:lnTo>
                    <a:pt x="21" y="210"/>
                  </a:lnTo>
                  <a:lnTo>
                    <a:pt x="16" y="200"/>
                  </a:lnTo>
                  <a:lnTo>
                    <a:pt x="10" y="190"/>
                  </a:lnTo>
                  <a:lnTo>
                    <a:pt x="6" y="179"/>
                  </a:lnTo>
                  <a:lnTo>
                    <a:pt x="4" y="167"/>
                  </a:lnTo>
                  <a:lnTo>
                    <a:pt x="1" y="154"/>
                  </a:lnTo>
                  <a:lnTo>
                    <a:pt x="0" y="140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11"/>
                  </a:lnTo>
                  <a:lnTo>
                    <a:pt x="1" y="98"/>
                  </a:lnTo>
                  <a:lnTo>
                    <a:pt x="4" y="86"/>
                  </a:lnTo>
                  <a:lnTo>
                    <a:pt x="6" y="74"/>
                  </a:lnTo>
                  <a:lnTo>
                    <a:pt x="9" y="63"/>
                  </a:lnTo>
                  <a:lnTo>
                    <a:pt x="13" y="52"/>
                  </a:lnTo>
                  <a:lnTo>
                    <a:pt x="18" y="43"/>
                  </a:lnTo>
                  <a:lnTo>
                    <a:pt x="24" y="34"/>
                  </a:lnTo>
                  <a:lnTo>
                    <a:pt x="30" y="27"/>
                  </a:lnTo>
                  <a:lnTo>
                    <a:pt x="37" y="20"/>
                  </a:lnTo>
                  <a:lnTo>
                    <a:pt x="45" y="14"/>
                  </a:lnTo>
                  <a:lnTo>
                    <a:pt x="53" y="10"/>
                  </a:lnTo>
                  <a:lnTo>
                    <a:pt x="61" y="6"/>
                  </a:lnTo>
                  <a:lnTo>
                    <a:pt x="70" y="3"/>
                  </a:lnTo>
                  <a:lnTo>
                    <a:pt x="81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101" y="0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8" y="7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9" y="20"/>
                  </a:lnTo>
                  <a:lnTo>
                    <a:pt x="154" y="27"/>
                  </a:lnTo>
                  <a:lnTo>
                    <a:pt x="160" y="35"/>
                  </a:lnTo>
                  <a:lnTo>
                    <a:pt x="165" y="43"/>
                  </a:lnTo>
                  <a:lnTo>
                    <a:pt x="169" y="52"/>
                  </a:lnTo>
                  <a:lnTo>
                    <a:pt x="172" y="63"/>
                  </a:lnTo>
                  <a:lnTo>
                    <a:pt x="174" y="74"/>
                  </a:lnTo>
                  <a:lnTo>
                    <a:pt x="176" y="86"/>
                  </a:lnTo>
                  <a:lnTo>
                    <a:pt x="177" y="99"/>
                  </a:lnTo>
                  <a:lnTo>
                    <a:pt x="178" y="114"/>
                  </a:lnTo>
                  <a:lnTo>
                    <a:pt x="22" y="138"/>
                  </a:lnTo>
                  <a:close/>
                  <a:moveTo>
                    <a:pt x="92" y="16"/>
                  </a:moveTo>
                  <a:lnTo>
                    <a:pt x="92" y="16"/>
                  </a:lnTo>
                  <a:lnTo>
                    <a:pt x="82" y="18"/>
                  </a:lnTo>
                  <a:lnTo>
                    <a:pt x="76" y="19"/>
                  </a:lnTo>
                  <a:lnTo>
                    <a:pt x="68" y="22"/>
                  </a:lnTo>
                  <a:lnTo>
                    <a:pt x="61" y="24"/>
                  </a:lnTo>
                  <a:lnTo>
                    <a:pt x="54" y="28"/>
                  </a:lnTo>
                  <a:lnTo>
                    <a:pt x="49" y="34"/>
                  </a:lnTo>
                  <a:lnTo>
                    <a:pt x="44" y="39"/>
                  </a:lnTo>
                  <a:lnTo>
                    <a:pt x="40" y="46"/>
                  </a:lnTo>
                  <a:lnTo>
                    <a:pt x="32" y="62"/>
                  </a:lnTo>
                  <a:lnTo>
                    <a:pt x="26" y="79"/>
                  </a:lnTo>
                  <a:lnTo>
                    <a:pt x="24" y="99"/>
                  </a:lnTo>
                  <a:lnTo>
                    <a:pt x="22" y="122"/>
                  </a:lnTo>
                  <a:lnTo>
                    <a:pt x="154" y="102"/>
                  </a:lnTo>
                  <a:lnTo>
                    <a:pt x="154" y="102"/>
                  </a:lnTo>
                  <a:lnTo>
                    <a:pt x="153" y="82"/>
                  </a:lnTo>
                  <a:lnTo>
                    <a:pt x="150" y="66"/>
                  </a:lnTo>
                  <a:lnTo>
                    <a:pt x="145" y="51"/>
                  </a:lnTo>
                  <a:lnTo>
                    <a:pt x="138" y="39"/>
                  </a:lnTo>
                  <a:lnTo>
                    <a:pt x="134" y="34"/>
                  </a:lnTo>
                  <a:lnTo>
                    <a:pt x="129" y="30"/>
                  </a:lnTo>
                  <a:lnTo>
                    <a:pt x="125" y="26"/>
                  </a:lnTo>
                  <a:lnTo>
                    <a:pt x="118" y="23"/>
                  </a:lnTo>
                  <a:lnTo>
                    <a:pt x="113" y="20"/>
                  </a:lnTo>
                  <a:lnTo>
                    <a:pt x="106" y="19"/>
                  </a:lnTo>
                  <a:lnTo>
                    <a:pt x="92" y="16"/>
                  </a:lnTo>
                  <a:lnTo>
                    <a:pt x="92" y="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8" name="Freeform 115">
              <a:extLst>
                <a:ext uri="{FF2B5EF4-FFF2-40B4-BE49-F238E27FC236}">
                  <a16:creationId xmlns:a16="http://schemas.microsoft.com/office/drawing/2014/main" id="{D87CB2FD-67D1-4137-BECF-96C5245CA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9" y="1937"/>
              <a:ext cx="160" cy="246"/>
            </a:xfrm>
            <a:custGeom>
              <a:avLst/>
              <a:gdLst>
                <a:gd name="T0" fmla="*/ 136 w 160"/>
                <a:gd name="T1" fmla="*/ 246 h 246"/>
                <a:gd name="T2" fmla="*/ 136 w 160"/>
                <a:gd name="T3" fmla="*/ 78 h 246"/>
                <a:gd name="T4" fmla="*/ 136 w 160"/>
                <a:gd name="T5" fmla="*/ 78 h 246"/>
                <a:gd name="T6" fmla="*/ 135 w 160"/>
                <a:gd name="T7" fmla="*/ 63 h 246"/>
                <a:gd name="T8" fmla="*/ 132 w 160"/>
                <a:gd name="T9" fmla="*/ 51 h 246"/>
                <a:gd name="T10" fmla="*/ 128 w 160"/>
                <a:gd name="T11" fmla="*/ 40 h 246"/>
                <a:gd name="T12" fmla="*/ 121 w 160"/>
                <a:gd name="T13" fmla="*/ 31 h 246"/>
                <a:gd name="T14" fmla="*/ 113 w 160"/>
                <a:gd name="T15" fmla="*/ 24 h 246"/>
                <a:gd name="T16" fmla="*/ 103 w 160"/>
                <a:gd name="T17" fmla="*/ 20 h 246"/>
                <a:gd name="T18" fmla="*/ 89 w 160"/>
                <a:gd name="T19" fmla="*/ 18 h 246"/>
                <a:gd name="T20" fmla="*/ 73 w 160"/>
                <a:gd name="T21" fmla="*/ 16 h 246"/>
                <a:gd name="T22" fmla="*/ 73 w 160"/>
                <a:gd name="T23" fmla="*/ 16 h 246"/>
                <a:gd name="T24" fmla="*/ 60 w 160"/>
                <a:gd name="T25" fmla="*/ 18 h 246"/>
                <a:gd name="T26" fmla="*/ 47 w 160"/>
                <a:gd name="T27" fmla="*/ 19 h 246"/>
                <a:gd name="T28" fmla="*/ 35 w 160"/>
                <a:gd name="T29" fmla="*/ 22 h 246"/>
                <a:gd name="T30" fmla="*/ 24 w 160"/>
                <a:gd name="T31" fmla="*/ 26 h 246"/>
                <a:gd name="T32" fmla="*/ 24 w 160"/>
                <a:gd name="T33" fmla="*/ 246 h 246"/>
                <a:gd name="T34" fmla="*/ 0 w 160"/>
                <a:gd name="T35" fmla="*/ 246 h 246"/>
                <a:gd name="T36" fmla="*/ 0 w 160"/>
                <a:gd name="T37" fmla="*/ 16 h 246"/>
                <a:gd name="T38" fmla="*/ 0 w 160"/>
                <a:gd name="T39" fmla="*/ 16 h 246"/>
                <a:gd name="T40" fmla="*/ 16 w 160"/>
                <a:gd name="T41" fmla="*/ 10 h 246"/>
                <a:gd name="T42" fmla="*/ 35 w 160"/>
                <a:gd name="T43" fmla="*/ 4 h 246"/>
                <a:gd name="T44" fmla="*/ 53 w 160"/>
                <a:gd name="T45" fmla="*/ 2 h 246"/>
                <a:gd name="T46" fmla="*/ 73 w 160"/>
                <a:gd name="T47" fmla="*/ 0 h 246"/>
                <a:gd name="T48" fmla="*/ 73 w 160"/>
                <a:gd name="T49" fmla="*/ 0 h 246"/>
                <a:gd name="T50" fmla="*/ 95 w 160"/>
                <a:gd name="T51" fmla="*/ 2 h 246"/>
                <a:gd name="T52" fmla="*/ 112 w 160"/>
                <a:gd name="T53" fmla="*/ 6 h 246"/>
                <a:gd name="T54" fmla="*/ 120 w 160"/>
                <a:gd name="T55" fmla="*/ 8 h 246"/>
                <a:gd name="T56" fmla="*/ 127 w 160"/>
                <a:gd name="T57" fmla="*/ 11 h 246"/>
                <a:gd name="T58" fmla="*/ 133 w 160"/>
                <a:gd name="T59" fmla="*/ 15 h 246"/>
                <a:gd name="T60" fmla="*/ 139 w 160"/>
                <a:gd name="T61" fmla="*/ 20 h 246"/>
                <a:gd name="T62" fmla="*/ 144 w 160"/>
                <a:gd name="T63" fmla="*/ 26 h 246"/>
                <a:gd name="T64" fmla="*/ 148 w 160"/>
                <a:gd name="T65" fmla="*/ 31 h 246"/>
                <a:gd name="T66" fmla="*/ 152 w 160"/>
                <a:gd name="T67" fmla="*/ 38 h 246"/>
                <a:gd name="T68" fmla="*/ 155 w 160"/>
                <a:gd name="T69" fmla="*/ 44 h 246"/>
                <a:gd name="T70" fmla="*/ 159 w 160"/>
                <a:gd name="T71" fmla="*/ 60 h 246"/>
                <a:gd name="T72" fmla="*/ 160 w 160"/>
                <a:gd name="T73" fmla="*/ 78 h 246"/>
                <a:gd name="T74" fmla="*/ 160 w 160"/>
                <a:gd name="T75" fmla="*/ 246 h 246"/>
                <a:gd name="T76" fmla="*/ 136 w 160"/>
                <a:gd name="T77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246">
                  <a:moveTo>
                    <a:pt x="136" y="246"/>
                  </a:moveTo>
                  <a:lnTo>
                    <a:pt x="136" y="78"/>
                  </a:lnTo>
                  <a:lnTo>
                    <a:pt x="136" y="78"/>
                  </a:lnTo>
                  <a:lnTo>
                    <a:pt x="135" y="63"/>
                  </a:lnTo>
                  <a:lnTo>
                    <a:pt x="132" y="51"/>
                  </a:lnTo>
                  <a:lnTo>
                    <a:pt x="128" y="40"/>
                  </a:lnTo>
                  <a:lnTo>
                    <a:pt x="121" y="31"/>
                  </a:lnTo>
                  <a:lnTo>
                    <a:pt x="113" y="24"/>
                  </a:lnTo>
                  <a:lnTo>
                    <a:pt x="103" y="20"/>
                  </a:lnTo>
                  <a:lnTo>
                    <a:pt x="89" y="18"/>
                  </a:lnTo>
                  <a:lnTo>
                    <a:pt x="73" y="16"/>
                  </a:lnTo>
                  <a:lnTo>
                    <a:pt x="73" y="16"/>
                  </a:lnTo>
                  <a:lnTo>
                    <a:pt x="60" y="18"/>
                  </a:lnTo>
                  <a:lnTo>
                    <a:pt x="47" y="19"/>
                  </a:lnTo>
                  <a:lnTo>
                    <a:pt x="35" y="22"/>
                  </a:lnTo>
                  <a:lnTo>
                    <a:pt x="24" y="26"/>
                  </a:lnTo>
                  <a:lnTo>
                    <a:pt x="24" y="246"/>
                  </a:lnTo>
                  <a:lnTo>
                    <a:pt x="0" y="24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6" y="10"/>
                  </a:lnTo>
                  <a:lnTo>
                    <a:pt x="35" y="4"/>
                  </a:lnTo>
                  <a:lnTo>
                    <a:pt x="53" y="2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95" y="2"/>
                  </a:lnTo>
                  <a:lnTo>
                    <a:pt x="112" y="6"/>
                  </a:lnTo>
                  <a:lnTo>
                    <a:pt x="120" y="8"/>
                  </a:lnTo>
                  <a:lnTo>
                    <a:pt x="127" y="11"/>
                  </a:lnTo>
                  <a:lnTo>
                    <a:pt x="133" y="15"/>
                  </a:lnTo>
                  <a:lnTo>
                    <a:pt x="139" y="20"/>
                  </a:lnTo>
                  <a:lnTo>
                    <a:pt x="144" y="26"/>
                  </a:lnTo>
                  <a:lnTo>
                    <a:pt x="148" y="31"/>
                  </a:lnTo>
                  <a:lnTo>
                    <a:pt x="152" y="38"/>
                  </a:lnTo>
                  <a:lnTo>
                    <a:pt x="155" y="44"/>
                  </a:lnTo>
                  <a:lnTo>
                    <a:pt x="159" y="60"/>
                  </a:lnTo>
                  <a:lnTo>
                    <a:pt x="160" y="78"/>
                  </a:lnTo>
                  <a:lnTo>
                    <a:pt x="160" y="246"/>
                  </a:lnTo>
                  <a:lnTo>
                    <a:pt x="136" y="2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</p:grpSp>
    </p:spTree>
    <p:extLst>
      <p:ext uri="{BB962C8B-B14F-4D97-AF65-F5344CB8AC3E}">
        <p14:creationId xmlns:p14="http://schemas.microsoft.com/office/powerpoint/2010/main" val="39073036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- Stille und Geb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>
            <a:extLst>
              <a:ext uri="{FF2B5EF4-FFF2-40B4-BE49-F238E27FC236}">
                <a16:creationId xmlns:a16="http://schemas.microsoft.com/office/drawing/2014/main" id="{C29E5B39-365C-4C09-8770-CF4B7898456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68167" y="925253"/>
            <a:ext cx="10303497" cy="4626393"/>
            <a:chOff x="214" y="40"/>
            <a:chExt cx="7590" cy="3408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A3E32E8B-DDF0-4F60-8CFA-9B87E6E94501}"/>
                </a:ext>
              </a:extLst>
            </p:cNvPr>
            <p:cNvSpPr>
              <a:spLocks noChangeArrowheads="1" noTextEdit="1"/>
            </p:cNvSpPr>
            <p:nvPr/>
          </p:nvSpPr>
          <p:spPr bwMode="auto">
            <a:xfrm>
              <a:off x="214" y="40"/>
              <a:ext cx="7590" cy="3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3878117-60D7-425C-A198-B42A55498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9" y="1775"/>
              <a:ext cx="166" cy="164"/>
            </a:xfrm>
            <a:custGeom>
              <a:avLst/>
              <a:gdLst>
                <a:gd name="T0" fmla="*/ 166 w 166"/>
                <a:gd name="T1" fmla="*/ 81 h 164"/>
                <a:gd name="T2" fmla="*/ 166 w 166"/>
                <a:gd name="T3" fmla="*/ 81 h 164"/>
                <a:gd name="T4" fmla="*/ 166 w 166"/>
                <a:gd name="T5" fmla="*/ 73 h 164"/>
                <a:gd name="T6" fmla="*/ 164 w 166"/>
                <a:gd name="T7" fmla="*/ 66 h 164"/>
                <a:gd name="T8" fmla="*/ 162 w 166"/>
                <a:gd name="T9" fmla="*/ 57 h 164"/>
                <a:gd name="T10" fmla="*/ 159 w 166"/>
                <a:gd name="T11" fmla="*/ 50 h 164"/>
                <a:gd name="T12" fmla="*/ 155 w 166"/>
                <a:gd name="T13" fmla="*/ 42 h 164"/>
                <a:gd name="T14" fmla="*/ 151 w 166"/>
                <a:gd name="T15" fmla="*/ 36 h 164"/>
                <a:gd name="T16" fmla="*/ 141 w 166"/>
                <a:gd name="T17" fmla="*/ 23 h 164"/>
                <a:gd name="T18" fmla="*/ 129 w 166"/>
                <a:gd name="T19" fmla="*/ 14 h 164"/>
                <a:gd name="T20" fmla="*/ 123 w 166"/>
                <a:gd name="T21" fmla="*/ 9 h 164"/>
                <a:gd name="T22" fmla="*/ 115 w 166"/>
                <a:gd name="T23" fmla="*/ 6 h 164"/>
                <a:gd name="T24" fmla="*/ 107 w 166"/>
                <a:gd name="T25" fmla="*/ 2 h 164"/>
                <a:gd name="T26" fmla="*/ 100 w 166"/>
                <a:gd name="T27" fmla="*/ 1 h 164"/>
                <a:gd name="T28" fmla="*/ 92 w 166"/>
                <a:gd name="T29" fmla="*/ 0 h 164"/>
                <a:gd name="T30" fmla="*/ 83 w 166"/>
                <a:gd name="T31" fmla="*/ 0 h 164"/>
                <a:gd name="T32" fmla="*/ 83 w 166"/>
                <a:gd name="T33" fmla="*/ 0 h 164"/>
                <a:gd name="T34" fmla="*/ 75 w 166"/>
                <a:gd name="T35" fmla="*/ 0 h 164"/>
                <a:gd name="T36" fmla="*/ 66 w 166"/>
                <a:gd name="T37" fmla="*/ 1 h 164"/>
                <a:gd name="T38" fmla="*/ 58 w 166"/>
                <a:gd name="T39" fmla="*/ 2 h 164"/>
                <a:gd name="T40" fmla="*/ 50 w 166"/>
                <a:gd name="T41" fmla="*/ 6 h 164"/>
                <a:gd name="T42" fmla="*/ 44 w 166"/>
                <a:gd name="T43" fmla="*/ 9 h 164"/>
                <a:gd name="T44" fmla="*/ 36 w 166"/>
                <a:gd name="T45" fmla="*/ 14 h 164"/>
                <a:gd name="T46" fmla="*/ 25 w 166"/>
                <a:gd name="T47" fmla="*/ 23 h 164"/>
                <a:gd name="T48" fmla="*/ 14 w 166"/>
                <a:gd name="T49" fmla="*/ 36 h 164"/>
                <a:gd name="T50" fmla="*/ 10 w 166"/>
                <a:gd name="T51" fmla="*/ 42 h 164"/>
                <a:gd name="T52" fmla="*/ 6 w 166"/>
                <a:gd name="T53" fmla="*/ 50 h 164"/>
                <a:gd name="T54" fmla="*/ 4 w 166"/>
                <a:gd name="T55" fmla="*/ 57 h 164"/>
                <a:gd name="T56" fmla="*/ 3 w 166"/>
                <a:gd name="T57" fmla="*/ 66 h 164"/>
                <a:gd name="T58" fmla="*/ 1 w 166"/>
                <a:gd name="T59" fmla="*/ 73 h 164"/>
                <a:gd name="T60" fmla="*/ 0 w 166"/>
                <a:gd name="T61" fmla="*/ 81 h 164"/>
                <a:gd name="T62" fmla="*/ 0 w 166"/>
                <a:gd name="T63" fmla="*/ 81 h 164"/>
                <a:gd name="T64" fmla="*/ 1 w 166"/>
                <a:gd name="T65" fmla="*/ 90 h 164"/>
                <a:gd name="T66" fmla="*/ 3 w 166"/>
                <a:gd name="T67" fmla="*/ 98 h 164"/>
                <a:gd name="T68" fmla="*/ 4 w 166"/>
                <a:gd name="T69" fmla="*/ 106 h 164"/>
                <a:gd name="T70" fmla="*/ 6 w 166"/>
                <a:gd name="T71" fmla="*/ 114 h 164"/>
                <a:gd name="T72" fmla="*/ 10 w 166"/>
                <a:gd name="T73" fmla="*/ 121 h 164"/>
                <a:gd name="T74" fmla="*/ 14 w 166"/>
                <a:gd name="T75" fmla="*/ 128 h 164"/>
                <a:gd name="T76" fmla="*/ 25 w 166"/>
                <a:gd name="T77" fmla="*/ 139 h 164"/>
                <a:gd name="T78" fmla="*/ 36 w 166"/>
                <a:gd name="T79" fmla="*/ 150 h 164"/>
                <a:gd name="T80" fmla="*/ 44 w 166"/>
                <a:gd name="T81" fmla="*/ 154 h 164"/>
                <a:gd name="T82" fmla="*/ 50 w 166"/>
                <a:gd name="T83" fmla="*/ 158 h 164"/>
                <a:gd name="T84" fmla="*/ 58 w 166"/>
                <a:gd name="T85" fmla="*/ 160 h 164"/>
                <a:gd name="T86" fmla="*/ 66 w 166"/>
                <a:gd name="T87" fmla="*/ 163 h 164"/>
                <a:gd name="T88" fmla="*/ 75 w 166"/>
                <a:gd name="T89" fmla="*/ 164 h 164"/>
                <a:gd name="T90" fmla="*/ 83 w 166"/>
                <a:gd name="T91" fmla="*/ 164 h 164"/>
                <a:gd name="T92" fmla="*/ 83 w 166"/>
                <a:gd name="T93" fmla="*/ 164 h 164"/>
                <a:gd name="T94" fmla="*/ 92 w 166"/>
                <a:gd name="T95" fmla="*/ 164 h 164"/>
                <a:gd name="T96" fmla="*/ 100 w 166"/>
                <a:gd name="T97" fmla="*/ 163 h 164"/>
                <a:gd name="T98" fmla="*/ 107 w 166"/>
                <a:gd name="T99" fmla="*/ 160 h 164"/>
                <a:gd name="T100" fmla="*/ 115 w 166"/>
                <a:gd name="T101" fmla="*/ 158 h 164"/>
                <a:gd name="T102" fmla="*/ 123 w 166"/>
                <a:gd name="T103" fmla="*/ 154 h 164"/>
                <a:gd name="T104" fmla="*/ 129 w 166"/>
                <a:gd name="T105" fmla="*/ 150 h 164"/>
                <a:gd name="T106" fmla="*/ 141 w 166"/>
                <a:gd name="T107" fmla="*/ 139 h 164"/>
                <a:gd name="T108" fmla="*/ 151 w 166"/>
                <a:gd name="T109" fmla="*/ 128 h 164"/>
                <a:gd name="T110" fmla="*/ 155 w 166"/>
                <a:gd name="T111" fmla="*/ 121 h 164"/>
                <a:gd name="T112" fmla="*/ 159 w 166"/>
                <a:gd name="T113" fmla="*/ 114 h 164"/>
                <a:gd name="T114" fmla="*/ 162 w 166"/>
                <a:gd name="T115" fmla="*/ 106 h 164"/>
                <a:gd name="T116" fmla="*/ 164 w 166"/>
                <a:gd name="T117" fmla="*/ 98 h 164"/>
                <a:gd name="T118" fmla="*/ 166 w 166"/>
                <a:gd name="T119" fmla="*/ 90 h 164"/>
                <a:gd name="T120" fmla="*/ 166 w 166"/>
                <a:gd name="T121" fmla="*/ 81 h 164"/>
                <a:gd name="T122" fmla="*/ 166 w 166"/>
                <a:gd name="T123" fmla="*/ 8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6" h="164">
                  <a:moveTo>
                    <a:pt x="166" y="81"/>
                  </a:moveTo>
                  <a:lnTo>
                    <a:pt x="166" y="81"/>
                  </a:lnTo>
                  <a:lnTo>
                    <a:pt x="166" y="73"/>
                  </a:lnTo>
                  <a:lnTo>
                    <a:pt x="164" y="66"/>
                  </a:lnTo>
                  <a:lnTo>
                    <a:pt x="162" y="57"/>
                  </a:lnTo>
                  <a:lnTo>
                    <a:pt x="159" y="50"/>
                  </a:lnTo>
                  <a:lnTo>
                    <a:pt x="155" y="42"/>
                  </a:lnTo>
                  <a:lnTo>
                    <a:pt x="151" y="36"/>
                  </a:lnTo>
                  <a:lnTo>
                    <a:pt x="141" y="23"/>
                  </a:lnTo>
                  <a:lnTo>
                    <a:pt x="129" y="14"/>
                  </a:lnTo>
                  <a:lnTo>
                    <a:pt x="123" y="9"/>
                  </a:lnTo>
                  <a:lnTo>
                    <a:pt x="115" y="6"/>
                  </a:lnTo>
                  <a:lnTo>
                    <a:pt x="107" y="2"/>
                  </a:lnTo>
                  <a:lnTo>
                    <a:pt x="100" y="1"/>
                  </a:lnTo>
                  <a:lnTo>
                    <a:pt x="92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5" y="0"/>
                  </a:lnTo>
                  <a:lnTo>
                    <a:pt x="66" y="1"/>
                  </a:lnTo>
                  <a:lnTo>
                    <a:pt x="58" y="2"/>
                  </a:lnTo>
                  <a:lnTo>
                    <a:pt x="50" y="6"/>
                  </a:lnTo>
                  <a:lnTo>
                    <a:pt x="44" y="9"/>
                  </a:lnTo>
                  <a:lnTo>
                    <a:pt x="36" y="14"/>
                  </a:lnTo>
                  <a:lnTo>
                    <a:pt x="25" y="23"/>
                  </a:lnTo>
                  <a:lnTo>
                    <a:pt x="14" y="36"/>
                  </a:lnTo>
                  <a:lnTo>
                    <a:pt x="10" y="42"/>
                  </a:lnTo>
                  <a:lnTo>
                    <a:pt x="6" y="50"/>
                  </a:lnTo>
                  <a:lnTo>
                    <a:pt x="4" y="57"/>
                  </a:lnTo>
                  <a:lnTo>
                    <a:pt x="3" y="66"/>
                  </a:lnTo>
                  <a:lnTo>
                    <a:pt x="1" y="73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" y="90"/>
                  </a:lnTo>
                  <a:lnTo>
                    <a:pt x="3" y="98"/>
                  </a:lnTo>
                  <a:lnTo>
                    <a:pt x="4" y="106"/>
                  </a:lnTo>
                  <a:lnTo>
                    <a:pt x="6" y="114"/>
                  </a:lnTo>
                  <a:lnTo>
                    <a:pt x="10" y="121"/>
                  </a:lnTo>
                  <a:lnTo>
                    <a:pt x="14" y="128"/>
                  </a:lnTo>
                  <a:lnTo>
                    <a:pt x="25" y="139"/>
                  </a:lnTo>
                  <a:lnTo>
                    <a:pt x="36" y="150"/>
                  </a:lnTo>
                  <a:lnTo>
                    <a:pt x="44" y="154"/>
                  </a:lnTo>
                  <a:lnTo>
                    <a:pt x="50" y="158"/>
                  </a:lnTo>
                  <a:lnTo>
                    <a:pt x="58" y="160"/>
                  </a:lnTo>
                  <a:lnTo>
                    <a:pt x="66" y="163"/>
                  </a:lnTo>
                  <a:lnTo>
                    <a:pt x="75" y="164"/>
                  </a:lnTo>
                  <a:lnTo>
                    <a:pt x="83" y="164"/>
                  </a:lnTo>
                  <a:lnTo>
                    <a:pt x="83" y="164"/>
                  </a:lnTo>
                  <a:lnTo>
                    <a:pt x="92" y="164"/>
                  </a:lnTo>
                  <a:lnTo>
                    <a:pt x="100" y="163"/>
                  </a:lnTo>
                  <a:lnTo>
                    <a:pt x="107" y="160"/>
                  </a:lnTo>
                  <a:lnTo>
                    <a:pt x="115" y="158"/>
                  </a:lnTo>
                  <a:lnTo>
                    <a:pt x="123" y="154"/>
                  </a:lnTo>
                  <a:lnTo>
                    <a:pt x="129" y="150"/>
                  </a:lnTo>
                  <a:lnTo>
                    <a:pt x="141" y="139"/>
                  </a:lnTo>
                  <a:lnTo>
                    <a:pt x="151" y="128"/>
                  </a:lnTo>
                  <a:lnTo>
                    <a:pt x="155" y="121"/>
                  </a:lnTo>
                  <a:lnTo>
                    <a:pt x="159" y="114"/>
                  </a:lnTo>
                  <a:lnTo>
                    <a:pt x="162" y="106"/>
                  </a:lnTo>
                  <a:lnTo>
                    <a:pt x="164" y="98"/>
                  </a:lnTo>
                  <a:lnTo>
                    <a:pt x="166" y="90"/>
                  </a:lnTo>
                  <a:lnTo>
                    <a:pt x="166" y="81"/>
                  </a:lnTo>
                  <a:lnTo>
                    <a:pt x="166" y="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CAC94D3-3F12-4F5D-BF33-7BE13D766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" y="1795"/>
              <a:ext cx="124" cy="123"/>
            </a:xfrm>
            <a:custGeom>
              <a:avLst/>
              <a:gdLst>
                <a:gd name="T0" fmla="*/ 124 w 124"/>
                <a:gd name="T1" fmla="*/ 61 h 123"/>
                <a:gd name="T2" fmla="*/ 124 w 124"/>
                <a:gd name="T3" fmla="*/ 61 h 123"/>
                <a:gd name="T4" fmla="*/ 123 w 124"/>
                <a:gd name="T5" fmla="*/ 50 h 123"/>
                <a:gd name="T6" fmla="*/ 119 w 124"/>
                <a:gd name="T7" fmla="*/ 38 h 123"/>
                <a:gd name="T8" fmla="*/ 114 w 124"/>
                <a:gd name="T9" fmla="*/ 27 h 123"/>
                <a:gd name="T10" fmla="*/ 106 w 124"/>
                <a:gd name="T11" fmla="*/ 18 h 123"/>
                <a:gd name="T12" fmla="*/ 97 w 124"/>
                <a:gd name="T13" fmla="*/ 11 h 123"/>
                <a:gd name="T14" fmla="*/ 87 w 124"/>
                <a:gd name="T15" fmla="*/ 4 h 123"/>
                <a:gd name="T16" fmla="*/ 75 w 124"/>
                <a:gd name="T17" fmla="*/ 2 h 123"/>
                <a:gd name="T18" fmla="*/ 62 w 124"/>
                <a:gd name="T19" fmla="*/ 0 h 123"/>
                <a:gd name="T20" fmla="*/ 62 w 124"/>
                <a:gd name="T21" fmla="*/ 0 h 123"/>
                <a:gd name="T22" fmla="*/ 51 w 124"/>
                <a:gd name="T23" fmla="*/ 2 h 123"/>
                <a:gd name="T24" fmla="*/ 39 w 124"/>
                <a:gd name="T25" fmla="*/ 4 h 123"/>
                <a:gd name="T26" fmla="*/ 29 w 124"/>
                <a:gd name="T27" fmla="*/ 11 h 123"/>
                <a:gd name="T28" fmla="*/ 18 w 124"/>
                <a:gd name="T29" fmla="*/ 18 h 123"/>
                <a:gd name="T30" fmla="*/ 12 w 124"/>
                <a:gd name="T31" fmla="*/ 27 h 123"/>
                <a:gd name="T32" fmla="*/ 5 w 124"/>
                <a:gd name="T33" fmla="*/ 38 h 123"/>
                <a:gd name="T34" fmla="*/ 1 w 124"/>
                <a:gd name="T35" fmla="*/ 50 h 123"/>
                <a:gd name="T36" fmla="*/ 0 w 124"/>
                <a:gd name="T37" fmla="*/ 61 h 123"/>
                <a:gd name="T38" fmla="*/ 0 w 124"/>
                <a:gd name="T39" fmla="*/ 61 h 123"/>
                <a:gd name="T40" fmla="*/ 1 w 124"/>
                <a:gd name="T41" fmla="*/ 74 h 123"/>
                <a:gd name="T42" fmla="*/ 5 w 124"/>
                <a:gd name="T43" fmla="*/ 86 h 123"/>
                <a:gd name="T44" fmla="*/ 12 w 124"/>
                <a:gd name="T45" fmla="*/ 96 h 123"/>
                <a:gd name="T46" fmla="*/ 18 w 124"/>
                <a:gd name="T47" fmla="*/ 105 h 123"/>
                <a:gd name="T48" fmla="*/ 29 w 124"/>
                <a:gd name="T49" fmla="*/ 113 h 123"/>
                <a:gd name="T50" fmla="*/ 39 w 124"/>
                <a:gd name="T51" fmla="*/ 118 h 123"/>
                <a:gd name="T52" fmla="*/ 51 w 124"/>
                <a:gd name="T53" fmla="*/ 122 h 123"/>
                <a:gd name="T54" fmla="*/ 62 w 124"/>
                <a:gd name="T55" fmla="*/ 123 h 123"/>
                <a:gd name="T56" fmla="*/ 62 w 124"/>
                <a:gd name="T57" fmla="*/ 123 h 123"/>
                <a:gd name="T58" fmla="*/ 75 w 124"/>
                <a:gd name="T59" fmla="*/ 122 h 123"/>
                <a:gd name="T60" fmla="*/ 87 w 124"/>
                <a:gd name="T61" fmla="*/ 118 h 123"/>
                <a:gd name="T62" fmla="*/ 97 w 124"/>
                <a:gd name="T63" fmla="*/ 113 h 123"/>
                <a:gd name="T64" fmla="*/ 106 w 124"/>
                <a:gd name="T65" fmla="*/ 105 h 123"/>
                <a:gd name="T66" fmla="*/ 114 w 124"/>
                <a:gd name="T67" fmla="*/ 96 h 123"/>
                <a:gd name="T68" fmla="*/ 119 w 124"/>
                <a:gd name="T69" fmla="*/ 86 h 123"/>
                <a:gd name="T70" fmla="*/ 123 w 124"/>
                <a:gd name="T71" fmla="*/ 74 h 123"/>
                <a:gd name="T72" fmla="*/ 124 w 124"/>
                <a:gd name="T73" fmla="*/ 61 h 123"/>
                <a:gd name="T74" fmla="*/ 124 w 124"/>
                <a:gd name="T75" fmla="*/ 6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123">
                  <a:moveTo>
                    <a:pt x="124" y="61"/>
                  </a:moveTo>
                  <a:lnTo>
                    <a:pt x="124" y="61"/>
                  </a:lnTo>
                  <a:lnTo>
                    <a:pt x="123" y="50"/>
                  </a:lnTo>
                  <a:lnTo>
                    <a:pt x="119" y="38"/>
                  </a:lnTo>
                  <a:lnTo>
                    <a:pt x="114" y="27"/>
                  </a:lnTo>
                  <a:lnTo>
                    <a:pt x="106" y="18"/>
                  </a:lnTo>
                  <a:lnTo>
                    <a:pt x="97" y="11"/>
                  </a:lnTo>
                  <a:lnTo>
                    <a:pt x="87" y="4"/>
                  </a:lnTo>
                  <a:lnTo>
                    <a:pt x="75" y="2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51" y="2"/>
                  </a:lnTo>
                  <a:lnTo>
                    <a:pt x="39" y="4"/>
                  </a:lnTo>
                  <a:lnTo>
                    <a:pt x="29" y="11"/>
                  </a:lnTo>
                  <a:lnTo>
                    <a:pt x="18" y="18"/>
                  </a:lnTo>
                  <a:lnTo>
                    <a:pt x="12" y="27"/>
                  </a:lnTo>
                  <a:lnTo>
                    <a:pt x="5" y="38"/>
                  </a:lnTo>
                  <a:lnTo>
                    <a:pt x="1" y="50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74"/>
                  </a:lnTo>
                  <a:lnTo>
                    <a:pt x="5" y="86"/>
                  </a:lnTo>
                  <a:lnTo>
                    <a:pt x="12" y="96"/>
                  </a:lnTo>
                  <a:lnTo>
                    <a:pt x="18" y="105"/>
                  </a:lnTo>
                  <a:lnTo>
                    <a:pt x="29" y="113"/>
                  </a:lnTo>
                  <a:lnTo>
                    <a:pt x="39" y="118"/>
                  </a:lnTo>
                  <a:lnTo>
                    <a:pt x="51" y="122"/>
                  </a:lnTo>
                  <a:lnTo>
                    <a:pt x="62" y="123"/>
                  </a:lnTo>
                  <a:lnTo>
                    <a:pt x="62" y="123"/>
                  </a:lnTo>
                  <a:lnTo>
                    <a:pt x="75" y="122"/>
                  </a:lnTo>
                  <a:lnTo>
                    <a:pt x="87" y="118"/>
                  </a:lnTo>
                  <a:lnTo>
                    <a:pt x="97" y="113"/>
                  </a:lnTo>
                  <a:lnTo>
                    <a:pt x="106" y="105"/>
                  </a:lnTo>
                  <a:lnTo>
                    <a:pt x="114" y="96"/>
                  </a:lnTo>
                  <a:lnTo>
                    <a:pt x="119" y="86"/>
                  </a:lnTo>
                  <a:lnTo>
                    <a:pt x="123" y="74"/>
                  </a:lnTo>
                  <a:lnTo>
                    <a:pt x="124" y="61"/>
                  </a:lnTo>
                  <a:lnTo>
                    <a:pt x="124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FA9ABF1-0261-4E80-A99D-1C905BA40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8" y="1815"/>
              <a:ext cx="83" cy="83"/>
            </a:xfrm>
            <a:custGeom>
              <a:avLst/>
              <a:gdLst>
                <a:gd name="T0" fmla="*/ 83 w 83"/>
                <a:gd name="T1" fmla="*/ 41 h 83"/>
                <a:gd name="T2" fmla="*/ 83 w 83"/>
                <a:gd name="T3" fmla="*/ 41 h 83"/>
                <a:gd name="T4" fmla="*/ 83 w 83"/>
                <a:gd name="T5" fmla="*/ 33 h 83"/>
                <a:gd name="T6" fmla="*/ 80 w 83"/>
                <a:gd name="T7" fmla="*/ 26 h 83"/>
                <a:gd name="T8" fmla="*/ 76 w 83"/>
                <a:gd name="T9" fmla="*/ 19 h 83"/>
                <a:gd name="T10" fmla="*/ 71 w 83"/>
                <a:gd name="T11" fmla="*/ 13 h 83"/>
                <a:gd name="T12" fmla="*/ 65 w 83"/>
                <a:gd name="T13" fmla="*/ 7 h 83"/>
                <a:gd name="T14" fmla="*/ 58 w 83"/>
                <a:gd name="T15" fmla="*/ 4 h 83"/>
                <a:gd name="T16" fmla="*/ 50 w 83"/>
                <a:gd name="T17" fmla="*/ 1 h 83"/>
                <a:gd name="T18" fmla="*/ 41 w 83"/>
                <a:gd name="T19" fmla="*/ 0 h 83"/>
                <a:gd name="T20" fmla="*/ 41 w 83"/>
                <a:gd name="T21" fmla="*/ 0 h 83"/>
                <a:gd name="T22" fmla="*/ 34 w 83"/>
                <a:gd name="T23" fmla="*/ 1 h 83"/>
                <a:gd name="T24" fmla="*/ 26 w 83"/>
                <a:gd name="T25" fmla="*/ 4 h 83"/>
                <a:gd name="T26" fmla="*/ 18 w 83"/>
                <a:gd name="T27" fmla="*/ 7 h 83"/>
                <a:gd name="T28" fmla="*/ 13 w 83"/>
                <a:gd name="T29" fmla="*/ 13 h 83"/>
                <a:gd name="T30" fmla="*/ 8 w 83"/>
                <a:gd name="T31" fmla="*/ 19 h 83"/>
                <a:gd name="T32" fmla="*/ 4 w 83"/>
                <a:gd name="T33" fmla="*/ 26 h 83"/>
                <a:gd name="T34" fmla="*/ 1 w 83"/>
                <a:gd name="T35" fmla="*/ 33 h 83"/>
                <a:gd name="T36" fmla="*/ 0 w 83"/>
                <a:gd name="T37" fmla="*/ 41 h 83"/>
                <a:gd name="T38" fmla="*/ 0 w 83"/>
                <a:gd name="T39" fmla="*/ 41 h 83"/>
                <a:gd name="T40" fmla="*/ 1 w 83"/>
                <a:gd name="T41" fmla="*/ 50 h 83"/>
                <a:gd name="T42" fmla="*/ 4 w 83"/>
                <a:gd name="T43" fmla="*/ 58 h 83"/>
                <a:gd name="T44" fmla="*/ 8 w 83"/>
                <a:gd name="T45" fmla="*/ 64 h 83"/>
                <a:gd name="T46" fmla="*/ 13 w 83"/>
                <a:gd name="T47" fmla="*/ 71 h 83"/>
                <a:gd name="T48" fmla="*/ 18 w 83"/>
                <a:gd name="T49" fmla="*/ 76 h 83"/>
                <a:gd name="T50" fmla="*/ 26 w 83"/>
                <a:gd name="T51" fmla="*/ 80 h 83"/>
                <a:gd name="T52" fmla="*/ 34 w 83"/>
                <a:gd name="T53" fmla="*/ 83 h 83"/>
                <a:gd name="T54" fmla="*/ 41 w 83"/>
                <a:gd name="T55" fmla="*/ 83 h 83"/>
                <a:gd name="T56" fmla="*/ 41 w 83"/>
                <a:gd name="T57" fmla="*/ 83 h 83"/>
                <a:gd name="T58" fmla="*/ 50 w 83"/>
                <a:gd name="T59" fmla="*/ 83 h 83"/>
                <a:gd name="T60" fmla="*/ 58 w 83"/>
                <a:gd name="T61" fmla="*/ 80 h 83"/>
                <a:gd name="T62" fmla="*/ 65 w 83"/>
                <a:gd name="T63" fmla="*/ 76 h 83"/>
                <a:gd name="T64" fmla="*/ 71 w 83"/>
                <a:gd name="T65" fmla="*/ 71 h 83"/>
                <a:gd name="T66" fmla="*/ 76 w 83"/>
                <a:gd name="T67" fmla="*/ 64 h 83"/>
                <a:gd name="T68" fmla="*/ 80 w 83"/>
                <a:gd name="T69" fmla="*/ 58 h 83"/>
                <a:gd name="T70" fmla="*/ 83 w 83"/>
                <a:gd name="T71" fmla="*/ 50 h 83"/>
                <a:gd name="T72" fmla="*/ 83 w 83"/>
                <a:gd name="T73" fmla="*/ 41 h 83"/>
                <a:gd name="T74" fmla="*/ 83 w 83"/>
                <a:gd name="T75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83">
                  <a:moveTo>
                    <a:pt x="83" y="41"/>
                  </a:moveTo>
                  <a:lnTo>
                    <a:pt x="83" y="41"/>
                  </a:lnTo>
                  <a:lnTo>
                    <a:pt x="83" y="33"/>
                  </a:lnTo>
                  <a:lnTo>
                    <a:pt x="80" y="26"/>
                  </a:lnTo>
                  <a:lnTo>
                    <a:pt x="76" y="19"/>
                  </a:lnTo>
                  <a:lnTo>
                    <a:pt x="71" y="13"/>
                  </a:lnTo>
                  <a:lnTo>
                    <a:pt x="65" y="7"/>
                  </a:lnTo>
                  <a:lnTo>
                    <a:pt x="58" y="4"/>
                  </a:lnTo>
                  <a:lnTo>
                    <a:pt x="50" y="1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34" y="1"/>
                  </a:lnTo>
                  <a:lnTo>
                    <a:pt x="26" y="4"/>
                  </a:lnTo>
                  <a:lnTo>
                    <a:pt x="18" y="7"/>
                  </a:lnTo>
                  <a:lnTo>
                    <a:pt x="13" y="13"/>
                  </a:lnTo>
                  <a:lnTo>
                    <a:pt x="8" y="19"/>
                  </a:lnTo>
                  <a:lnTo>
                    <a:pt x="4" y="26"/>
                  </a:lnTo>
                  <a:lnTo>
                    <a:pt x="1" y="33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1" y="50"/>
                  </a:lnTo>
                  <a:lnTo>
                    <a:pt x="4" y="58"/>
                  </a:lnTo>
                  <a:lnTo>
                    <a:pt x="8" y="64"/>
                  </a:lnTo>
                  <a:lnTo>
                    <a:pt x="13" y="71"/>
                  </a:lnTo>
                  <a:lnTo>
                    <a:pt x="18" y="76"/>
                  </a:lnTo>
                  <a:lnTo>
                    <a:pt x="26" y="80"/>
                  </a:lnTo>
                  <a:lnTo>
                    <a:pt x="34" y="83"/>
                  </a:lnTo>
                  <a:lnTo>
                    <a:pt x="41" y="83"/>
                  </a:lnTo>
                  <a:lnTo>
                    <a:pt x="41" y="83"/>
                  </a:lnTo>
                  <a:lnTo>
                    <a:pt x="50" y="83"/>
                  </a:lnTo>
                  <a:lnTo>
                    <a:pt x="58" y="80"/>
                  </a:lnTo>
                  <a:lnTo>
                    <a:pt x="65" y="76"/>
                  </a:lnTo>
                  <a:lnTo>
                    <a:pt x="71" y="71"/>
                  </a:lnTo>
                  <a:lnTo>
                    <a:pt x="76" y="64"/>
                  </a:lnTo>
                  <a:lnTo>
                    <a:pt x="80" y="58"/>
                  </a:lnTo>
                  <a:lnTo>
                    <a:pt x="83" y="50"/>
                  </a:lnTo>
                  <a:lnTo>
                    <a:pt x="83" y="41"/>
                  </a:lnTo>
                  <a:lnTo>
                    <a:pt x="83" y="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71FC252-5B6E-410A-95A8-B8352851A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9" y="1995"/>
              <a:ext cx="166" cy="164"/>
            </a:xfrm>
            <a:custGeom>
              <a:avLst/>
              <a:gdLst>
                <a:gd name="T0" fmla="*/ 166 w 166"/>
                <a:gd name="T1" fmla="*/ 81 h 164"/>
                <a:gd name="T2" fmla="*/ 166 w 166"/>
                <a:gd name="T3" fmla="*/ 81 h 164"/>
                <a:gd name="T4" fmla="*/ 166 w 166"/>
                <a:gd name="T5" fmla="*/ 74 h 164"/>
                <a:gd name="T6" fmla="*/ 164 w 166"/>
                <a:gd name="T7" fmla="*/ 66 h 164"/>
                <a:gd name="T8" fmla="*/ 162 w 166"/>
                <a:gd name="T9" fmla="*/ 57 h 164"/>
                <a:gd name="T10" fmla="*/ 159 w 166"/>
                <a:gd name="T11" fmla="*/ 50 h 164"/>
                <a:gd name="T12" fmla="*/ 155 w 166"/>
                <a:gd name="T13" fmla="*/ 42 h 164"/>
                <a:gd name="T14" fmla="*/ 151 w 166"/>
                <a:gd name="T15" fmla="*/ 36 h 164"/>
                <a:gd name="T16" fmla="*/ 141 w 166"/>
                <a:gd name="T17" fmla="*/ 23 h 164"/>
                <a:gd name="T18" fmla="*/ 129 w 166"/>
                <a:gd name="T19" fmla="*/ 14 h 164"/>
                <a:gd name="T20" fmla="*/ 123 w 166"/>
                <a:gd name="T21" fmla="*/ 9 h 164"/>
                <a:gd name="T22" fmla="*/ 115 w 166"/>
                <a:gd name="T23" fmla="*/ 6 h 164"/>
                <a:gd name="T24" fmla="*/ 107 w 166"/>
                <a:gd name="T25" fmla="*/ 2 h 164"/>
                <a:gd name="T26" fmla="*/ 100 w 166"/>
                <a:gd name="T27" fmla="*/ 1 h 164"/>
                <a:gd name="T28" fmla="*/ 92 w 166"/>
                <a:gd name="T29" fmla="*/ 0 h 164"/>
                <a:gd name="T30" fmla="*/ 83 w 166"/>
                <a:gd name="T31" fmla="*/ 0 h 164"/>
                <a:gd name="T32" fmla="*/ 83 w 166"/>
                <a:gd name="T33" fmla="*/ 0 h 164"/>
                <a:gd name="T34" fmla="*/ 75 w 166"/>
                <a:gd name="T35" fmla="*/ 0 h 164"/>
                <a:gd name="T36" fmla="*/ 66 w 166"/>
                <a:gd name="T37" fmla="*/ 1 h 164"/>
                <a:gd name="T38" fmla="*/ 58 w 166"/>
                <a:gd name="T39" fmla="*/ 2 h 164"/>
                <a:gd name="T40" fmla="*/ 50 w 166"/>
                <a:gd name="T41" fmla="*/ 6 h 164"/>
                <a:gd name="T42" fmla="*/ 44 w 166"/>
                <a:gd name="T43" fmla="*/ 9 h 164"/>
                <a:gd name="T44" fmla="*/ 36 w 166"/>
                <a:gd name="T45" fmla="*/ 14 h 164"/>
                <a:gd name="T46" fmla="*/ 25 w 166"/>
                <a:gd name="T47" fmla="*/ 23 h 164"/>
                <a:gd name="T48" fmla="*/ 14 w 166"/>
                <a:gd name="T49" fmla="*/ 36 h 164"/>
                <a:gd name="T50" fmla="*/ 10 w 166"/>
                <a:gd name="T51" fmla="*/ 42 h 164"/>
                <a:gd name="T52" fmla="*/ 6 w 166"/>
                <a:gd name="T53" fmla="*/ 50 h 164"/>
                <a:gd name="T54" fmla="*/ 4 w 166"/>
                <a:gd name="T55" fmla="*/ 57 h 164"/>
                <a:gd name="T56" fmla="*/ 3 w 166"/>
                <a:gd name="T57" fmla="*/ 66 h 164"/>
                <a:gd name="T58" fmla="*/ 1 w 166"/>
                <a:gd name="T59" fmla="*/ 74 h 164"/>
                <a:gd name="T60" fmla="*/ 0 w 166"/>
                <a:gd name="T61" fmla="*/ 81 h 164"/>
                <a:gd name="T62" fmla="*/ 0 w 166"/>
                <a:gd name="T63" fmla="*/ 81 h 164"/>
                <a:gd name="T64" fmla="*/ 1 w 166"/>
                <a:gd name="T65" fmla="*/ 90 h 164"/>
                <a:gd name="T66" fmla="*/ 3 w 166"/>
                <a:gd name="T67" fmla="*/ 98 h 164"/>
                <a:gd name="T68" fmla="*/ 4 w 166"/>
                <a:gd name="T69" fmla="*/ 106 h 164"/>
                <a:gd name="T70" fmla="*/ 6 w 166"/>
                <a:gd name="T71" fmla="*/ 114 h 164"/>
                <a:gd name="T72" fmla="*/ 10 w 166"/>
                <a:gd name="T73" fmla="*/ 121 h 164"/>
                <a:gd name="T74" fmla="*/ 14 w 166"/>
                <a:gd name="T75" fmla="*/ 128 h 164"/>
                <a:gd name="T76" fmla="*/ 25 w 166"/>
                <a:gd name="T77" fmla="*/ 140 h 164"/>
                <a:gd name="T78" fmla="*/ 36 w 166"/>
                <a:gd name="T79" fmla="*/ 150 h 164"/>
                <a:gd name="T80" fmla="*/ 44 w 166"/>
                <a:gd name="T81" fmla="*/ 154 h 164"/>
                <a:gd name="T82" fmla="*/ 50 w 166"/>
                <a:gd name="T83" fmla="*/ 158 h 164"/>
                <a:gd name="T84" fmla="*/ 58 w 166"/>
                <a:gd name="T85" fmla="*/ 160 h 164"/>
                <a:gd name="T86" fmla="*/ 66 w 166"/>
                <a:gd name="T87" fmla="*/ 163 h 164"/>
                <a:gd name="T88" fmla="*/ 75 w 166"/>
                <a:gd name="T89" fmla="*/ 164 h 164"/>
                <a:gd name="T90" fmla="*/ 83 w 166"/>
                <a:gd name="T91" fmla="*/ 164 h 164"/>
                <a:gd name="T92" fmla="*/ 83 w 166"/>
                <a:gd name="T93" fmla="*/ 164 h 164"/>
                <a:gd name="T94" fmla="*/ 92 w 166"/>
                <a:gd name="T95" fmla="*/ 164 h 164"/>
                <a:gd name="T96" fmla="*/ 100 w 166"/>
                <a:gd name="T97" fmla="*/ 163 h 164"/>
                <a:gd name="T98" fmla="*/ 107 w 166"/>
                <a:gd name="T99" fmla="*/ 160 h 164"/>
                <a:gd name="T100" fmla="*/ 115 w 166"/>
                <a:gd name="T101" fmla="*/ 158 h 164"/>
                <a:gd name="T102" fmla="*/ 123 w 166"/>
                <a:gd name="T103" fmla="*/ 154 h 164"/>
                <a:gd name="T104" fmla="*/ 129 w 166"/>
                <a:gd name="T105" fmla="*/ 150 h 164"/>
                <a:gd name="T106" fmla="*/ 141 w 166"/>
                <a:gd name="T107" fmla="*/ 140 h 164"/>
                <a:gd name="T108" fmla="*/ 151 w 166"/>
                <a:gd name="T109" fmla="*/ 128 h 164"/>
                <a:gd name="T110" fmla="*/ 155 w 166"/>
                <a:gd name="T111" fmla="*/ 121 h 164"/>
                <a:gd name="T112" fmla="*/ 159 w 166"/>
                <a:gd name="T113" fmla="*/ 114 h 164"/>
                <a:gd name="T114" fmla="*/ 162 w 166"/>
                <a:gd name="T115" fmla="*/ 106 h 164"/>
                <a:gd name="T116" fmla="*/ 164 w 166"/>
                <a:gd name="T117" fmla="*/ 98 h 164"/>
                <a:gd name="T118" fmla="*/ 166 w 166"/>
                <a:gd name="T119" fmla="*/ 90 h 164"/>
                <a:gd name="T120" fmla="*/ 166 w 166"/>
                <a:gd name="T121" fmla="*/ 81 h 164"/>
                <a:gd name="T122" fmla="*/ 166 w 166"/>
                <a:gd name="T123" fmla="*/ 8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6" h="164">
                  <a:moveTo>
                    <a:pt x="166" y="81"/>
                  </a:moveTo>
                  <a:lnTo>
                    <a:pt x="166" y="81"/>
                  </a:lnTo>
                  <a:lnTo>
                    <a:pt x="166" y="74"/>
                  </a:lnTo>
                  <a:lnTo>
                    <a:pt x="164" y="66"/>
                  </a:lnTo>
                  <a:lnTo>
                    <a:pt x="162" y="57"/>
                  </a:lnTo>
                  <a:lnTo>
                    <a:pt x="159" y="50"/>
                  </a:lnTo>
                  <a:lnTo>
                    <a:pt x="155" y="42"/>
                  </a:lnTo>
                  <a:lnTo>
                    <a:pt x="151" y="36"/>
                  </a:lnTo>
                  <a:lnTo>
                    <a:pt x="141" y="23"/>
                  </a:lnTo>
                  <a:lnTo>
                    <a:pt x="129" y="14"/>
                  </a:lnTo>
                  <a:lnTo>
                    <a:pt x="123" y="9"/>
                  </a:lnTo>
                  <a:lnTo>
                    <a:pt x="115" y="6"/>
                  </a:lnTo>
                  <a:lnTo>
                    <a:pt x="107" y="2"/>
                  </a:lnTo>
                  <a:lnTo>
                    <a:pt x="100" y="1"/>
                  </a:lnTo>
                  <a:lnTo>
                    <a:pt x="92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5" y="0"/>
                  </a:lnTo>
                  <a:lnTo>
                    <a:pt x="66" y="1"/>
                  </a:lnTo>
                  <a:lnTo>
                    <a:pt x="58" y="2"/>
                  </a:lnTo>
                  <a:lnTo>
                    <a:pt x="50" y="6"/>
                  </a:lnTo>
                  <a:lnTo>
                    <a:pt x="44" y="9"/>
                  </a:lnTo>
                  <a:lnTo>
                    <a:pt x="36" y="14"/>
                  </a:lnTo>
                  <a:lnTo>
                    <a:pt x="25" y="23"/>
                  </a:lnTo>
                  <a:lnTo>
                    <a:pt x="14" y="36"/>
                  </a:lnTo>
                  <a:lnTo>
                    <a:pt x="10" y="42"/>
                  </a:lnTo>
                  <a:lnTo>
                    <a:pt x="6" y="50"/>
                  </a:lnTo>
                  <a:lnTo>
                    <a:pt x="4" y="57"/>
                  </a:lnTo>
                  <a:lnTo>
                    <a:pt x="3" y="66"/>
                  </a:lnTo>
                  <a:lnTo>
                    <a:pt x="1" y="74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" y="90"/>
                  </a:lnTo>
                  <a:lnTo>
                    <a:pt x="3" y="98"/>
                  </a:lnTo>
                  <a:lnTo>
                    <a:pt x="4" y="106"/>
                  </a:lnTo>
                  <a:lnTo>
                    <a:pt x="6" y="114"/>
                  </a:lnTo>
                  <a:lnTo>
                    <a:pt x="10" y="121"/>
                  </a:lnTo>
                  <a:lnTo>
                    <a:pt x="14" y="128"/>
                  </a:lnTo>
                  <a:lnTo>
                    <a:pt x="25" y="140"/>
                  </a:lnTo>
                  <a:lnTo>
                    <a:pt x="36" y="150"/>
                  </a:lnTo>
                  <a:lnTo>
                    <a:pt x="44" y="154"/>
                  </a:lnTo>
                  <a:lnTo>
                    <a:pt x="50" y="158"/>
                  </a:lnTo>
                  <a:lnTo>
                    <a:pt x="58" y="160"/>
                  </a:lnTo>
                  <a:lnTo>
                    <a:pt x="66" y="163"/>
                  </a:lnTo>
                  <a:lnTo>
                    <a:pt x="75" y="164"/>
                  </a:lnTo>
                  <a:lnTo>
                    <a:pt x="83" y="164"/>
                  </a:lnTo>
                  <a:lnTo>
                    <a:pt x="83" y="164"/>
                  </a:lnTo>
                  <a:lnTo>
                    <a:pt x="92" y="164"/>
                  </a:lnTo>
                  <a:lnTo>
                    <a:pt x="100" y="163"/>
                  </a:lnTo>
                  <a:lnTo>
                    <a:pt x="107" y="160"/>
                  </a:lnTo>
                  <a:lnTo>
                    <a:pt x="115" y="158"/>
                  </a:lnTo>
                  <a:lnTo>
                    <a:pt x="123" y="154"/>
                  </a:lnTo>
                  <a:lnTo>
                    <a:pt x="129" y="150"/>
                  </a:lnTo>
                  <a:lnTo>
                    <a:pt x="141" y="140"/>
                  </a:lnTo>
                  <a:lnTo>
                    <a:pt x="151" y="128"/>
                  </a:lnTo>
                  <a:lnTo>
                    <a:pt x="155" y="121"/>
                  </a:lnTo>
                  <a:lnTo>
                    <a:pt x="159" y="114"/>
                  </a:lnTo>
                  <a:lnTo>
                    <a:pt x="162" y="106"/>
                  </a:lnTo>
                  <a:lnTo>
                    <a:pt x="164" y="98"/>
                  </a:lnTo>
                  <a:lnTo>
                    <a:pt x="166" y="90"/>
                  </a:lnTo>
                  <a:lnTo>
                    <a:pt x="166" y="81"/>
                  </a:lnTo>
                  <a:lnTo>
                    <a:pt x="166" y="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65CFCF67-6F95-49BD-8FA9-59DB42929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0" y="2236"/>
              <a:ext cx="124" cy="124"/>
            </a:xfrm>
            <a:custGeom>
              <a:avLst/>
              <a:gdLst>
                <a:gd name="T0" fmla="*/ 124 w 124"/>
                <a:gd name="T1" fmla="*/ 62 h 124"/>
                <a:gd name="T2" fmla="*/ 124 w 124"/>
                <a:gd name="T3" fmla="*/ 62 h 124"/>
                <a:gd name="T4" fmla="*/ 123 w 124"/>
                <a:gd name="T5" fmla="*/ 50 h 124"/>
                <a:gd name="T6" fmla="*/ 119 w 124"/>
                <a:gd name="T7" fmla="*/ 38 h 124"/>
                <a:gd name="T8" fmla="*/ 114 w 124"/>
                <a:gd name="T9" fmla="*/ 27 h 124"/>
                <a:gd name="T10" fmla="*/ 106 w 124"/>
                <a:gd name="T11" fmla="*/ 18 h 124"/>
                <a:gd name="T12" fmla="*/ 97 w 124"/>
                <a:gd name="T13" fmla="*/ 11 h 124"/>
                <a:gd name="T14" fmla="*/ 86 w 124"/>
                <a:gd name="T15" fmla="*/ 5 h 124"/>
                <a:gd name="T16" fmla="*/ 75 w 124"/>
                <a:gd name="T17" fmla="*/ 1 h 124"/>
                <a:gd name="T18" fmla="*/ 62 w 124"/>
                <a:gd name="T19" fmla="*/ 0 h 124"/>
                <a:gd name="T20" fmla="*/ 62 w 124"/>
                <a:gd name="T21" fmla="*/ 0 h 124"/>
                <a:gd name="T22" fmla="*/ 50 w 124"/>
                <a:gd name="T23" fmla="*/ 1 h 124"/>
                <a:gd name="T24" fmla="*/ 39 w 124"/>
                <a:gd name="T25" fmla="*/ 5 h 124"/>
                <a:gd name="T26" fmla="*/ 27 w 124"/>
                <a:gd name="T27" fmla="*/ 11 h 124"/>
                <a:gd name="T28" fmla="*/ 18 w 124"/>
                <a:gd name="T29" fmla="*/ 18 h 124"/>
                <a:gd name="T30" fmla="*/ 10 w 124"/>
                <a:gd name="T31" fmla="*/ 27 h 124"/>
                <a:gd name="T32" fmla="*/ 5 w 124"/>
                <a:gd name="T33" fmla="*/ 38 h 124"/>
                <a:gd name="T34" fmla="*/ 1 w 124"/>
                <a:gd name="T35" fmla="*/ 50 h 124"/>
                <a:gd name="T36" fmla="*/ 0 w 124"/>
                <a:gd name="T37" fmla="*/ 62 h 124"/>
                <a:gd name="T38" fmla="*/ 0 w 124"/>
                <a:gd name="T39" fmla="*/ 62 h 124"/>
                <a:gd name="T40" fmla="*/ 1 w 124"/>
                <a:gd name="T41" fmla="*/ 75 h 124"/>
                <a:gd name="T42" fmla="*/ 5 w 124"/>
                <a:gd name="T43" fmla="*/ 86 h 124"/>
                <a:gd name="T44" fmla="*/ 10 w 124"/>
                <a:gd name="T45" fmla="*/ 97 h 124"/>
                <a:gd name="T46" fmla="*/ 18 w 124"/>
                <a:gd name="T47" fmla="*/ 106 h 124"/>
                <a:gd name="T48" fmla="*/ 27 w 124"/>
                <a:gd name="T49" fmla="*/ 114 h 124"/>
                <a:gd name="T50" fmla="*/ 39 w 124"/>
                <a:gd name="T51" fmla="*/ 119 h 124"/>
                <a:gd name="T52" fmla="*/ 50 w 124"/>
                <a:gd name="T53" fmla="*/ 123 h 124"/>
                <a:gd name="T54" fmla="*/ 62 w 124"/>
                <a:gd name="T55" fmla="*/ 124 h 124"/>
                <a:gd name="T56" fmla="*/ 62 w 124"/>
                <a:gd name="T57" fmla="*/ 124 h 124"/>
                <a:gd name="T58" fmla="*/ 75 w 124"/>
                <a:gd name="T59" fmla="*/ 123 h 124"/>
                <a:gd name="T60" fmla="*/ 86 w 124"/>
                <a:gd name="T61" fmla="*/ 119 h 124"/>
                <a:gd name="T62" fmla="*/ 97 w 124"/>
                <a:gd name="T63" fmla="*/ 114 h 124"/>
                <a:gd name="T64" fmla="*/ 106 w 124"/>
                <a:gd name="T65" fmla="*/ 106 h 124"/>
                <a:gd name="T66" fmla="*/ 114 w 124"/>
                <a:gd name="T67" fmla="*/ 97 h 124"/>
                <a:gd name="T68" fmla="*/ 119 w 124"/>
                <a:gd name="T69" fmla="*/ 86 h 124"/>
                <a:gd name="T70" fmla="*/ 123 w 124"/>
                <a:gd name="T71" fmla="*/ 75 h 124"/>
                <a:gd name="T72" fmla="*/ 124 w 124"/>
                <a:gd name="T73" fmla="*/ 62 h 124"/>
                <a:gd name="T74" fmla="*/ 124 w 124"/>
                <a:gd name="T75" fmla="*/ 6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124">
                  <a:moveTo>
                    <a:pt x="124" y="62"/>
                  </a:moveTo>
                  <a:lnTo>
                    <a:pt x="124" y="62"/>
                  </a:lnTo>
                  <a:lnTo>
                    <a:pt x="123" y="50"/>
                  </a:lnTo>
                  <a:lnTo>
                    <a:pt x="119" y="38"/>
                  </a:lnTo>
                  <a:lnTo>
                    <a:pt x="114" y="27"/>
                  </a:lnTo>
                  <a:lnTo>
                    <a:pt x="106" y="18"/>
                  </a:lnTo>
                  <a:lnTo>
                    <a:pt x="97" y="11"/>
                  </a:lnTo>
                  <a:lnTo>
                    <a:pt x="86" y="5"/>
                  </a:lnTo>
                  <a:lnTo>
                    <a:pt x="75" y="1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50" y="1"/>
                  </a:lnTo>
                  <a:lnTo>
                    <a:pt x="39" y="5"/>
                  </a:lnTo>
                  <a:lnTo>
                    <a:pt x="27" y="11"/>
                  </a:lnTo>
                  <a:lnTo>
                    <a:pt x="18" y="18"/>
                  </a:lnTo>
                  <a:lnTo>
                    <a:pt x="10" y="27"/>
                  </a:lnTo>
                  <a:lnTo>
                    <a:pt x="5" y="38"/>
                  </a:lnTo>
                  <a:lnTo>
                    <a:pt x="1" y="50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1" y="75"/>
                  </a:lnTo>
                  <a:lnTo>
                    <a:pt x="5" y="86"/>
                  </a:lnTo>
                  <a:lnTo>
                    <a:pt x="10" y="97"/>
                  </a:lnTo>
                  <a:lnTo>
                    <a:pt x="18" y="106"/>
                  </a:lnTo>
                  <a:lnTo>
                    <a:pt x="27" y="114"/>
                  </a:lnTo>
                  <a:lnTo>
                    <a:pt x="39" y="119"/>
                  </a:lnTo>
                  <a:lnTo>
                    <a:pt x="50" y="123"/>
                  </a:lnTo>
                  <a:lnTo>
                    <a:pt x="62" y="124"/>
                  </a:lnTo>
                  <a:lnTo>
                    <a:pt x="62" y="124"/>
                  </a:lnTo>
                  <a:lnTo>
                    <a:pt x="75" y="123"/>
                  </a:lnTo>
                  <a:lnTo>
                    <a:pt x="86" y="119"/>
                  </a:lnTo>
                  <a:lnTo>
                    <a:pt x="97" y="114"/>
                  </a:lnTo>
                  <a:lnTo>
                    <a:pt x="106" y="106"/>
                  </a:lnTo>
                  <a:lnTo>
                    <a:pt x="114" y="97"/>
                  </a:lnTo>
                  <a:lnTo>
                    <a:pt x="119" y="86"/>
                  </a:lnTo>
                  <a:lnTo>
                    <a:pt x="123" y="75"/>
                  </a:lnTo>
                  <a:lnTo>
                    <a:pt x="124" y="62"/>
                  </a:lnTo>
                  <a:lnTo>
                    <a:pt x="124" y="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1FB49460-DE70-463C-8641-F793CF2AB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0" y="2475"/>
              <a:ext cx="83" cy="83"/>
            </a:xfrm>
            <a:custGeom>
              <a:avLst/>
              <a:gdLst>
                <a:gd name="T0" fmla="*/ 83 w 83"/>
                <a:gd name="T1" fmla="*/ 42 h 83"/>
                <a:gd name="T2" fmla="*/ 83 w 83"/>
                <a:gd name="T3" fmla="*/ 42 h 83"/>
                <a:gd name="T4" fmla="*/ 82 w 83"/>
                <a:gd name="T5" fmla="*/ 34 h 83"/>
                <a:gd name="T6" fmla="*/ 81 w 83"/>
                <a:gd name="T7" fmla="*/ 26 h 83"/>
                <a:gd name="T8" fmla="*/ 77 w 83"/>
                <a:gd name="T9" fmla="*/ 20 h 83"/>
                <a:gd name="T10" fmla="*/ 72 w 83"/>
                <a:gd name="T11" fmla="*/ 13 h 83"/>
                <a:gd name="T12" fmla="*/ 65 w 83"/>
                <a:gd name="T13" fmla="*/ 8 h 83"/>
                <a:gd name="T14" fmla="*/ 59 w 83"/>
                <a:gd name="T15" fmla="*/ 4 h 83"/>
                <a:gd name="T16" fmla="*/ 51 w 83"/>
                <a:gd name="T17" fmla="*/ 2 h 83"/>
                <a:gd name="T18" fmla="*/ 42 w 83"/>
                <a:gd name="T19" fmla="*/ 0 h 83"/>
                <a:gd name="T20" fmla="*/ 42 w 83"/>
                <a:gd name="T21" fmla="*/ 0 h 83"/>
                <a:gd name="T22" fmla="*/ 34 w 83"/>
                <a:gd name="T23" fmla="*/ 2 h 83"/>
                <a:gd name="T24" fmla="*/ 26 w 83"/>
                <a:gd name="T25" fmla="*/ 4 h 83"/>
                <a:gd name="T26" fmla="*/ 19 w 83"/>
                <a:gd name="T27" fmla="*/ 8 h 83"/>
                <a:gd name="T28" fmla="*/ 13 w 83"/>
                <a:gd name="T29" fmla="*/ 13 h 83"/>
                <a:gd name="T30" fmla="*/ 8 w 83"/>
                <a:gd name="T31" fmla="*/ 20 h 83"/>
                <a:gd name="T32" fmla="*/ 4 w 83"/>
                <a:gd name="T33" fmla="*/ 26 h 83"/>
                <a:gd name="T34" fmla="*/ 2 w 83"/>
                <a:gd name="T35" fmla="*/ 34 h 83"/>
                <a:gd name="T36" fmla="*/ 0 w 83"/>
                <a:gd name="T37" fmla="*/ 42 h 83"/>
                <a:gd name="T38" fmla="*/ 0 w 83"/>
                <a:gd name="T39" fmla="*/ 42 h 83"/>
                <a:gd name="T40" fmla="*/ 2 w 83"/>
                <a:gd name="T41" fmla="*/ 51 h 83"/>
                <a:gd name="T42" fmla="*/ 4 w 83"/>
                <a:gd name="T43" fmla="*/ 58 h 83"/>
                <a:gd name="T44" fmla="*/ 8 w 83"/>
                <a:gd name="T45" fmla="*/ 65 h 83"/>
                <a:gd name="T46" fmla="*/ 13 w 83"/>
                <a:gd name="T47" fmla="*/ 71 h 83"/>
                <a:gd name="T48" fmla="*/ 19 w 83"/>
                <a:gd name="T49" fmla="*/ 77 h 83"/>
                <a:gd name="T50" fmla="*/ 26 w 83"/>
                <a:gd name="T51" fmla="*/ 81 h 83"/>
                <a:gd name="T52" fmla="*/ 34 w 83"/>
                <a:gd name="T53" fmla="*/ 83 h 83"/>
                <a:gd name="T54" fmla="*/ 42 w 83"/>
                <a:gd name="T55" fmla="*/ 83 h 83"/>
                <a:gd name="T56" fmla="*/ 42 w 83"/>
                <a:gd name="T57" fmla="*/ 83 h 83"/>
                <a:gd name="T58" fmla="*/ 51 w 83"/>
                <a:gd name="T59" fmla="*/ 83 h 83"/>
                <a:gd name="T60" fmla="*/ 59 w 83"/>
                <a:gd name="T61" fmla="*/ 81 h 83"/>
                <a:gd name="T62" fmla="*/ 65 w 83"/>
                <a:gd name="T63" fmla="*/ 77 h 83"/>
                <a:gd name="T64" fmla="*/ 72 w 83"/>
                <a:gd name="T65" fmla="*/ 71 h 83"/>
                <a:gd name="T66" fmla="*/ 77 w 83"/>
                <a:gd name="T67" fmla="*/ 65 h 83"/>
                <a:gd name="T68" fmla="*/ 81 w 83"/>
                <a:gd name="T69" fmla="*/ 58 h 83"/>
                <a:gd name="T70" fmla="*/ 82 w 83"/>
                <a:gd name="T71" fmla="*/ 51 h 83"/>
                <a:gd name="T72" fmla="*/ 83 w 83"/>
                <a:gd name="T73" fmla="*/ 42 h 83"/>
                <a:gd name="T74" fmla="*/ 83 w 83"/>
                <a:gd name="T75" fmla="*/ 4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83">
                  <a:moveTo>
                    <a:pt x="83" y="42"/>
                  </a:moveTo>
                  <a:lnTo>
                    <a:pt x="83" y="42"/>
                  </a:lnTo>
                  <a:lnTo>
                    <a:pt x="82" y="34"/>
                  </a:lnTo>
                  <a:lnTo>
                    <a:pt x="81" y="26"/>
                  </a:lnTo>
                  <a:lnTo>
                    <a:pt x="77" y="20"/>
                  </a:lnTo>
                  <a:lnTo>
                    <a:pt x="72" y="13"/>
                  </a:lnTo>
                  <a:lnTo>
                    <a:pt x="65" y="8"/>
                  </a:lnTo>
                  <a:lnTo>
                    <a:pt x="59" y="4"/>
                  </a:lnTo>
                  <a:lnTo>
                    <a:pt x="51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2"/>
                  </a:lnTo>
                  <a:lnTo>
                    <a:pt x="26" y="4"/>
                  </a:lnTo>
                  <a:lnTo>
                    <a:pt x="19" y="8"/>
                  </a:lnTo>
                  <a:lnTo>
                    <a:pt x="13" y="13"/>
                  </a:lnTo>
                  <a:lnTo>
                    <a:pt x="8" y="20"/>
                  </a:lnTo>
                  <a:lnTo>
                    <a:pt x="4" y="26"/>
                  </a:lnTo>
                  <a:lnTo>
                    <a:pt x="2" y="3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2" y="51"/>
                  </a:lnTo>
                  <a:lnTo>
                    <a:pt x="4" y="58"/>
                  </a:lnTo>
                  <a:lnTo>
                    <a:pt x="8" y="65"/>
                  </a:lnTo>
                  <a:lnTo>
                    <a:pt x="13" y="71"/>
                  </a:lnTo>
                  <a:lnTo>
                    <a:pt x="19" y="77"/>
                  </a:lnTo>
                  <a:lnTo>
                    <a:pt x="26" y="81"/>
                  </a:lnTo>
                  <a:lnTo>
                    <a:pt x="34" y="83"/>
                  </a:lnTo>
                  <a:lnTo>
                    <a:pt x="42" y="83"/>
                  </a:lnTo>
                  <a:lnTo>
                    <a:pt x="42" y="83"/>
                  </a:lnTo>
                  <a:lnTo>
                    <a:pt x="51" y="83"/>
                  </a:lnTo>
                  <a:lnTo>
                    <a:pt x="59" y="81"/>
                  </a:lnTo>
                  <a:lnTo>
                    <a:pt x="65" y="77"/>
                  </a:lnTo>
                  <a:lnTo>
                    <a:pt x="72" y="71"/>
                  </a:lnTo>
                  <a:lnTo>
                    <a:pt x="77" y="65"/>
                  </a:lnTo>
                  <a:lnTo>
                    <a:pt x="81" y="58"/>
                  </a:lnTo>
                  <a:lnTo>
                    <a:pt x="82" y="51"/>
                  </a:lnTo>
                  <a:lnTo>
                    <a:pt x="83" y="42"/>
                  </a:lnTo>
                  <a:lnTo>
                    <a:pt x="83" y="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A1AB0DF-8820-4670-8191-DA495EC02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9" y="674"/>
              <a:ext cx="166" cy="164"/>
            </a:xfrm>
            <a:custGeom>
              <a:avLst/>
              <a:gdLst>
                <a:gd name="T0" fmla="*/ 166 w 166"/>
                <a:gd name="T1" fmla="*/ 81 h 164"/>
                <a:gd name="T2" fmla="*/ 166 w 166"/>
                <a:gd name="T3" fmla="*/ 81 h 164"/>
                <a:gd name="T4" fmla="*/ 166 w 166"/>
                <a:gd name="T5" fmla="*/ 74 h 164"/>
                <a:gd name="T6" fmla="*/ 164 w 166"/>
                <a:gd name="T7" fmla="*/ 66 h 164"/>
                <a:gd name="T8" fmla="*/ 162 w 166"/>
                <a:gd name="T9" fmla="*/ 57 h 164"/>
                <a:gd name="T10" fmla="*/ 159 w 166"/>
                <a:gd name="T11" fmla="*/ 50 h 164"/>
                <a:gd name="T12" fmla="*/ 155 w 166"/>
                <a:gd name="T13" fmla="*/ 43 h 164"/>
                <a:gd name="T14" fmla="*/ 151 w 166"/>
                <a:gd name="T15" fmla="*/ 36 h 164"/>
                <a:gd name="T16" fmla="*/ 141 w 166"/>
                <a:gd name="T17" fmla="*/ 23 h 164"/>
                <a:gd name="T18" fmla="*/ 129 w 166"/>
                <a:gd name="T19" fmla="*/ 14 h 164"/>
                <a:gd name="T20" fmla="*/ 123 w 166"/>
                <a:gd name="T21" fmla="*/ 9 h 164"/>
                <a:gd name="T22" fmla="*/ 115 w 166"/>
                <a:gd name="T23" fmla="*/ 6 h 164"/>
                <a:gd name="T24" fmla="*/ 107 w 166"/>
                <a:gd name="T25" fmla="*/ 2 h 164"/>
                <a:gd name="T26" fmla="*/ 100 w 166"/>
                <a:gd name="T27" fmla="*/ 1 h 164"/>
                <a:gd name="T28" fmla="*/ 92 w 166"/>
                <a:gd name="T29" fmla="*/ 0 h 164"/>
                <a:gd name="T30" fmla="*/ 83 w 166"/>
                <a:gd name="T31" fmla="*/ 0 h 164"/>
                <a:gd name="T32" fmla="*/ 83 w 166"/>
                <a:gd name="T33" fmla="*/ 0 h 164"/>
                <a:gd name="T34" fmla="*/ 75 w 166"/>
                <a:gd name="T35" fmla="*/ 0 h 164"/>
                <a:gd name="T36" fmla="*/ 66 w 166"/>
                <a:gd name="T37" fmla="*/ 1 h 164"/>
                <a:gd name="T38" fmla="*/ 58 w 166"/>
                <a:gd name="T39" fmla="*/ 2 h 164"/>
                <a:gd name="T40" fmla="*/ 50 w 166"/>
                <a:gd name="T41" fmla="*/ 6 h 164"/>
                <a:gd name="T42" fmla="*/ 44 w 166"/>
                <a:gd name="T43" fmla="*/ 9 h 164"/>
                <a:gd name="T44" fmla="*/ 36 w 166"/>
                <a:gd name="T45" fmla="*/ 14 h 164"/>
                <a:gd name="T46" fmla="*/ 25 w 166"/>
                <a:gd name="T47" fmla="*/ 23 h 164"/>
                <a:gd name="T48" fmla="*/ 14 w 166"/>
                <a:gd name="T49" fmla="*/ 36 h 164"/>
                <a:gd name="T50" fmla="*/ 10 w 166"/>
                <a:gd name="T51" fmla="*/ 43 h 164"/>
                <a:gd name="T52" fmla="*/ 6 w 166"/>
                <a:gd name="T53" fmla="*/ 50 h 164"/>
                <a:gd name="T54" fmla="*/ 4 w 166"/>
                <a:gd name="T55" fmla="*/ 57 h 164"/>
                <a:gd name="T56" fmla="*/ 3 w 166"/>
                <a:gd name="T57" fmla="*/ 66 h 164"/>
                <a:gd name="T58" fmla="*/ 1 w 166"/>
                <a:gd name="T59" fmla="*/ 74 h 164"/>
                <a:gd name="T60" fmla="*/ 0 w 166"/>
                <a:gd name="T61" fmla="*/ 81 h 164"/>
                <a:gd name="T62" fmla="*/ 0 w 166"/>
                <a:gd name="T63" fmla="*/ 81 h 164"/>
                <a:gd name="T64" fmla="*/ 1 w 166"/>
                <a:gd name="T65" fmla="*/ 90 h 164"/>
                <a:gd name="T66" fmla="*/ 3 w 166"/>
                <a:gd name="T67" fmla="*/ 98 h 164"/>
                <a:gd name="T68" fmla="*/ 4 w 166"/>
                <a:gd name="T69" fmla="*/ 106 h 164"/>
                <a:gd name="T70" fmla="*/ 6 w 166"/>
                <a:gd name="T71" fmla="*/ 114 h 164"/>
                <a:gd name="T72" fmla="*/ 10 w 166"/>
                <a:gd name="T73" fmla="*/ 122 h 164"/>
                <a:gd name="T74" fmla="*/ 14 w 166"/>
                <a:gd name="T75" fmla="*/ 128 h 164"/>
                <a:gd name="T76" fmla="*/ 25 w 166"/>
                <a:gd name="T77" fmla="*/ 140 h 164"/>
                <a:gd name="T78" fmla="*/ 36 w 166"/>
                <a:gd name="T79" fmla="*/ 150 h 164"/>
                <a:gd name="T80" fmla="*/ 44 w 166"/>
                <a:gd name="T81" fmla="*/ 154 h 164"/>
                <a:gd name="T82" fmla="*/ 50 w 166"/>
                <a:gd name="T83" fmla="*/ 158 h 164"/>
                <a:gd name="T84" fmla="*/ 58 w 166"/>
                <a:gd name="T85" fmla="*/ 160 h 164"/>
                <a:gd name="T86" fmla="*/ 66 w 166"/>
                <a:gd name="T87" fmla="*/ 163 h 164"/>
                <a:gd name="T88" fmla="*/ 75 w 166"/>
                <a:gd name="T89" fmla="*/ 164 h 164"/>
                <a:gd name="T90" fmla="*/ 83 w 166"/>
                <a:gd name="T91" fmla="*/ 164 h 164"/>
                <a:gd name="T92" fmla="*/ 83 w 166"/>
                <a:gd name="T93" fmla="*/ 164 h 164"/>
                <a:gd name="T94" fmla="*/ 92 w 166"/>
                <a:gd name="T95" fmla="*/ 164 h 164"/>
                <a:gd name="T96" fmla="*/ 100 w 166"/>
                <a:gd name="T97" fmla="*/ 163 h 164"/>
                <a:gd name="T98" fmla="*/ 107 w 166"/>
                <a:gd name="T99" fmla="*/ 160 h 164"/>
                <a:gd name="T100" fmla="*/ 115 w 166"/>
                <a:gd name="T101" fmla="*/ 158 h 164"/>
                <a:gd name="T102" fmla="*/ 123 w 166"/>
                <a:gd name="T103" fmla="*/ 154 h 164"/>
                <a:gd name="T104" fmla="*/ 129 w 166"/>
                <a:gd name="T105" fmla="*/ 150 h 164"/>
                <a:gd name="T106" fmla="*/ 141 w 166"/>
                <a:gd name="T107" fmla="*/ 140 h 164"/>
                <a:gd name="T108" fmla="*/ 151 w 166"/>
                <a:gd name="T109" fmla="*/ 128 h 164"/>
                <a:gd name="T110" fmla="*/ 155 w 166"/>
                <a:gd name="T111" fmla="*/ 122 h 164"/>
                <a:gd name="T112" fmla="*/ 159 w 166"/>
                <a:gd name="T113" fmla="*/ 114 h 164"/>
                <a:gd name="T114" fmla="*/ 162 w 166"/>
                <a:gd name="T115" fmla="*/ 106 h 164"/>
                <a:gd name="T116" fmla="*/ 164 w 166"/>
                <a:gd name="T117" fmla="*/ 98 h 164"/>
                <a:gd name="T118" fmla="*/ 166 w 166"/>
                <a:gd name="T119" fmla="*/ 90 h 164"/>
                <a:gd name="T120" fmla="*/ 166 w 166"/>
                <a:gd name="T121" fmla="*/ 81 h 164"/>
                <a:gd name="T122" fmla="*/ 166 w 166"/>
                <a:gd name="T123" fmla="*/ 8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6" h="164">
                  <a:moveTo>
                    <a:pt x="166" y="81"/>
                  </a:moveTo>
                  <a:lnTo>
                    <a:pt x="166" y="81"/>
                  </a:lnTo>
                  <a:lnTo>
                    <a:pt x="166" y="74"/>
                  </a:lnTo>
                  <a:lnTo>
                    <a:pt x="164" y="66"/>
                  </a:lnTo>
                  <a:lnTo>
                    <a:pt x="162" y="57"/>
                  </a:lnTo>
                  <a:lnTo>
                    <a:pt x="159" y="50"/>
                  </a:lnTo>
                  <a:lnTo>
                    <a:pt x="155" y="43"/>
                  </a:lnTo>
                  <a:lnTo>
                    <a:pt x="151" y="36"/>
                  </a:lnTo>
                  <a:lnTo>
                    <a:pt x="141" y="23"/>
                  </a:lnTo>
                  <a:lnTo>
                    <a:pt x="129" y="14"/>
                  </a:lnTo>
                  <a:lnTo>
                    <a:pt x="123" y="9"/>
                  </a:lnTo>
                  <a:lnTo>
                    <a:pt x="115" y="6"/>
                  </a:lnTo>
                  <a:lnTo>
                    <a:pt x="107" y="2"/>
                  </a:lnTo>
                  <a:lnTo>
                    <a:pt x="100" y="1"/>
                  </a:lnTo>
                  <a:lnTo>
                    <a:pt x="92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5" y="0"/>
                  </a:lnTo>
                  <a:lnTo>
                    <a:pt x="66" y="1"/>
                  </a:lnTo>
                  <a:lnTo>
                    <a:pt x="58" y="2"/>
                  </a:lnTo>
                  <a:lnTo>
                    <a:pt x="50" y="6"/>
                  </a:lnTo>
                  <a:lnTo>
                    <a:pt x="44" y="9"/>
                  </a:lnTo>
                  <a:lnTo>
                    <a:pt x="36" y="14"/>
                  </a:lnTo>
                  <a:lnTo>
                    <a:pt x="25" y="23"/>
                  </a:lnTo>
                  <a:lnTo>
                    <a:pt x="14" y="36"/>
                  </a:lnTo>
                  <a:lnTo>
                    <a:pt x="10" y="43"/>
                  </a:lnTo>
                  <a:lnTo>
                    <a:pt x="6" y="50"/>
                  </a:lnTo>
                  <a:lnTo>
                    <a:pt x="4" y="57"/>
                  </a:lnTo>
                  <a:lnTo>
                    <a:pt x="3" y="66"/>
                  </a:lnTo>
                  <a:lnTo>
                    <a:pt x="1" y="74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" y="90"/>
                  </a:lnTo>
                  <a:lnTo>
                    <a:pt x="3" y="98"/>
                  </a:lnTo>
                  <a:lnTo>
                    <a:pt x="4" y="106"/>
                  </a:lnTo>
                  <a:lnTo>
                    <a:pt x="6" y="114"/>
                  </a:lnTo>
                  <a:lnTo>
                    <a:pt x="10" y="122"/>
                  </a:lnTo>
                  <a:lnTo>
                    <a:pt x="14" y="128"/>
                  </a:lnTo>
                  <a:lnTo>
                    <a:pt x="25" y="140"/>
                  </a:lnTo>
                  <a:lnTo>
                    <a:pt x="36" y="150"/>
                  </a:lnTo>
                  <a:lnTo>
                    <a:pt x="44" y="154"/>
                  </a:lnTo>
                  <a:lnTo>
                    <a:pt x="50" y="158"/>
                  </a:lnTo>
                  <a:lnTo>
                    <a:pt x="58" y="160"/>
                  </a:lnTo>
                  <a:lnTo>
                    <a:pt x="66" y="163"/>
                  </a:lnTo>
                  <a:lnTo>
                    <a:pt x="75" y="164"/>
                  </a:lnTo>
                  <a:lnTo>
                    <a:pt x="83" y="164"/>
                  </a:lnTo>
                  <a:lnTo>
                    <a:pt x="83" y="164"/>
                  </a:lnTo>
                  <a:lnTo>
                    <a:pt x="92" y="164"/>
                  </a:lnTo>
                  <a:lnTo>
                    <a:pt x="100" y="163"/>
                  </a:lnTo>
                  <a:lnTo>
                    <a:pt x="107" y="160"/>
                  </a:lnTo>
                  <a:lnTo>
                    <a:pt x="115" y="158"/>
                  </a:lnTo>
                  <a:lnTo>
                    <a:pt x="123" y="154"/>
                  </a:lnTo>
                  <a:lnTo>
                    <a:pt x="129" y="150"/>
                  </a:lnTo>
                  <a:lnTo>
                    <a:pt x="141" y="140"/>
                  </a:lnTo>
                  <a:lnTo>
                    <a:pt x="151" y="128"/>
                  </a:lnTo>
                  <a:lnTo>
                    <a:pt x="155" y="122"/>
                  </a:lnTo>
                  <a:lnTo>
                    <a:pt x="159" y="114"/>
                  </a:lnTo>
                  <a:lnTo>
                    <a:pt x="162" y="106"/>
                  </a:lnTo>
                  <a:lnTo>
                    <a:pt x="164" y="98"/>
                  </a:lnTo>
                  <a:lnTo>
                    <a:pt x="166" y="90"/>
                  </a:lnTo>
                  <a:lnTo>
                    <a:pt x="166" y="81"/>
                  </a:lnTo>
                  <a:lnTo>
                    <a:pt x="166" y="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5766D957-5CDF-486A-99AA-839FE607B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9" y="894"/>
              <a:ext cx="166" cy="164"/>
            </a:xfrm>
            <a:custGeom>
              <a:avLst/>
              <a:gdLst>
                <a:gd name="T0" fmla="*/ 166 w 166"/>
                <a:gd name="T1" fmla="*/ 82 h 164"/>
                <a:gd name="T2" fmla="*/ 166 w 166"/>
                <a:gd name="T3" fmla="*/ 82 h 164"/>
                <a:gd name="T4" fmla="*/ 166 w 166"/>
                <a:gd name="T5" fmla="*/ 74 h 164"/>
                <a:gd name="T6" fmla="*/ 164 w 166"/>
                <a:gd name="T7" fmla="*/ 66 h 164"/>
                <a:gd name="T8" fmla="*/ 162 w 166"/>
                <a:gd name="T9" fmla="*/ 57 h 164"/>
                <a:gd name="T10" fmla="*/ 159 w 166"/>
                <a:gd name="T11" fmla="*/ 50 h 164"/>
                <a:gd name="T12" fmla="*/ 155 w 166"/>
                <a:gd name="T13" fmla="*/ 43 h 164"/>
                <a:gd name="T14" fmla="*/ 151 w 166"/>
                <a:gd name="T15" fmla="*/ 36 h 164"/>
                <a:gd name="T16" fmla="*/ 141 w 166"/>
                <a:gd name="T17" fmla="*/ 23 h 164"/>
                <a:gd name="T18" fmla="*/ 129 w 166"/>
                <a:gd name="T19" fmla="*/ 14 h 164"/>
                <a:gd name="T20" fmla="*/ 123 w 166"/>
                <a:gd name="T21" fmla="*/ 9 h 164"/>
                <a:gd name="T22" fmla="*/ 115 w 166"/>
                <a:gd name="T23" fmla="*/ 6 h 164"/>
                <a:gd name="T24" fmla="*/ 107 w 166"/>
                <a:gd name="T25" fmla="*/ 3 h 164"/>
                <a:gd name="T26" fmla="*/ 100 w 166"/>
                <a:gd name="T27" fmla="*/ 1 h 164"/>
                <a:gd name="T28" fmla="*/ 92 w 166"/>
                <a:gd name="T29" fmla="*/ 0 h 164"/>
                <a:gd name="T30" fmla="*/ 83 w 166"/>
                <a:gd name="T31" fmla="*/ 0 h 164"/>
                <a:gd name="T32" fmla="*/ 83 w 166"/>
                <a:gd name="T33" fmla="*/ 0 h 164"/>
                <a:gd name="T34" fmla="*/ 75 w 166"/>
                <a:gd name="T35" fmla="*/ 0 h 164"/>
                <a:gd name="T36" fmla="*/ 66 w 166"/>
                <a:gd name="T37" fmla="*/ 1 h 164"/>
                <a:gd name="T38" fmla="*/ 58 w 166"/>
                <a:gd name="T39" fmla="*/ 3 h 164"/>
                <a:gd name="T40" fmla="*/ 50 w 166"/>
                <a:gd name="T41" fmla="*/ 6 h 164"/>
                <a:gd name="T42" fmla="*/ 44 w 166"/>
                <a:gd name="T43" fmla="*/ 9 h 164"/>
                <a:gd name="T44" fmla="*/ 36 w 166"/>
                <a:gd name="T45" fmla="*/ 14 h 164"/>
                <a:gd name="T46" fmla="*/ 25 w 166"/>
                <a:gd name="T47" fmla="*/ 23 h 164"/>
                <a:gd name="T48" fmla="*/ 14 w 166"/>
                <a:gd name="T49" fmla="*/ 36 h 164"/>
                <a:gd name="T50" fmla="*/ 10 w 166"/>
                <a:gd name="T51" fmla="*/ 43 h 164"/>
                <a:gd name="T52" fmla="*/ 6 w 166"/>
                <a:gd name="T53" fmla="*/ 50 h 164"/>
                <a:gd name="T54" fmla="*/ 4 w 166"/>
                <a:gd name="T55" fmla="*/ 57 h 164"/>
                <a:gd name="T56" fmla="*/ 3 w 166"/>
                <a:gd name="T57" fmla="*/ 66 h 164"/>
                <a:gd name="T58" fmla="*/ 1 w 166"/>
                <a:gd name="T59" fmla="*/ 74 h 164"/>
                <a:gd name="T60" fmla="*/ 0 w 166"/>
                <a:gd name="T61" fmla="*/ 82 h 164"/>
                <a:gd name="T62" fmla="*/ 0 w 166"/>
                <a:gd name="T63" fmla="*/ 82 h 164"/>
                <a:gd name="T64" fmla="*/ 1 w 166"/>
                <a:gd name="T65" fmla="*/ 91 h 164"/>
                <a:gd name="T66" fmla="*/ 3 w 166"/>
                <a:gd name="T67" fmla="*/ 98 h 164"/>
                <a:gd name="T68" fmla="*/ 4 w 166"/>
                <a:gd name="T69" fmla="*/ 106 h 164"/>
                <a:gd name="T70" fmla="*/ 6 w 166"/>
                <a:gd name="T71" fmla="*/ 114 h 164"/>
                <a:gd name="T72" fmla="*/ 10 w 166"/>
                <a:gd name="T73" fmla="*/ 122 h 164"/>
                <a:gd name="T74" fmla="*/ 14 w 166"/>
                <a:gd name="T75" fmla="*/ 128 h 164"/>
                <a:gd name="T76" fmla="*/ 25 w 166"/>
                <a:gd name="T77" fmla="*/ 140 h 164"/>
                <a:gd name="T78" fmla="*/ 36 w 166"/>
                <a:gd name="T79" fmla="*/ 150 h 164"/>
                <a:gd name="T80" fmla="*/ 44 w 166"/>
                <a:gd name="T81" fmla="*/ 154 h 164"/>
                <a:gd name="T82" fmla="*/ 50 w 166"/>
                <a:gd name="T83" fmla="*/ 158 h 164"/>
                <a:gd name="T84" fmla="*/ 58 w 166"/>
                <a:gd name="T85" fmla="*/ 161 h 164"/>
                <a:gd name="T86" fmla="*/ 66 w 166"/>
                <a:gd name="T87" fmla="*/ 163 h 164"/>
                <a:gd name="T88" fmla="*/ 75 w 166"/>
                <a:gd name="T89" fmla="*/ 164 h 164"/>
                <a:gd name="T90" fmla="*/ 83 w 166"/>
                <a:gd name="T91" fmla="*/ 164 h 164"/>
                <a:gd name="T92" fmla="*/ 83 w 166"/>
                <a:gd name="T93" fmla="*/ 164 h 164"/>
                <a:gd name="T94" fmla="*/ 92 w 166"/>
                <a:gd name="T95" fmla="*/ 164 h 164"/>
                <a:gd name="T96" fmla="*/ 100 w 166"/>
                <a:gd name="T97" fmla="*/ 163 h 164"/>
                <a:gd name="T98" fmla="*/ 107 w 166"/>
                <a:gd name="T99" fmla="*/ 161 h 164"/>
                <a:gd name="T100" fmla="*/ 115 w 166"/>
                <a:gd name="T101" fmla="*/ 158 h 164"/>
                <a:gd name="T102" fmla="*/ 123 w 166"/>
                <a:gd name="T103" fmla="*/ 154 h 164"/>
                <a:gd name="T104" fmla="*/ 129 w 166"/>
                <a:gd name="T105" fmla="*/ 150 h 164"/>
                <a:gd name="T106" fmla="*/ 141 w 166"/>
                <a:gd name="T107" fmla="*/ 140 h 164"/>
                <a:gd name="T108" fmla="*/ 151 w 166"/>
                <a:gd name="T109" fmla="*/ 128 h 164"/>
                <a:gd name="T110" fmla="*/ 155 w 166"/>
                <a:gd name="T111" fmla="*/ 122 h 164"/>
                <a:gd name="T112" fmla="*/ 159 w 166"/>
                <a:gd name="T113" fmla="*/ 114 h 164"/>
                <a:gd name="T114" fmla="*/ 162 w 166"/>
                <a:gd name="T115" fmla="*/ 106 h 164"/>
                <a:gd name="T116" fmla="*/ 164 w 166"/>
                <a:gd name="T117" fmla="*/ 98 h 164"/>
                <a:gd name="T118" fmla="*/ 166 w 166"/>
                <a:gd name="T119" fmla="*/ 91 h 164"/>
                <a:gd name="T120" fmla="*/ 166 w 166"/>
                <a:gd name="T121" fmla="*/ 82 h 164"/>
                <a:gd name="T122" fmla="*/ 166 w 166"/>
                <a:gd name="T123" fmla="*/ 8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6" h="164">
                  <a:moveTo>
                    <a:pt x="166" y="82"/>
                  </a:moveTo>
                  <a:lnTo>
                    <a:pt x="166" y="82"/>
                  </a:lnTo>
                  <a:lnTo>
                    <a:pt x="166" y="74"/>
                  </a:lnTo>
                  <a:lnTo>
                    <a:pt x="164" y="66"/>
                  </a:lnTo>
                  <a:lnTo>
                    <a:pt x="162" y="57"/>
                  </a:lnTo>
                  <a:lnTo>
                    <a:pt x="159" y="50"/>
                  </a:lnTo>
                  <a:lnTo>
                    <a:pt x="155" y="43"/>
                  </a:lnTo>
                  <a:lnTo>
                    <a:pt x="151" y="36"/>
                  </a:lnTo>
                  <a:lnTo>
                    <a:pt x="141" y="23"/>
                  </a:lnTo>
                  <a:lnTo>
                    <a:pt x="129" y="14"/>
                  </a:lnTo>
                  <a:lnTo>
                    <a:pt x="123" y="9"/>
                  </a:lnTo>
                  <a:lnTo>
                    <a:pt x="115" y="6"/>
                  </a:lnTo>
                  <a:lnTo>
                    <a:pt x="107" y="3"/>
                  </a:lnTo>
                  <a:lnTo>
                    <a:pt x="100" y="1"/>
                  </a:lnTo>
                  <a:lnTo>
                    <a:pt x="92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5" y="0"/>
                  </a:lnTo>
                  <a:lnTo>
                    <a:pt x="66" y="1"/>
                  </a:lnTo>
                  <a:lnTo>
                    <a:pt x="58" y="3"/>
                  </a:lnTo>
                  <a:lnTo>
                    <a:pt x="50" y="6"/>
                  </a:lnTo>
                  <a:lnTo>
                    <a:pt x="44" y="9"/>
                  </a:lnTo>
                  <a:lnTo>
                    <a:pt x="36" y="14"/>
                  </a:lnTo>
                  <a:lnTo>
                    <a:pt x="25" y="23"/>
                  </a:lnTo>
                  <a:lnTo>
                    <a:pt x="14" y="36"/>
                  </a:lnTo>
                  <a:lnTo>
                    <a:pt x="10" y="43"/>
                  </a:lnTo>
                  <a:lnTo>
                    <a:pt x="6" y="50"/>
                  </a:lnTo>
                  <a:lnTo>
                    <a:pt x="4" y="57"/>
                  </a:lnTo>
                  <a:lnTo>
                    <a:pt x="3" y="66"/>
                  </a:lnTo>
                  <a:lnTo>
                    <a:pt x="1" y="74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1" y="91"/>
                  </a:lnTo>
                  <a:lnTo>
                    <a:pt x="3" y="98"/>
                  </a:lnTo>
                  <a:lnTo>
                    <a:pt x="4" y="106"/>
                  </a:lnTo>
                  <a:lnTo>
                    <a:pt x="6" y="114"/>
                  </a:lnTo>
                  <a:lnTo>
                    <a:pt x="10" y="122"/>
                  </a:lnTo>
                  <a:lnTo>
                    <a:pt x="14" y="128"/>
                  </a:lnTo>
                  <a:lnTo>
                    <a:pt x="25" y="140"/>
                  </a:lnTo>
                  <a:lnTo>
                    <a:pt x="36" y="150"/>
                  </a:lnTo>
                  <a:lnTo>
                    <a:pt x="44" y="154"/>
                  </a:lnTo>
                  <a:lnTo>
                    <a:pt x="50" y="158"/>
                  </a:lnTo>
                  <a:lnTo>
                    <a:pt x="58" y="161"/>
                  </a:lnTo>
                  <a:lnTo>
                    <a:pt x="66" y="163"/>
                  </a:lnTo>
                  <a:lnTo>
                    <a:pt x="75" y="164"/>
                  </a:lnTo>
                  <a:lnTo>
                    <a:pt x="83" y="164"/>
                  </a:lnTo>
                  <a:lnTo>
                    <a:pt x="83" y="164"/>
                  </a:lnTo>
                  <a:lnTo>
                    <a:pt x="92" y="164"/>
                  </a:lnTo>
                  <a:lnTo>
                    <a:pt x="100" y="163"/>
                  </a:lnTo>
                  <a:lnTo>
                    <a:pt x="107" y="161"/>
                  </a:lnTo>
                  <a:lnTo>
                    <a:pt x="115" y="158"/>
                  </a:lnTo>
                  <a:lnTo>
                    <a:pt x="123" y="154"/>
                  </a:lnTo>
                  <a:lnTo>
                    <a:pt x="129" y="150"/>
                  </a:lnTo>
                  <a:lnTo>
                    <a:pt x="141" y="140"/>
                  </a:lnTo>
                  <a:lnTo>
                    <a:pt x="151" y="128"/>
                  </a:lnTo>
                  <a:lnTo>
                    <a:pt x="155" y="122"/>
                  </a:lnTo>
                  <a:lnTo>
                    <a:pt x="159" y="114"/>
                  </a:lnTo>
                  <a:lnTo>
                    <a:pt x="162" y="106"/>
                  </a:lnTo>
                  <a:lnTo>
                    <a:pt x="164" y="98"/>
                  </a:lnTo>
                  <a:lnTo>
                    <a:pt x="166" y="91"/>
                  </a:lnTo>
                  <a:lnTo>
                    <a:pt x="166" y="82"/>
                  </a:lnTo>
                  <a:lnTo>
                    <a:pt x="166" y="8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3531475E-16E0-4A8B-BF6E-EC4BEF06B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9" y="1114"/>
              <a:ext cx="166" cy="165"/>
            </a:xfrm>
            <a:custGeom>
              <a:avLst/>
              <a:gdLst>
                <a:gd name="T0" fmla="*/ 166 w 166"/>
                <a:gd name="T1" fmla="*/ 82 h 165"/>
                <a:gd name="T2" fmla="*/ 166 w 166"/>
                <a:gd name="T3" fmla="*/ 82 h 165"/>
                <a:gd name="T4" fmla="*/ 166 w 166"/>
                <a:gd name="T5" fmla="*/ 74 h 165"/>
                <a:gd name="T6" fmla="*/ 164 w 166"/>
                <a:gd name="T7" fmla="*/ 66 h 165"/>
                <a:gd name="T8" fmla="*/ 162 w 166"/>
                <a:gd name="T9" fmla="*/ 57 h 165"/>
                <a:gd name="T10" fmla="*/ 159 w 166"/>
                <a:gd name="T11" fmla="*/ 51 h 165"/>
                <a:gd name="T12" fmla="*/ 155 w 166"/>
                <a:gd name="T13" fmla="*/ 43 h 165"/>
                <a:gd name="T14" fmla="*/ 151 w 166"/>
                <a:gd name="T15" fmla="*/ 36 h 165"/>
                <a:gd name="T16" fmla="*/ 141 w 166"/>
                <a:gd name="T17" fmla="*/ 23 h 165"/>
                <a:gd name="T18" fmla="*/ 129 w 166"/>
                <a:gd name="T19" fmla="*/ 14 h 165"/>
                <a:gd name="T20" fmla="*/ 123 w 166"/>
                <a:gd name="T21" fmla="*/ 9 h 165"/>
                <a:gd name="T22" fmla="*/ 115 w 166"/>
                <a:gd name="T23" fmla="*/ 7 h 165"/>
                <a:gd name="T24" fmla="*/ 107 w 166"/>
                <a:gd name="T25" fmla="*/ 3 h 165"/>
                <a:gd name="T26" fmla="*/ 100 w 166"/>
                <a:gd name="T27" fmla="*/ 1 h 165"/>
                <a:gd name="T28" fmla="*/ 92 w 166"/>
                <a:gd name="T29" fmla="*/ 0 h 165"/>
                <a:gd name="T30" fmla="*/ 83 w 166"/>
                <a:gd name="T31" fmla="*/ 0 h 165"/>
                <a:gd name="T32" fmla="*/ 83 w 166"/>
                <a:gd name="T33" fmla="*/ 0 h 165"/>
                <a:gd name="T34" fmla="*/ 75 w 166"/>
                <a:gd name="T35" fmla="*/ 0 h 165"/>
                <a:gd name="T36" fmla="*/ 66 w 166"/>
                <a:gd name="T37" fmla="*/ 1 h 165"/>
                <a:gd name="T38" fmla="*/ 58 w 166"/>
                <a:gd name="T39" fmla="*/ 3 h 165"/>
                <a:gd name="T40" fmla="*/ 50 w 166"/>
                <a:gd name="T41" fmla="*/ 7 h 165"/>
                <a:gd name="T42" fmla="*/ 44 w 166"/>
                <a:gd name="T43" fmla="*/ 9 h 165"/>
                <a:gd name="T44" fmla="*/ 36 w 166"/>
                <a:gd name="T45" fmla="*/ 14 h 165"/>
                <a:gd name="T46" fmla="*/ 25 w 166"/>
                <a:gd name="T47" fmla="*/ 23 h 165"/>
                <a:gd name="T48" fmla="*/ 14 w 166"/>
                <a:gd name="T49" fmla="*/ 36 h 165"/>
                <a:gd name="T50" fmla="*/ 10 w 166"/>
                <a:gd name="T51" fmla="*/ 43 h 165"/>
                <a:gd name="T52" fmla="*/ 6 w 166"/>
                <a:gd name="T53" fmla="*/ 51 h 165"/>
                <a:gd name="T54" fmla="*/ 4 w 166"/>
                <a:gd name="T55" fmla="*/ 57 h 165"/>
                <a:gd name="T56" fmla="*/ 3 w 166"/>
                <a:gd name="T57" fmla="*/ 66 h 165"/>
                <a:gd name="T58" fmla="*/ 1 w 166"/>
                <a:gd name="T59" fmla="*/ 74 h 165"/>
                <a:gd name="T60" fmla="*/ 0 w 166"/>
                <a:gd name="T61" fmla="*/ 82 h 165"/>
                <a:gd name="T62" fmla="*/ 0 w 166"/>
                <a:gd name="T63" fmla="*/ 82 h 165"/>
                <a:gd name="T64" fmla="*/ 1 w 166"/>
                <a:gd name="T65" fmla="*/ 91 h 165"/>
                <a:gd name="T66" fmla="*/ 3 w 166"/>
                <a:gd name="T67" fmla="*/ 99 h 165"/>
                <a:gd name="T68" fmla="*/ 4 w 166"/>
                <a:gd name="T69" fmla="*/ 106 h 165"/>
                <a:gd name="T70" fmla="*/ 6 w 166"/>
                <a:gd name="T71" fmla="*/ 114 h 165"/>
                <a:gd name="T72" fmla="*/ 10 w 166"/>
                <a:gd name="T73" fmla="*/ 122 h 165"/>
                <a:gd name="T74" fmla="*/ 14 w 166"/>
                <a:gd name="T75" fmla="*/ 128 h 165"/>
                <a:gd name="T76" fmla="*/ 25 w 166"/>
                <a:gd name="T77" fmla="*/ 140 h 165"/>
                <a:gd name="T78" fmla="*/ 36 w 166"/>
                <a:gd name="T79" fmla="*/ 150 h 165"/>
                <a:gd name="T80" fmla="*/ 44 w 166"/>
                <a:gd name="T81" fmla="*/ 154 h 165"/>
                <a:gd name="T82" fmla="*/ 50 w 166"/>
                <a:gd name="T83" fmla="*/ 158 h 165"/>
                <a:gd name="T84" fmla="*/ 58 w 166"/>
                <a:gd name="T85" fmla="*/ 161 h 165"/>
                <a:gd name="T86" fmla="*/ 66 w 166"/>
                <a:gd name="T87" fmla="*/ 163 h 165"/>
                <a:gd name="T88" fmla="*/ 75 w 166"/>
                <a:gd name="T89" fmla="*/ 165 h 165"/>
                <a:gd name="T90" fmla="*/ 83 w 166"/>
                <a:gd name="T91" fmla="*/ 165 h 165"/>
                <a:gd name="T92" fmla="*/ 83 w 166"/>
                <a:gd name="T93" fmla="*/ 165 h 165"/>
                <a:gd name="T94" fmla="*/ 92 w 166"/>
                <a:gd name="T95" fmla="*/ 165 h 165"/>
                <a:gd name="T96" fmla="*/ 100 w 166"/>
                <a:gd name="T97" fmla="*/ 163 h 165"/>
                <a:gd name="T98" fmla="*/ 107 w 166"/>
                <a:gd name="T99" fmla="*/ 161 h 165"/>
                <a:gd name="T100" fmla="*/ 115 w 166"/>
                <a:gd name="T101" fmla="*/ 158 h 165"/>
                <a:gd name="T102" fmla="*/ 123 w 166"/>
                <a:gd name="T103" fmla="*/ 154 h 165"/>
                <a:gd name="T104" fmla="*/ 129 w 166"/>
                <a:gd name="T105" fmla="*/ 150 h 165"/>
                <a:gd name="T106" fmla="*/ 141 w 166"/>
                <a:gd name="T107" fmla="*/ 140 h 165"/>
                <a:gd name="T108" fmla="*/ 151 w 166"/>
                <a:gd name="T109" fmla="*/ 128 h 165"/>
                <a:gd name="T110" fmla="*/ 155 w 166"/>
                <a:gd name="T111" fmla="*/ 122 h 165"/>
                <a:gd name="T112" fmla="*/ 159 w 166"/>
                <a:gd name="T113" fmla="*/ 114 h 165"/>
                <a:gd name="T114" fmla="*/ 162 w 166"/>
                <a:gd name="T115" fmla="*/ 106 h 165"/>
                <a:gd name="T116" fmla="*/ 164 w 166"/>
                <a:gd name="T117" fmla="*/ 99 h 165"/>
                <a:gd name="T118" fmla="*/ 166 w 166"/>
                <a:gd name="T119" fmla="*/ 91 h 165"/>
                <a:gd name="T120" fmla="*/ 166 w 166"/>
                <a:gd name="T121" fmla="*/ 82 h 165"/>
                <a:gd name="T122" fmla="*/ 166 w 166"/>
                <a:gd name="T123" fmla="*/ 8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6" h="165">
                  <a:moveTo>
                    <a:pt x="166" y="82"/>
                  </a:moveTo>
                  <a:lnTo>
                    <a:pt x="166" y="82"/>
                  </a:lnTo>
                  <a:lnTo>
                    <a:pt x="166" y="74"/>
                  </a:lnTo>
                  <a:lnTo>
                    <a:pt x="164" y="66"/>
                  </a:lnTo>
                  <a:lnTo>
                    <a:pt x="162" y="57"/>
                  </a:lnTo>
                  <a:lnTo>
                    <a:pt x="159" y="51"/>
                  </a:lnTo>
                  <a:lnTo>
                    <a:pt x="155" y="43"/>
                  </a:lnTo>
                  <a:lnTo>
                    <a:pt x="151" y="36"/>
                  </a:lnTo>
                  <a:lnTo>
                    <a:pt x="141" y="23"/>
                  </a:lnTo>
                  <a:lnTo>
                    <a:pt x="129" y="14"/>
                  </a:lnTo>
                  <a:lnTo>
                    <a:pt x="123" y="9"/>
                  </a:lnTo>
                  <a:lnTo>
                    <a:pt x="115" y="7"/>
                  </a:lnTo>
                  <a:lnTo>
                    <a:pt x="107" y="3"/>
                  </a:lnTo>
                  <a:lnTo>
                    <a:pt x="100" y="1"/>
                  </a:lnTo>
                  <a:lnTo>
                    <a:pt x="92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5" y="0"/>
                  </a:lnTo>
                  <a:lnTo>
                    <a:pt x="66" y="1"/>
                  </a:lnTo>
                  <a:lnTo>
                    <a:pt x="58" y="3"/>
                  </a:lnTo>
                  <a:lnTo>
                    <a:pt x="50" y="7"/>
                  </a:lnTo>
                  <a:lnTo>
                    <a:pt x="44" y="9"/>
                  </a:lnTo>
                  <a:lnTo>
                    <a:pt x="36" y="14"/>
                  </a:lnTo>
                  <a:lnTo>
                    <a:pt x="25" y="23"/>
                  </a:lnTo>
                  <a:lnTo>
                    <a:pt x="14" y="36"/>
                  </a:lnTo>
                  <a:lnTo>
                    <a:pt x="10" y="43"/>
                  </a:lnTo>
                  <a:lnTo>
                    <a:pt x="6" y="51"/>
                  </a:lnTo>
                  <a:lnTo>
                    <a:pt x="4" y="57"/>
                  </a:lnTo>
                  <a:lnTo>
                    <a:pt x="3" y="66"/>
                  </a:lnTo>
                  <a:lnTo>
                    <a:pt x="1" y="74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1" y="91"/>
                  </a:lnTo>
                  <a:lnTo>
                    <a:pt x="3" y="99"/>
                  </a:lnTo>
                  <a:lnTo>
                    <a:pt x="4" y="106"/>
                  </a:lnTo>
                  <a:lnTo>
                    <a:pt x="6" y="114"/>
                  </a:lnTo>
                  <a:lnTo>
                    <a:pt x="10" y="122"/>
                  </a:lnTo>
                  <a:lnTo>
                    <a:pt x="14" y="128"/>
                  </a:lnTo>
                  <a:lnTo>
                    <a:pt x="25" y="140"/>
                  </a:lnTo>
                  <a:lnTo>
                    <a:pt x="36" y="150"/>
                  </a:lnTo>
                  <a:lnTo>
                    <a:pt x="44" y="154"/>
                  </a:lnTo>
                  <a:lnTo>
                    <a:pt x="50" y="158"/>
                  </a:lnTo>
                  <a:lnTo>
                    <a:pt x="58" y="161"/>
                  </a:lnTo>
                  <a:lnTo>
                    <a:pt x="66" y="163"/>
                  </a:lnTo>
                  <a:lnTo>
                    <a:pt x="75" y="165"/>
                  </a:lnTo>
                  <a:lnTo>
                    <a:pt x="83" y="165"/>
                  </a:lnTo>
                  <a:lnTo>
                    <a:pt x="83" y="165"/>
                  </a:lnTo>
                  <a:lnTo>
                    <a:pt x="92" y="165"/>
                  </a:lnTo>
                  <a:lnTo>
                    <a:pt x="100" y="163"/>
                  </a:lnTo>
                  <a:lnTo>
                    <a:pt x="107" y="161"/>
                  </a:lnTo>
                  <a:lnTo>
                    <a:pt x="115" y="158"/>
                  </a:lnTo>
                  <a:lnTo>
                    <a:pt x="123" y="154"/>
                  </a:lnTo>
                  <a:lnTo>
                    <a:pt x="129" y="150"/>
                  </a:lnTo>
                  <a:lnTo>
                    <a:pt x="141" y="140"/>
                  </a:lnTo>
                  <a:lnTo>
                    <a:pt x="151" y="128"/>
                  </a:lnTo>
                  <a:lnTo>
                    <a:pt x="155" y="122"/>
                  </a:lnTo>
                  <a:lnTo>
                    <a:pt x="159" y="114"/>
                  </a:lnTo>
                  <a:lnTo>
                    <a:pt x="162" y="106"/>
                  </a:lnTo>
                  <a:lnTo>
                    <a:pt x="164" y="99"/>
                  </a:lnTo>
                  <a:lnTo>
                    <a:pt x="166" y="91"/>
                  </a:lnTo>
                  <a:lnTo>
                    <a:pt x="166" y="82"/>
                  </a:lnTo>
                  <a:lnTo>
                    <a:pt x="166" y="8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D658A343-4870-401F-8149-86B05C4D5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9" y="1334"/>
              <a:ext cx="166" cy="165"/>
            </a:xfrm>
            <a:custGeom>
              <a:avLst/>
              <a:gdLst>
                <a:gd name="T0" fmla="*/ 166 w 166"/>
                <a:gd name="T1" fmla="*/ 82 h 165"/>
                <a:gd name="T2" fmla="*/ 166 w 166"/>
                <a:gd name="T3" fmla="*/ 82 h 165"/>
                <a:gd name="T4" fmla="*/ 166 w 166"/>
                <a:gd name="T5" fmla="*/ 74 h 165"/>
                <a:gd name="T6" fmla="*/ 164 w 166"/>
                <a:gd name="T7" fmla="*/ 66 h 165"/>
                <a:gd name="T8" fmla="*/ 162 w 166"/>
                <a:gd name="T9" fmla="*/ 57 h 165"/>
                <a:gd name="T10" fmla="*/ 159 w 166"/>
                <a:gd name="T11" fmla="*/ 51 h 165"/>
                <a:gd name="T12" fmla="*/ 155 w 166"/>
                <a:gd name="T13" fmla="*/ 43 h 165"/>
                <a:gd name="T14" fmla="*/ 151 w 166"/>
                <a:gd name="T15" fmla="*/ 37 h 165"/>
                <a:gd name="T16" fmla="*/ 141 w 166"/>
                <a:gd name="T17" fmla="*/ 24 h 165"/>
                <a:gd name="T18" fmla="*/ 129 w 166"/>
                <a:gd name="T19" fmla="*/ 15 h 165"/>
                <a:gd name="T20" fmla="*/ 123 w 166"/>
                <a:gd name="T21" fmla="*/ 9 h 165"/>
                <a:gd name="T22" fmla="*/ 115 w 166"/>
                <a:gd name="T23" fmla="*/ 7 h 165"/>
                <a:gd name="T24" fmla="*/ 107 w 166"/>
                <a:gd name="T25" fmla="*/ 3 h 165"/>
                <a:gd name="T26" fmla="*/ 100 w 166"/>
                <a:gd name="T27" fmla="*/ 2 h 165"/>
                <a:gd name="T28" fmla="*/ 92 w 166"/>
                <a:gd name="T29" fmla="*/ 0 h 165"/>
                <a:gd name="T30" fmla="*/ 83 w 166"/>
                <a:gd name="T31" fmla="*/ 0 h 165"/>
                <a:gd name="T32" fmla="*/ 83 w 166"/>
                <a:gd name="T33" fmla="*/ 0 h 165"/>
                <a:gd name="T34" fmla="*/ 75 w 166"/>
                <a:gd name="T35" fmla="*/ 0 h 165"/>
                <a:gd name="T36" fmla="*/ 66 w 166"/>
                <a:gd name="T37" fmla="*/ 2 h 165"/>
                <a:gd name="T38" fmla="*/ 58 w 166"/>
                <a:gd name="T39" fmla="*/ 3 h 165"/>
                <a:gd name="T40" fmla="*/ 50 w 166"/>
                <a:gd name="T41" fmla="*/ 7 h 165"/>
                <a:gd name="T42" fmla="*/ 44 w 166"/>
                <a:gd name="T43" fmla="*/ 9 h 165"/>
                <a:gd name="T44" fmla="*/ 36 w 166"/>
                <a:gd name="T45" fmla="*/ 15 h 165"/>
                <a:gd name="T46" fmla="*/ 25 w 166"/>
                <a:gd name="T47" fmla="*/ 24 h 165"/>
                <a:gd name="T48" fmla="*/ 14 w 166"/>
                <a:gd name="T49" fmla="*/ 37 h 165"/>
                <a:gd name="T50" fmla="*/ 10 w 166"/>
                <a:gd name="T51" fmla="*/ 43 h 165"/>
                <a:gd name="T52" fmla="*/ 6 w 166"/>
                <a:gd name="T53" fmla="*/ 51 h 165"/>
                <a:gd name="T54" fmla="*/ 4 w 166"/>
                <a:gd name="T55" fmla="*/ 57 h 165"/>
                <a:gd name="T56" fmla="*/ 3 w 166"/>
                <a:gd name="T57" fmla="*/ 66 h 165"/>
                <a:gd name="T58" fmla="*/ 1 w 166"/>
                <a:gd name="T59" fmla="*/ 74 h 165"/>
                <a:gd name="T60" fmla="*/ 0 w 166"/>
                <a:gd name="T61" fmla="*/ 82 h 165"/>
                <a:gd name="T62" fmla="*/ 0 w 166"/>
                <a:gd name="T63" fmla="*/ 82 h 165"/>
                <a:gd name="T64" fmla="*/ 1 w 166"/>
                <a:gd name="T65" fmla="*/ 91 h 165"/>
                <a:gd name="T66" fmla="*/ 3 w 166"/>
                <a:gd name="T67" fmla="*/ 99 h 165"/>
                <a:gd name="T68" fmla="*/ 4 w 166"/>
                <a:gd name="T69" fmla="*/ 106 h 165"/>
                <a:gd name="T70" fmla="*/ 6 w 166"/>
                <a:gd name="T71" fmla="*/ 114 h 165"/>
                <a:gd name="T72" fmla="*/ 10 w 166"/>
                <a:gd name="T73" fmla="*/ 122 h 165"/>
                <a:gd name="T74" fmla="*/ 14 w 166"/>
                <a:gd name="T75" fmla="*/ 128 h 165"/>
                <a:gd name="T76" fmla="*/ 25 w 166"/>
                <a:gd name="T77" fmla="*/ 140 h 165"/>
                <a:gd name="T78" fmla="*/ 36 w 166"/>
                <a:gd name="T79" fmla="*/ 150 h 165"/>
                <a:gd name="T80" fmla="*/ 44 w 166"/>
                <a:gd name="T81" fmla="*/ 154 h 165"/>
                <a:gd name="T82" fmla="*/ 50 w 166"/>
                <a:gd name="T83" fmla="*/ 158 h 165"/>
                <a:gd name="T84" fmla="*/ 58 w 166"/>
                <a:gd name="T85" fmla="*/ 161 h 165"/>
                <a:gd name="T86" fmla="*/ 66 w 166"/>
                <a:gd name="T87" fmla="*/ 163 h 165"/>
                <a:gd name="T88" fmla="*/ 75 w 166"/>
                <a:gd name="T89" fmla="*/ 165 h 165"/>
                <a:gd name="T90" fmla="*/ 83 w 166"/>
                <a:gd name="T91" fmla="*/ 165 h 165"/>
                <a:gd name="T92" fmla="*/ 83 w 166"/>
                <a:gd name="T93" fmla="*/ 165 h 165"/>
                <a:gd name="T94" fmla="*/ 92 w 166"/>
                <a:gd name="T95" fmla="*/ 165 h 165"/>
                <a:gd name="T96" fmla="*/ 100 w 166"/>
                <a:gd name="T97" fmla="*/ 163 h 165"/>
                <a:gd name="T98" fmla="*/ 107 w 166"/>
                <a:gd name="T99" fmla="*/ 161 h 165"/>
                <a:gd name="T100" fmla="*/ 115 w 166"/>
                <a:gd name="T101" fmla="*/ 158 h 165"/>
                <a:gd name="T102" fmla="*/ 123 w 166"/>
                <a:gd name="T103" fmla="*/ 154 h 165"/>
                <a:gd name="T104" fmla="*/ 129 w 166"/>
                <a:gd name="T105" fmla="*/ 150 h 165"/>
                <a:gd name="T106" fmla="*/ 141 w 166"/>
                <a:gd name="T107" fmla="*/ 140 h 165"/>
                <a:gd name="T108" fmla="*/ 151 w 166"/>
                <a:gd name="T109" fmla="*/ 128 h 165"/>
                <a:gd name="T110" fmla="*/ 155 w 166"/>
                <a:gd name="T111" fmla="*/ 122 h 165"/>
                <a:gd name="T112" fmla="*/ 159 w 166"/>
                <a:gd name="T113" fmla="*/ 114 h 165"/>
                <a:gd name="T114" fmla="*/ 162 w 166"/>
                <a:gd name="T115" fmla="*/ 106 h 165"/>
                <a:gd name="T116" fmla="*/ 164 w 166"/>
                <a:gd name="T117" fmla="*/ 99 h 165"/>
                <a:gd name="T118" fmla="*/ 166 w 166"/>
                <a:gd name="T119" fmla="*/ 91 h 165"/>
                <a:gd name="T120" fmla="*/ 166 w 166"/>
                <a:gd name="T121" fmla="*/ 82 h 165"/>
                <a:gd name="T122" fmla="*/ 166 w 166"/>
                <a:gd name="T123" fmla="*/ 8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6" h="165">
                  <a:moveTo>
                    <a:pt x="166" y="82"/>
                  </a:moveTo>
                  <a:lnTo>
                    <a:pt x="166" y="82"/>
                  </a:lnTo>
                  <a:lnTo>
                    <a:pt x="166" y="74"/>
                  </a:lnTo>
                  <a:lnTo>
                    <a:pt x="164" y="66"/>
                  </a:lnTo>
                  <a:lnTo>
                    <a:pt x="162" y="57"/>
                  </a:lnTo>
                  <a:lnTo>
                    <a:pt x="159" y="51"/>
                  </a:lnTo>
                  <a:lnTo>
                    <a:pt x="155" y="43"/>
                  </a:lnTo>
                  <a:lnTo>
                    <a:pt x="151" y="37"/>
                  </a:lnTo>
                  <a:lnTo>
                    <a:pt x="141" y="24"/>
                  </a:lnTo>
                  <a:lnTo>
                    <a:pt x="129" y="15"/>
                  </a:lnTo>
                  <a:lnTo>
                    <a:pt x="123" y="9"/>
                  </a:lnTo>
                  <a:lnTo>
                    <a:pt x="115" y="7"/>
                  </a:lnTo>
                  <a:lnTo>
                    <a:pt x="107" y="3"/>
                  </a:lnTo>
                  <a:lnTo>
                    <a:pt x="100" y="2"/>
                  </a:lnTo>
                  <a:lnTo>
                    <a:pt x="92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5" y="0"/>
                  </a:lnTo>
                  <a:lnTo>
                    <a:pt x="66" y="2"/>
                  </a:lnTo>
                  <a:lnTo>
                    <a:pt x="58" y="3"/>
                  </a:lnTo>
                  <a:lnTo>
                    <a:pt x="50" y="7"/>
                  </a:lnTo>
                  <a:lnTo>
                    <a:pt x="44" y="9"/>
                  </a:lnTo>
                  <a:lnTo>
                    <a:pt x="36" y="15"/>
                  </a:lnTo>
                  <a:lnTo>
                    <a:pt x="25" y="24"/>
                  </a:lnTo>
                  <a:lnTo>
                    <a:pt x="14" y="37"/>
                  </a:lnTo>
                  <a:lnTo>
                    <a:pt x="10" y="43"/>
                  </a:lnTo>
                  <a:lnTo>
                    <a:pt x="6" y="51"/>
                  </a:lnTo>
                  <a:lnTo>
                    <a:pt x="4" y="57"/>
                  </a:lnTo>
                  <a:lnTo>
                    <a:pt x="3" y="66"/>
                  </a:lnTo>
                  <a:lnTo>
                    <a:pt x="1" y="74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1" y="91"/>
                  </a:lnTo>
                  <a:lnTo>
                    <a:pt x="3" y="99"/>
                  </a:lnTo>
                  <a:lnTo>
                    <a:pt x="4" y="106"/>
                  </a:lnTo>
                  <a:lnTo>
                    <a:pt x="6" y="114"/>
                  </a:lnTo>
                  <a:lnTo>
                    <a:pt x="10" y="122"/>
                  </a:lnTo>
                  <a:lnTo>
                    <a:pt x="14" y="128"/>
                  </a:lnTo>
                  <a:lnTo>
                    <a:pt x="25" y="140"/>
                  </a:lnTo>
                  <a:lnTo>
                    <a:pt x="36" y="150"/>
                  </a:lnTo>
                  <a:lnTo>
                    <a:pt x="44" y="154"/>
                  </a:lnTo>
                  <a:lnTo>
                    <a:pt x="50" y="158"/>
                  </a:lnTo>
                  <a:lnTo>
                    <a:pt x="58" y="161"/>
                  </a:lnTo>
                  <a:lnTo>
                    <a:pt x="66" y="163"/>
                  </a:lnTo>
                  <a:lnTo>
                    <a:pt x="75" y="165"/>
                  </a:lnTo>
                  <a:lnTo>
                    <a:pt x="83" y="165"/>
                  </a:lnTo>
                  <a:lnTo>
                    <a:pt x="83" y="165"/>
                  </a:lnTo>
                  <a:lnTo>
                    <a:pt x="92" y="165"/>
                  </a:lnTo>
                  <a:lnTo>
                    <a:pt x="100" y="163"/>
                  </a:lnTo>
                  <a:lnTo>
                    <a:pt x="107" y="161"/>
                  </a:lnTo>
                  <a:lnTo>
                    <a:pt x="115" y="158"/>
                  </a:lnTo>
                  <a:lnTo>
                    <a:pt x="123" y="154"/>
                  </a:lnTo>
                  <a:lnTo>
                    <a:pt x="129" y="150"/>
                  </a:lnTo>
                  <a:lnTo>
                    <a:pt x="141" y="140"/>
                  </a:lnTo>
                  <a:lnTo>
                    <a:pt x="151" y="128"/>
                  </a:lnTo>
                  <a:lnTo>
                    <a:pt x="155" y="122"/>
                  </a:lnTo>
                  <a:lnTo>
                    <a:pt x="159" y="114"/>
                  </a:lnTo>
                  <a:lnTo>
                    <a:pt x="162" y="106"/>
                  </a:lnTo>
                  <a:lnTo>
                    <a:pt x="164" y="99"/>
                  </a:lnTo>
                  <a:lnTo>
                    <a:pt x="166" y="91"/>
                  </a:lnTo>
                  <a:lnTo>
                    <a:pt x="166" y="82"/>
                  </a:lnTo>
                  <a:lnTo>
                    <a:pt x="166" y="8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E2873407-327B-477B-9A0F-FD5D04702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9" y="1554"/>
              <a:ext cx="166" cy="165"/>
            </a:xfrm>
            <a:custGeom>
              <a:avLst/>
              <a:gdLst>
                <a:gd name="T0" fmla="*/ 166 w 166"/>
                <a:gd name="T1" fmla="*/ 82 h 165"/>
                <a:gd name="T2" fmla="*/ 166 w 166"/>
                <a:gd name="T3" fmla="*/ 82 h 165"/>
                <a:gd name="T4" fmla="*/ 166 w 166"/>
                <a:gd name="T5" fmla="*/ 74 h 165"/>
                <a:gd name="T6" fmla="*/ 164 w 166"/>
                <a:gd name="T7" fmla="*/ 66 h 165"/>
                <a:gd name="T8" fmla="*/ 162 w 166"/>
                <a:gd name="T9" fmla="*/ 57 h 165"/>
                <a:gd name="T10" fmla="*/ 159 w 166"/>
                <a:gd name="T11" fmla="*/ 51 h 165"/>
                <a:gd name="T12" fmla="*/ 155 w 166"/>
                <a:gd name="T13" fmla="*/ 43 h 165"/>
                <a:gd name="T14" fmla="*/ 151 w 166"/>
                <a:gd name="T15" fmla="*/ 37 h 165"/>
                <a:gd name="T16" fmla="*/ 141 w 166"/>
                <a:gd name="T17" fmla="*/ 24 h 165"/>
                <a:gd name="T18" fmla="*/ 129 w 166"/>
                <a:gd name="T19" fmla="*/ 15 h 165"/>
                <a:gd name="T20" fmla="*/ 123 w 166"/>
                <a:gd name="T21" fmla="*/ 9 h 165"/>
                <a:gd name="T22" fmla="*/ 115 w 166"/>
                <a:gd name="T23" fmla="*/ 7 h 165"/>
                <a:gd name="T24" fmla="*/ 107 w 166"/>
                <a:gd name="T25" fmla="*/ 3 h 165"/>
                <a:gd name="T26" fmla="*/ 100 w 166"/>
                <a:gd name="T27" fmla="*/ 2 h 165"/>
                <a:gd name="T28" fmla="*/ 92 w 166"/>
                <a:gd name="T29" fmla="*/ 0 h 165"/>
                <a:gd name="T30" fmla="*/ 83 w 166"/>
                <a:gd name="T31" fmla="*/ 0 h 165"/>
                <a:gd name="T32" fmla="*/ 83 w 166"/>
                <a:gd name="T33" fmla="*/ 0 h 165"/>
                <a:gd name="T34" fmla="*/ 75 w 166"/>
                <a:gd name="T35" fmla="*/ 0 h 165"/>
                <a:gd name="T36" fmla="*/ 66 w 166"/>
                <a:gd name="T37" fmla="*/ 2 h 165"/>
                <a:gd name="T38" fmla="*/ 58 w 166"/>
                <a:gd name="T39" fmla="*/ 3 h 165"/>
                <a:gd name="T40" fmla="*/ 50 w 166"/>
                <a:gd name="T41" fmla="*/ 7 h 165"/>
                <a:gd name="T42" fmla="*/ 44 w 166"/>
                <a:gd name="T43" fmla="*/ 9 h 165"/>
                <a:gd name="T44" fmla="*/ 36 w 166"/>
                <a:gd name="T45" fmla="*/ 15 h 165"/>
                <a:gd name="T46" fmla="*/ 25 w 166"/>
                <a:gd name="T47" fmla="*/ 24 h 165"/>
                <a:gd name="T48" fmla="*/ 14 w 166"/>
                <a:gd name="T49" fmla="*/ 37 h 165"/>
                <a:gd name="T50" fmla="*/ 10 w 166"/>
                <a:gd name="T51" fmla="*/ 43 h 165"/>
                <a:gd name="T52" fmla="*/ 6 w 166"/>
                <a:gd name="T53" fmla="*/ 51 h 165"/>
                <a:gd name="T54" fmla="*/ 4 w 166"/>
                <a:gd name="T55" fmla="*/ 57 h 165"/>
                <a:gd name="T56" fmla="*/ 3 w 166"/>
                <a:gd name="T57" fmla="*/ 66 h 165"/>
                <a:gd name="T58" fmla="*/ 1 w 166"/>
                <a:gd name="T59" fmla="*/ 74 h 165"/>
                <a:gd name="T60" fmla="*/ 0 w 166"/>
                <a:gd name="T61" fmla="*/ 82 h 165"/>
                <a:gd name="T62" fmla="*/ 0 w 166"/>
                <a:gd name="T63" fmla="*/ 82 h 165"/>
                <a:gd name="T64" fmla="*/ 1 w 166"/>
                <a:gd name="T65" fmla="*/ 91 h 165"/>
                <a:gd name="T66" fmla="*/ 3 w 166"/>
                <a:gd name="T67" fmla="*/ 99 h 165"/>
                <a:gd name="T68" fmla="*/ 4 w 166"/>
                <a:gd name="T69" fmla="*/ 107 h 165"/>
                <a:gd name="T70" fmla="*/ 6 w 166"/>
                <a:gd name="T71" fmla="*/ 114 h 165"/>
                <a:gd name="T72" fmla="*/ 10 w 166"/>
                <a:gd name="T73" fmla="*/ 122 h 165"/>
                <a:gd name="T74" fmla="*/ 14 w 166"/>
                <a:gd name="T75" fmla="*/ 129 h 165"/>
                <a:gd name="T76" fmla="*/ 25 w 166"/>
                <a:gd name="T77" fmla="*/ 140 h 165"/>
                <a:gd name="T78" fmla="*/ 36 w 166"/>
                <a:gd name="T79" fmla="*/ 151 h 165"/>
                <a:gd name="T80" fmla="*/ 44 w 166"/>
                <a:gd name="T81" fmla="*/ 155 h 165"/>
                <a:gd name="T82" fmla="*/ 50 w 166"/>
                <a:gd name="T83" fmla="*/ 158 h 165"/>
                <a:gd name="T84" fmla="*/ 58 w 166"/>
                <a:gd name="T85" fmla="*/ 161 h 165"/>
                <a:gd name="T86" fmla="*/ 66 w 166"/>
                <a:gd name="T87" fmla="*/ 164 h 165"/>
                <a:gd name="T88" fmla="*/ 75 w 166"/>
                <a:gd name="T89" fmla="*/ 165 h 165"/>
                <a:gd name="T90" fmla="*/ 83 w 166"/>
                <a:gd name="T91" fmla="*/ 165 h 165"/>
                <a:gd name="T92" fmla="*/ 83 w 166"/>
                <a:gd name="T93" fmla="*/ 165 h 165"/>
                <a:gd name="T94" fmla="*/ 92 w 166"/>
                <a:gd name="T95" fmla="*/ 165 h 165"/>
                <a:gd name="T96" fmla="*/ 100 w 166"/>
                <a:gd name="T97" fmla="*/ 164 h 165"/>
                <a:gd name="T98" fmla="*/ 107 w 166"/>
                <a:gd name="T99" fmla="*/ 161 h 165"/>
                <a:gd name="T100" fmla="*/ 115 w 166"/>
                <a:gd name="T101" fmla="*/ 158 h 165"/>
                <a:gd name="T102" fmla="*/ 123 w 166"/>
                <a:gd name="T103" fmla="*/ 155 h 165"/>
                <a:gd name="T104" fmla="*/ 129 w 166"/>
                <a:gd name="T105" fmla="*/ 151 h 165"/>
                <a:gd name="T106" fmla="*/ 141 w 166"/>
                <a:gd name="T107" fmla="*/ 140 h 165"/>
                <a:gd name="T108" fmla="*/ 151 w 166"/>
                <a:gd name="T109" fmla="*/ 129 h 165"/>
                <a:gd name="T110" fmla="*/ 155 w 166"/>
                <a:gd name="T111" fmla="*/ 122 h 165"/>
                <a:gd name="T112" fmla="*/ 159 w 166"/>
                <a:gd name="T113" fmla="*/ 114 h 165"/>
                <a:gd name="T114" fmla="*/ 162 w 166"/>
                <a:gd name="T115" fmla="*/ 107 h 165"/>
                <a:gd name="T116" fmla="*/ 164 w 166"/>
                <a:gd name="T117" fmla="*/ 99 h 165"/>
                <a:gd name="T118" fmla="*/ 166 w 166"/>
                <a:gd name="T119" fmla="*/ 91 h 165"/>
                <a:gd name="T120" fmla="*/ 166 w 166"/>
                <a:gd name="T121" fmla="*/ 82 h 165"/>
                <a:gd name="T122" fmla="*/ 166 w 166"/>
                <a:gd name="T123" fmla="*/ 8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6" h="165">
                  <a:moveTo>
                    <a:pt x="166" y="82"/>
                  </a:moveTo>
                  <a:lnTo>
                    <a:pt x="166" y="82"/>
                  </a:lnTo>
                  <a:lnTo>
                    <a:pt x="166" y="74"/>
                  </a:lnTo>
                  <a:lnTo>
                    <a:pt x="164" y="66"/>
                  </a:lnTo>
                  <a:lnTo>
                    <a:pt x="162" y="57"/>
                  </a:lnTo>
                  <a:lnTo>
                    <a:pt x="159" y="51"/>
                  </a:lnTo>
                  <a:lnTo>
                    <a:pt x="155" y="43"/>
                  </a:lnTo>
                  <a:lnTo>
                    <a:pt x="151" y="37"/>
                  </a:lnTo>
                  <a:lnTo>
                    <a:pt x="141" y="24"/>
                  </a:lnTo>
                  <a:lnTo>
                    <a:pt x="129" y="15"/>
                  </a:lnTo>
                  <a:lnTo>
                    <a:pt x="123" y="9"/>
                  </a:lnTo>
                  <a:lnTo>
                    <a:pt x="115" y="7"/>
                  </a:lnTo>
                  <a:lnTo>
                    <a:pt x="107" y="3"/>
                  </a:lnTo>
                  <a:lnTo>
                    <a:pt x="100" y="2"/>
                  </a:lnTo>
                  <a:lnTo>
                    <a:pt x="92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5" y="0"/>
                  </a:lnTo>
                  <a:lnTo>
                    <a:pt x="66" y="2"/>
                  </a:lnTo>
                  <a:lnTo>
                    <a:pt x="58" y="3"/>
                  </a:lnTo>
                  <a:lnTo>
                    <a:pt x="50" y="7"/>
                  </a:lnTo>
                  <a:lnTo>
                    <a:pt x="44" y="9"/>
                  </a:lnTo>
                  <a:lnTo>
                    <a:pt x="36" y="15"/>
                  </a:lnTo>
                  <a:lnTo>
                    <a:pt x="25" y="24"/>
                  </a:lnTo>
                  <a:lnTo>
                    <a:pt x="14" y="37"/>
                  </a:lnTo>
                  <a:lnTo>
                    <a:pt x="10" y="43"/>
                  </a:lnTo>
                  <a:lnTo>
                    <a:pt x="6" y="51"/>
                  </a:lnTo>
                  <a:lnTo>
                    <a:pt x="4" y="57"/>
                  </a:lnTo>
                  <a:lnTo>
                    <a:pt x="3" y="66"/>
                  </a:lnTo>
                  <a:lnTo>
                    <a:pt x="1" y="74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1" y="91"/>
                  </a:lnTo>
                  <a:lnTo>
                    <a:pt x="3" y="99"/>
                  </a:lnTo>
                  <a:lnTo>
                    <a:pt x="4" y="107"/>
                  </a:lnTo>
                  <a:lnTo>
                    <a:pt x="6" y="114"/>
                  </a:lnTo>
                  <a:lnTo>
                    <a:pt x="10" y="122"/>
                  </a:lnTo>
                  <a:lnTo>
                    <a:pt x="14" y="129"/>
                  </a:lnTo>
                  <a:lnTo>
                    <a:pt x="25" y="140"/>
                  </a:lnTo>
                  <a:lnTo>
                    <a:pt x="36" y="151"/>
                  </a:lnTo>
                  <a:lnTo>
                    <a:pt x="44" y="155"/>
                  </a:lnTo>
                  <a:lnTo>
                    <a:pt x="50" y="158"/>
                  </a:lnTo>
                  <a:lnTo>
                    <a:pt x="58" y="161"/>
                  </a:lnTo>
                  <a:lnTo>
                    <a:pt x="66" y="164"/>
                  </a:lnTo>
                  <a:lnTo>
                    <a:pt x="75" y="165"/>
                  </a:lnTo>
                  <a:lnTo>
                    <a:pt x="83" y="165"/>
                  </a:lnTo>
                  <a:lnTo>
                    <a:pt x="83" y="165"/>
                  </a:lnTo>
                  <a:lnTo>
                    <a:pt x="92" y="165"/>
                  </a:lnTo>
                  <a:lnTo>
                    <a:pt x="100" y="164"/>
                  </a:lnTo>
                  <a:lnTo>
                    <a:pt x="107" y="161"/>
                  </a:lnTo>
                  <a:lnTo>
                    <a:pt x="115" y="158"/>
                  </a:lnTo>
                  <a:lnTo>
                    <a:pt x="123" y="155"/>
                  </a:lnTo>
                  <a:lnTo>
                    <a:pt x="129" y="151"/>
                  </a:lnTo>
                  <a:lnTo>
                    <a:pt x="141" y="140"/>
                  </a:lnTo>
                  <a:lnTo>
                    <a:pt x="151" y="129"/>
                  </a:lnTo>
                  <a:lnTo>
                    <a:pt x="155" y="122"/>
                  </a:lnTo>
                  <a:lnTo>
                    <a:pt x="159" y="114"/>
                  </a:lnTo>
                  <a:lnTo>
                    <a:pt x="162" y="107"/>
                  </a:lnTo>
                  <a:lnTo>
                    <a:pt x="164" y="99"/>
                  </a:lnTo>
                  <a:lnTo>
                    <a:pt x="166" y="91"/>
                  </a:lnTo>
                  <a:lnTo>
                    <a:pt x="166" y="82"/>
                  </a:lnTo>
                  <a:lnTo>
                    <a:pt x="166" y="8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4EB22458-B0C8-4871-A9FC-1B71AE28C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9" y="1554"/>
              <a:ext cx="164" cy="165"/>
            </a:xfrm>
            <a:custGeom>
              <a:avLst/>
              <a:gdLst>
                <a:gd name="T0" fmla="*/ 164 w 164"/>
                <a:gd name="T1" fmla="*/ 82 h 165"/>
                <a:gd name="T2" fmla="*/ 164 w 164"/>
                <a:gd name="T3" fmla="*/ 82 h 165"/>
                <a:gd name="T4" fmla="*/ 164 w 164"/>
                <a:gd name="T5" fmla="*/ 74 h 165"/>
                <a:gd name="T6" fmla="*/ 163 w 164"/>
                <a:gd name="T7" fmla="*/ 66 h 165"/>
                <a:gd name="T8" fmla="*/ 161 w 164"/>
                <a:gd name="T9" fmla="*/ 57 h 165"/>
                <a:gd name="T10" fmla="*/ 158 w 164"/>
                <a:gd name="T11" fmla="*/ 51 h 165"/>
                <a:gd name="T12" fmla="*/ 155 w 164"/>
                <a:gd name="T13" fmla="*/ 43 h 165"/>
                <a:gd name="T14" fmla="*/ 150 w 164"/>
                <a:gd name="T15" fmla="*/ 37 h 165"/>
                <a:gd name="T16" fmla="*/ 141 w 164"/>
                <a:gd name="T17" fmla="*/ 24 h 165"/>
                <a:gd name="T18" fmla="*/ 128 w 164"/>
                <a:gd name="T19" fmla="*/ 15 h 165"/>
                <a:gd name="T20" fmla="*/ 122 w 164"/>
                <a:gd name="T21" fmla="*/ 9 h 165"/>
                <a:gd name="T22" fmla="*/ 114 w 164"/>
                <a:gd name="T23" fmla="*/ 7 h 165"/>
                <a:gd name="T24" fmla="*/ 106 w 164"/>
                <a:gd name="T25" fmla="*/ 3 h 165"/>
                <a:gd name="T26" fmla="*/ 98 w 164"/>
                <a:gd name="T27" fmla="*/ 2 h 165"/>
                <a:gd name="T28" fmla="*/ 91 w 164"/>
                <a:gd name="T29" fmla="*/ 0 h 165"/>
                <a:gd name="T30" fmla="*/ 83 w 164"/>
                <a:gd name="T31" fmla="*/ 0 h 165"/>
                <a:gd name="T32" fmla="*/ 83 w 164"/>
                <a:gd name="T33" fmla="*/ 0 h 165"/>
                <a:gd name="T34" fmla="*/ 74 w 164"/>
                <a:gd name="T35" fmla="*/ 0 h 165"/>
                <a:gd name="T36" fmla="*/ 66 w 164"/>
                <a:gd name="T37" fmla="*/ 2 h 165"/>
                <a:gd name="T38" fmla="*/ 58 w 164"/>
                <a:gd name="T39" fmla="*/ 3 h 165"/>
                <a:gd name="T40" fmla="*/ 51 w 164"/>
                <a:gd name="T41" fmla="*/ 7 h 165"/>
                <a:gd name="T42" fmla="*/ 43 w 164"/>
                <a:gd name="T43" fmla="*/ 9 h 165"/>
                <a:gd name="T44" fmla="*/ 36 w 164"/>
                <a:gd name="T45" fmla="*/ 15 h 165"/>
                <a:gd name="T46" fmla="*/ 23 w 164"/>
                <a:gd name="T47" fmla="*/ 24 h 165"/>
                <a:gd name="T48" fmla="*/ 14 w 164"/>
                <a:gd name="T49" fmla="*/ 37 h 165"/>
                <a:gd name="T50" fmla="*/ 9 w 164"/>
                <a:gd name="T51" fmla="*/ 43 h 165"/>
                <a:gd name="T52" fmla="*/ 7 w 164"/>
                <a:gd name="T53" fmla="*/ 51 h 165"/>
                <a:gd name="T54" fmla="*/ 4 w 164"/>
                <a:gd name="T55" fmla="*/ 57 h 165"/>
                <a:gd name="T56" fmla="*/ 1 w 164"/>
                <a:gd name="T57" fmla="*/ 66 h 165"/>
                <a:gd name="T58" fmla="*/ 0 w 164"/>
                <a:gd name="T59" fmla="*/ 74 h 165"/>
                <a:gd name="T60" fmla="*/ 0 w 164"/>
                <a:gd name="T61" fmla="*/ 82 h 165"/>
                <a:gd name="T62" fmla="*/ 0 w 164"/>
                <a:gd name="T63" fmla="*/ 82 h 165"/>
                <a:gd name="T64" fmla="*/ 0 w 164"/>
                <a:gd name="T65" fmla="*/ 91 h 165"/>
                <a:gd name="T66" fmla="*/ 1 w 164"/>
                <a:gd name="T67" fmla="*/ 99 h 165"/>
                <a:gd name="T68" fmla="*/ 4 w 164"/>
                <a:gd name="T69" fmla="*/ 107 h 165"/>
                <a:gd name="T70" fmla="*/ 7 w 164"/>
                <a:gd name="T71" fmla="*/ 114 h 165"/>
                <a:gd name="T72" fmla="*/ 9 w 164"/>
                <a:gd name="T73" fmla="*/ 122 h 165"/>
                <a:gd name="T74" fmla="*/ 14 w 164"/>
                <a:gd name="T75" fmla="*/ 129 h 165"/>
                <a:gd name="T76" fmla="*/ 23 w 164"/>
                <a:gd name="T77" fmla="*/ 140 h 165"/>
                <a:gd name="T78" fmla="*/ 36 w 164"/>
                <a:gd name="T79" fmla="*/ 151 h 165"/>
                <a:gd name="T80" fmla="*/ 43 w 164"/>
                <a:gd name="T81" fmla="*/ 155 h 165"/>
                <a:gd name="T82" fmla="*/ 51 w 164"/>
                <a:gd name="T83" fmla="*/ 158 h 165"/>
                <a:gd name="T84" fmla="*/ 58 w 164"/>
                <a:gd name="T85" fmla="*/ 161 h 165"/>
                <a:gd name="T86" fmla="*/ 66 w 164"/>
                <a:gd name="T87" fmla="*/ 164 h 165"/>
                <a:gd name="T88" fmla="*/ 74 w 164"/>
                <a:gd name="T89" fmla="*/ 165 h 165"/>
                <a:gd name="T90" fmla="*/ 83 w 164"/>
                <a:gd name="T91" fmla="*/ 165 h 165"/>
                <a:gd name="T92" fmla="*/ 83 w 164"/>
                <a:gd name="T93" fmla="*/ 165 h 165"/>
                <a:gd name="T94" fmla="*/ 91 w 164"/>
                <a:gd name="T95" fmla="*/ 165 h 165"/>
                <a:gd name="T96" fmla="*/ 98 w 164"/>
                <a:gd name="T97" fmla="*/ 164 h 165"/>
                <a:gd name="T98" fmla="*/ 106 w 164"/>
                <a:gd name="T99" fmla="*/ 161 h 165"/>
                <a:gd name="T100" fmla="*/ 114 w 164"/>
                <a:gd name="T101" fmla="*/ 158 h 165"/>
                <a:gd name="T102" fmla="*/ 122 w 164"/>
                <a:gd name="T103" fmla="*/ 155 h 165"/>
                <a:gd name="T104" fmla="*/ 128 w 164"/>
                <a:gd name="T105" fmla="*/ 151 h 165"/>
                <a:gd name="T106" fmla="*/ 141 w 164"/>
                <a:gd name="T107" fmla="*/ 140 h 165"/>
                <a:gd name="T108" fmla="*/ 150 w 164"/>
                <a:gd name="T109" fmla="*/ 129 h 165"/>
                <a:gd name="T110" fmla="*/ 155 w 164"/>
                <a:gd name="T111" fmla="*/ 122 h 165"/>
                <a:gd name="T112" fmla="*/ 158 w 164"/>
                <a:gd name="T113" fmla="*/ 114 h 165"/>
                <a:gd name="T114" fmla="*/ 161 w 164"/>
                <a:gd name="T115" fmla="*/ 107 h 165"/>
                <a:gd name="T116" fmla="*/ 163 w 164"/>
                <a:gd name="T117" fmla="*/ 99 h 165"/>
                <a:gd name="T118" fmla="*/ 164 w 164"/>
                <a:gd name="T119" fmla="*/ 91 h 165"/>
                <a:gd name="T120" fmla="*/ 164 w 164"/>
                <a:gd name="T121" fmla="*/ 82 h 165"/>
                <a:gd name="T122" fmla="*/ 164 w 164"/>
                <a:gd name="T123" fmla="*/ 8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4" h="165">
                  <a:moveTo>
                    <a:pt x="164" y="82"/>
                  </a:moveTo>
                  <a:lnTo>
                    <a:pt x="164" y="82"/>
                  </a:lnTo>
                  <a:lnTo>
                    <a:pt x="164" y="74"/>
                  </a:lnTo>
                  <a:lnTo>
                    <a:pt x="163" y="66"/>
                  </a:lnTo>
                  <a:lnTo>
                    <a:pt x="161" y="57"/>
                  </a:lnTo>
                  <a:lnTo>
                    <a:pt x="158" y="51"/>
                  </a:lnTo>
                  <a:lnTo>
                    <a:pt x="155" y="43"/>
                  </a:lnTo>
                  <a:lnTo>
                    <a:pt x="150" y="37"/>
                  </a:lnTo>
                  <a:lnTo>
                    <a:pt x="141" y="24"/>
                  </a:lnTo>
                  <a:lnTo>
                    <a:pt x="128" y="15"/>
                  </a:lnTo>
                  <a:lnTo>
                    <a:pt x="122" y="9"/>
                  </a:lnTo>
                  <a:lnTo>
                    <a:pt x="114" y="7"/>
                  </a:lnTo>
                  <a:lnTo>
                    <a:pt x="106" y="3"/>
                  </a:lnTo>
                  <a:lnTo>
                    <a:pt x="98" y="2"/>
                  </a:lnTo>
                  <a:lnTo>
                    <a:pt x="91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4" y="0"/>
                  </a:lnTo>
                  <a:lnTo>
                    <a:pt x="66" y="2"/>
                  </a:lnTo>
                  <a:lnTo>
                    <a:pt x="58" y="3"/>
                  </a:lnTo>
                  <a:lnTo>
                    <a:pt x="51" y="7"/>
                  </a:lnTo>
                  <a:lnTo>
                    <a:pt x="43" y="9"/>
                  </a:lnTo>
                  <a:lnTo>
                    <a:pt x="36" y="15"/>
                  </a:lnTo>
                  <a:lnTo>
                    <a:pt x="23" y="24"/>
                  </a:lnTo>
                  <a:lnTo>
                    <a:pt x="14" y="37"/>
                  </a:lnTo>
                  <a:lnTo>
                    <a:pt x="9" y="43"/>
                  </a:lnTo>
                  <a:lnTo>
                    <a:pt x="7" y="51"/>
                  </a:lnTo>
                  <a:lnTo>
                    <a:pt x="4" y="57"/>
                  </a:lnTo>
                  <a:lnTo>
                    <a:pt x="1" y="66"/>
                  </a:lnTo>
                  <a:lnTo>
                    <a:pt x="0" y="74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91"/>
                  </a:lnTo>
                  <a:lnTo>
                    <a:pt x="1" y="99"/>
                  </a:lnTo>
                  <a:lnTo>
                    <a:pt x="4" y="107"/>
                  </a:lnTo>
                  <a:lnTo>
                    <a:pt x="7" y="114"/>
                  </a:lnTo>
                  <a:lnTo>
                    <a:pt x="9" y="122"/>
                  </a:lnTo>
                  <a:lnTo>
                    <a:pt x="14" y="129"/>
                  </a:lnTo>
                  <a:lnTo>
                    <a:pt x="23" y="140"/>
                  </a:lnTo>
                  <a:lnTo>
                    <a:pt x="36" y="151"/>
                  </a:lnTo>
                  <a:lnTo>
                    <a:pt x="43" y="155"/>
                  </a:lnTo>
                  <a:lnTo>
                    <a:pt x="51" y="158"/>
                  </a:lnTo>
                  <a:lnTo>
                    <a:pt x="58" y="161"/>
                  </a:lnTo>
                  <a:lnTo>
                    <a:pt x="66" y="164"/>
                  </a:lnTo>
                  <a:lnTo>
                    <a:pt x="74" y="165"/>
                  </a:lnTo>
                  <a:lnTo>
                    <a:pt x="83" y="165"/>
                  </a:lnTo>
                  <a:lnTo>
                    <a:pt x="83" y="165"/>
                  </a:lnTo>
                  <a:lnTo>
                    <a:pt x="91" y="165"/>
                  </a:lnTo>
                  <a:lnTo>
                    <a:pt x="98" y="164"/>
                  </a:lnTo>
                  <a:lnTo>
                    <a:pt x="106" y="161"/>
                  </a:lnTo>
                  <a:lnTo>
                    <a:pt x="114" y="158"/>
                  </a:lnTo>
                  <a:lnTo>
                    <a:pt x="122" y="155"/>
                  </a:lnTo>
                  <a:lnTo>
                    <a:pt x="128" y="151"/>
                  </a:lnTo>
                  <a:lnTo>
                    <a:pt x="141" y="140"/>
                  </a:lnTo>
                  <a:lnTo>
                    <a:pt x="150" y="129"/>
                  </a:lnTo>
                  <a:lnTo>
                    <a:pt x="155" y="122"/>
                  </a:lnTo>
                  <a:lnTo>
                    <a:pt x="158" y="114"/>
                  </a:lnTo>
                  <a:lnTo>
                    <a:pt x="161" y="107"/>
                  </a:lnTo>
                  <a:lnTo>
                    <a:pt x="163" y="99"/>
                  </a:lnTo>
                  <a:lnTo>
                    <a:pt x="164" y="91"/>
                  </a:lnTo>
                  <a:lnTo>
                    <a:pt x="164" y="82"/>
                  </a:lnTo>
                  <a:lnTo>
                    <a:pt x="164" y="8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59A7E2A8-9F6A-4322-B870-32A93B515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9" y="1554"/>
              <a:ext cx="166" cy="165"/>
            </a:xfrm>
            <a:custGeom>
              <a:avLst/>
              <a:gdLst>
                <a:gd name="T0" fmla="*/ 166 w 166"/>
                <a:gd name="T1" fmla="*/ 82 h 165"/>
                <a:gd name="T2" fmla="*/ 166 w 166"/>
                <a:gd name="T3" fmla="*/ 82 h 165"/>
                <a:gd name="T4" fmla="*/ 166 w 166"/>
                <a:gd name="T5" fmla="*/ 74 h 165"/>
                <a:gd name="T6" fmla="*/ 165 w 166"/>
                <a:gd name="T7" fmla="*/ 66 h 165"/>
                <a:gd name="T8" fmla="*/ 162 w 166"/>
                <a:gd name="T9" fmla="*/ 57 h 165"/>
                <a:gd name="T10" fmla="*/ 159 w 166"/>
                <a:gd name="T11" fmla="*/ 51 h 165"/>
                <a:gd name="T12" fmla="*/ 156 w 166"/>
                <a:gd name="T13" fmla="*/ 43 h 165"/>
                <a:gd name="T14" fmla="*/ 152 w 166"/>
                <a:gd name="T15" fmla="*/ 37 h 165"/>
                <a:gd name="T16" fmla="*/ 141 w 166"/>
                <a:gd name="T17" fmla="*/ 24 h 165"/>
                <a:gd name="T18" fmla="*/ 130 w 166"/>
                <a:gd name="T19" fmla="*/ 15 h 165"/>
                <a:gd name="T20" fmla="*/ 123 w 166"/>
                <a:gd name="T21" fmla="*/ 9 h 165"/>
                <a:gd name="T22" fmla="*/ 115 w 166"/>
                <a:gd name="T23" fmla="*/ 7 h 165"/>
                <a:gd name="T24" fmla="*/ 108 w 166"/>
                <a:gd name="T25" fmla="*/ 3 h 165"/>
                <a:gd name="T26" fmla="*/ 100 w 166"/>
                <a:gd name="T27" fmla="*/ 2 h 165"/>
                <a:gd name="T28" fmla="*/ 92 w 166"/>
                <a:gd name="T29" fmla="*/ 0 h 165"/>
                <a:gd name="T30" fmla="*/ 83 w 166"/>
                <a:gd name="T31" fmla="*/ 0 h 165"/>
                <a:gd name="T32" fmla="*/ 83 w 166"/>
                <a:gd name="T33" fmla="*/ 0 h 165"/>
                <a:gd name="T34" fmla="*/ 75 w 166"/>
                <a:gd name="T35" fmla="*/ 0 h 165"/>
                <a:gd name="T36" fmla="*/ 66 w 166"/>
                <a:gd name="T37" fmla="*/ 2 h 165"/>
                <a:gd name="T38" fmla="*/ 58 w 166"/>
                <a:gd name="T39" fmla="*/ 3 h 165"/>
                <a:gd name="T40" fmla="*/ 51 w 166"/>
                <a:gd name="T41" fmla="*/ 7 h 165"/>
                <a:gd name="T42" fmla="*/ 44 w 166"/>
                <a:gd name="T43" fmla="*/ 9 h 165"/>
                <a:gd name="T44" fmla="*/ 36 w 166"/>
                <a:gd name="T45" fmla="*/ 15 h 165"/>
                <a:gd name="T46" fmla="*/ 25 w 166"/>
                <a:gd name="T47" fmla="*/ 24 h 165"/>
                <a:gd name="T48" fmla="*/ 14 w 166"/>
                <a:gd name="T49" fmla="*/ 37 h 165"/>
                <a:gd name="T50" fmla="*/ 11 w 166"/>
                <a:gd name="T51" fmla="*/ 43 h 165"/>
                <a:gd name="T52" fmla="*/ 7 w 166"/>
                <a:gd name="T53" fmla="*/ 51 h 165"/>
                <a:gd name="T54" fmla="*/ 4 w 166"/>
                <a:gd name="T55" fmla="*/ 57 h 165"/>
                <a:gd name="T56" fmla="*/ 3 w 166"/>
                <a:gd name="T57" fmla="*/ 66 h 165"/>
                <a:gd name="T58" fmla="*/ 1 w 166"/>
                <a:gd name="T59" fmla="*/ 74 h 165"/>
                <a:gd name="T60" fmla="*/ 0 w 166"/>
                <a:gd name="T61" fmla="*/ 82 h 165"/>
                <a:gd name="T62" fmla="*/ 0 w 166"/>
                <a:gd name="T63" fmla="*/ 82 h 165"/>
                <a:gd name="T64" fmla="*/ 1 w 166"/>
                <a:gd name="T65" fmla="*/ 91 h 165"/>
                <a:gd name="T66" fmla="*/ 3 w 166"/>
                <a:gd name="T67" fmla="*/ 99 h 165"/>
                <a:gd name="T68" fmla="*/ 4 w 166"/>
                <a:gd name="T69" fmla="*/ 107 h 165"/>
                <a:gd name="T70" fmla="*/ 7 w 166"/>
                <a:gd name="T71" fmla="*/ 114 h 165"/>
                <a:gd name="T72" fmla="*/ 11 w 166"/>
                <a:gd name="T73" fmla="*/ 122 h 165"/>
                <a:gd name="T74" fmla="*/ 14 w 166"/>
                <a:gd name="T75" fmla="*/ 129 h 165"/>
                <a:gd name="T76" fmla="*/ 25 w 166"/>
                <a:gd name="T77" fmla="*/ 140 h 165"/>
                <a:gd name="T78" fmla="*/ 36 w 166"/>
                <a:gd name="T79" fmla="*/ 151 h 165"/>
                <a:gd name="T80" fmla="*/ 44 w 166"/>
                <a:gd name="T81" fmla="*/ 155 h 165"/>
                <a:gd name="T82" fmla="*/ 51 w 166"/>
                <a:gd name="T83" fmla="*/ 158 h 165"/>
                <a:gd name="T84" fmla="*/ 58 w 166"/>
                <a:gd name="T85" fmla="*/ 161 h 165"/>
                <a:gd name="T86" fmla="*/ 66 w 166"/>
                <a:gd name="T87" fmla="*/ 164 h 165"/>
                <a:gd name="T88" fmla="*/ 75 w 166"/>
                <a:gd name="T89" fmla="*/ 165 h 165"/>
                <a:gd name="T90" fmla="*/ 83 w 166"/>
                <a:gd name="T91" fmla="*/ 165 h 165"/>
                <a:gd name="T92" fmla="*/ 83 w 166"/>
                <a:gd name="T93" fmla="*/ 165 h 165"/>
                <a:gd name="T94" fmla="*/ 92 w 166"/>
                <a:gd name="T95" fmla="*/ 165 h 165"/>
                <a:gd name="T96" fmla="*/ 100 w 166"/>
                <a:gd name="T97" fmla="*/ 164 h 165"/>
                <a:gd name="T98" fmla="*/ 108 w 166"/>
                <a:gd name="T99" fmla="*/ 161 h 165"/>
                <a:gd name="T100" fmla="*/ 115 w 166"/>
                <a:gd name="T101" fmla="*/ 158 h 165"/>
                <a:gd name="T102" fmla="*/ 123 w 166"/>
                <a:gd name="T103" fmla="*/ 155 h 165"/>
                <a:gd name="T104" fmla="*/ 130 w 166"/>
                <a:gd name="T105" fmla="*/ 151 h 165"/>
                <a:gd name="T106" fmla="*/ 141 w 166"/>
                <a:gd name="T107" fmla="*/ 140 h 165"/>
                <a:gd name="T108" fmla="*/ 152 w 166"/>
                <a:gd name="T109" fmla="*/ 129 h 165"/>
                <a:gd name="T110" fmla="*/ 156 w 166"/>
                <a:gd name="T111" fmla="*/ 122 h 165"/>
                <a:gd name="T112" fmla="*/ 159 w 166"/>
                <a:gd name="T113" fmla="*/ 114 h 165"/>
                <a:gd name="T114" fmla="*/ 162 w 166"/>
                <a:gd name="T115" fmla="*/ 107 h 165"/>
                <a:gd name="T116" fmla="*/ 165 w 166"/>
                <a:gd name="T117" fmla="*/ 99 h 165"/>
                <a:gd name="T118" fmla="*/ 166 w 166"/>
                <a:gd name="T119" fmla="*/ 91 h 165"/>
                <a:gd name="T120" fmla="*/ 166 w 166"/>
                <a:gd name="T121" fmla="*/ 82 h 165"/>
                <a:gd name="T122" fmla="*/ 166 w 166"/>
                <a:gd name="T123" fmla="*/ 8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6" h="165">
                  <a:moveTo>
                    <a:pt x="166" y="82"/>
                  </a:moveTo>
                  <a:lnTo>
                    <a:pt x="166" y="82"/>
                  </a:lnTo>
                  <a:lnTo>
                    <a:pt x="166" y="74"/>
                  </a:lnTo>
                  <a:lnTo>
                    <a:pt x="165" y="66"/>
                  </a:lnTo>
                  <a:lnTo>
                    <a:pt x="162" y="57"/>
                  </a:lnTo>
                  <a:lnTo>
                    <a:pt x="159" y="51"/>
                  </a:lnTo>
                  <a:lnTo>
                    <a:pt x="156" y="43"/>
                  </a:lnTo>
                  <a:lnTo>
                    <a:pt x="152" y="37"/>
                  </a:lnTo>
                  <a:lnTo>
                    <a:pt x="141" y="24"/>
                  </a:lnTo>
                  <a:lnTo>
                    <a:pt x="130" y="15"/>
                  </a:lnTo>
                  <a:lnTo>
                    <a:pt x="123" y="9"/>
                  </a:lnTo>
                  <a:lnTo>
                    <a:pt x="115" y="7"/>
                  </a:lnTo>
                  <a:lnTo>
                    <a:pt x="108" y="3"/>
                  </a:lnTo>
                  <a:lnTo>
                    <a:pt x="100" y="2"/>
                  </a:lnTo>
                  <a:lnTo>
                    <a:pt x="92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5" y="0"/>
                  </a:lnTo>
                  <a:lnTo>
                    <a:pt x="66" y="2"/>
                  </a:lnTo>
                  <a:lnTo>
                    <a:pt x="58" y="3"/>
                  </a:lnTo>
                  <a:lnTo>
                    <a:pt x="51" y="7"/>
                  </a:lnTo>
                  <a:lnTo>
                    <a:pt x="44" y="9"/>
                  </a:lnTo>
                  <a:lnTo>
                    <a:pt x="36" y="15"/>
                  </a:lnTo>
                  <a:lnTo>
                    <a:pt x="25" y="24"/>
                  </a:lnTo>
                  <a:lnTo>
                    <a:pt x="14" y="37"/>
                  </a:lnTo>
                  <a:lnTo>
                    <a:pt x="11" y="43"/>
                  </a:lnTo>
                  <a:lnTo>
                    <a:pt x="7" y="51"/>
                  </a:lnTo>
                  <a:lnTo>
                    <a:pt x="4" y="57"/>
                  </a:lnTo>
                  <a:lnTo>
                    <a:pt x="3" y="66"/>
                  </a:lnTo>
                  <a:lnTo>
                    <a:pt x="1" y="74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1" y="91"/>
                  </a:lnTo>
                  <a:lnTo>
                    <a:pt x="3" y="99"/>
                  </a:lnTo>
                  <a:lnTo>
                    <a:pt x="4" y="107"/>
                  </a:lnTo>
                  <a:lnTo>
                    <a:pt x="7" y="114"/>
                  </a:lnTo>
                  <a:lnTo>
                    <a:pt x="11" y="122"/>
                  </a:lnTo>
                  <a:lnTo>
                    <a:pt x="14" y="129"/>
                  </a:lnTo>
                  <a:lnTo>
                    <a:pt x="25" y="140"/>
                  </a:lnTo>
                  <a:lnTo>
                    <a:pt x="36" y="151"/>
                  </a:lnTo>
                  <a:lnTo>
                    <a:pt x="44" y="155"/>
                  </a:lnTo>
                  <a:lnTo>
                    <a:pt x="51" y="158"/>
                  </a:lnTo>
                  <a:lnTo>
                    <a:pt x="58" y="161"/>
                  </a:lnTo>
                  <a:lnTo>
                    <a:pt x="66" y="164"/>
                  </a:lnTo>
                  <a:lnTo>
                    <a:pt x="75" y="165"/>
                  </a:lnTo>
                  <a:lnTo>
                    <a:pt x="83" y="165"/>
                  </a:lnTo>
                  <a:lnTo>
                    <a:pt x="83" y="165"/>
                  </a:lnTo>
                  <a:lnTo>
                    <a:pt x="92" y="165"/>
                  </a:lnTo>
                  <a:lnTo>
                    <a:pt x="100" y="164"/>
                  </a:lnTo>
                  <a:lnTo>
                    <a:pt x="108" y="161"/>
                  </a:lnTo>
                  <a:lnTo>
                    <a:pt x="115" y="158"/>
                  </a:lnTo>
                  <a:lnTo>
                    <a:pt x="123" y="155"/>
                  </a:lnTo>
                  <a:lnTo>
                    <a:pt x="130" y="151"/>
                  </a:lnTo>
                  <a:lnTo>
                    <a:pt x="141" y="140"/>
                  </a:lnTo>
                  <a:lnTo>
                    <a:pt x="152" y="129"/>
                  </a:lnTo>
                  <a:lnTo>
                    <a:pt x="156" y="122"/>
                  </a:lnTo>
                  <a:lnTo>
                    <a:pt x="159" y="114"/>
                  </a:lnTo>
                  <a:lnTo>
                    <a:pt x="162" y="107"/>
                  </a:lnTo>
                  <a:lnTo>
                    <a:pt x="165" y="99"/>
                  </a:lnTo>
                  <a:lnTo>
                    <a:pt x="166" y="91"/>
                  </a:lnTo>
                  <a:lnTo>
                    <a:pt x="166" y="82"/>
                  </a:lnTo>
                  <a:lnTo>
                    <a:pt x="166" y="8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1F52BF83-7BA7-4FA1-AEA0-37157E7597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9" y="2657"/>
              <a:ext cx="166" cy="164"/>
            </a:xfrm>
            <a:custGeom>
              <a:avLst/>
              <a:gdLst>
                <a:gd name="T0" fmla="*/ 166 w 166"/>
                <a:gd name="T1" fmla="*/ 81 h 164"/>
                <a:gd name="T2" fmla="*/ 166 w 166"/>
                <a:gd name="T3" fmla="*/ 81 h 164"/>
                <a:gd name="T4" fmla="*/ 166 w 166"/>
                <a:gd name="T5" fmla="*/ 73 h 164"/>
                <a:gd name="T6" fmla="*/ 164 w 166"/>
                <a:gd name="T7" fmla="*/ 64 h 164"/>
                <a:gd name="T8" fmla="*/ 162 w 166"/>
                <a:gd name="T9" fmla="*/ 57 h 164"/>
                <a:gd name="T10" fmla="*/ 159 w 166"/>
                <a:gd name="T11" fmla="*/ 50 h 164"/>
                <a:gd name="T12" fmla="*/ 155 w 166"/>
                <a:gd name="T13" fmla="*/ 42 h 164"/>
                <a:gd name="T14" fmla="*/ 151 w 166"/>
                <a:gd name="T15" fmla="*/ 36 h 164"/>
                <a:gd name="T16" fmla="*/ 141 w 166"/>
                <a:gd name="T17" fmla="*/ 23 h 164"/>
                <a:gd name="T18" fmla="*/ 129 w 166"/>
                <a:gd name="T19" fmla="*/ 12 h 164"/>
                <a:gd name="T20" fmla="*/ 123 w 166"/>
                <a:gd name="T21" fmla="*/ 9 h 164"/>
                <a:gd name="T22" fmla="*/ 115 w 166"/>
                <a:gd name="T23" fmla="*/ 6 h 164"/>
                <a:gd name="T24" fmla="*/ 107 w 166"/>
                <a:gd name="T25" fmla="*/ 2 h 164"/>
                <a:gd name="T26" fmla="*/ 100 w 166"/>
                <a:gd name="T27" fmla="*/ 1 h 164"/>
                <a:gd name="T28" fmla="*/ 92 w 166"/>
                <a:gd name="T29" fmla="*/ 0 h 164"/>
                <a:gd name="T30" fmla="*/ 83 w 166"/>
                <a:gd name="T31" fmla="*/ 0 h 164"/>
                <a:gd name="T32" fmla="*/ 83 w 166"/>
                <a:gd name="T33" fmla="*/ 0 h 164"/>
                <a:gd name="T34" fmla="*/ 75 w 166"/>
                <a:gd name="T35" fmla="*/ 0 h 164"/>
                <a:gd name="T36" fmla="*/ 66 w 166"/>
                <a:gd name="T37" fmla="*/ 1 h 164"/>
                <a:gd name="T38" fmla="*/ 58 w 166"/>
                <a:gd name="T39" fmla="*/ 2 h 164"/>
                <a:gd name="T40" fmla="*/ 50 w 166"/>
                <a:gd name="T41" fmla="*/ 6 h 164"/>
                <a:gd name="T42" fmla="*/ 44 w 166"/>
                <a:gd name="T43" fmla="*/ 9 h 164"/>
                <a:gd name="T44" fmla="*/ 37 w 166"/>
                <a:gd name="T45" fmla="*/ 12 h 164"/>
                <a:gd name="T46" fmla="*/ 24 w 166"/>
                <a:gd name="T47" fmla="*/ 23 h 164"/>
                <a:gd name="T48" fmla="*/ 14 w 166"/>
                <a:gd name="T49" fmla="*/ 36 h 164"/>
                <a:gd name="T50" fmla="*/ 10 w 166"/>
                <a:gd name="T51" fmla="*/ 42 h 164"/>
                <a:gd name="T52" fmla="*/ 6 w 166"/>
                <a:gd name="T53" fmla="*/ 50 h 164"/>
                <a:gd name="T54" fmla="*/ 4 w 166"/>
                <a:gd name="T55" fmla="*/ 57 h 164"/>
                <a:gd name="T56" fmla="*/ 2 w 166"/>
                <a:gd name="T57" fmla="*/ 64 h 164"/>
                <a:gd name="T58" fmla="*/ 1 w 166"/>
                <a:gd name="T59" fmla="*/ 73 h 164"/>
                <a:gd name="T60" fmla="*/ 0 w 166"/>
                <a:gd name="T61" fmla="*/ 81 h 164"/>
                <a:gd name="T62" fmla="*/ 0 w 166"/>
                <a:gd name="T63" fmla="*/ 81 h 164"/>
                <a:gd name="T64" fmla="*/ 1 w 166"/>
                <a:gd name="T65" fmla="*/ 90 h 164"/>
                <a:gd name="T66" fmla="*/ 2 w 166"/>
                <a:gd name="T67" fmla="*/ 98 h 164"/>
                <a:gd name="T68" fmla="*/ 4 w 166"/>
                <a:gd name="T69" fmla="*/ 106 h 164"/>
                <a:gd name="T70" fmla="*/ 6 w 166"/>
                <a:gd name="T71" fmla="*/ 113 h 164"/>
                <a:gd name="T72" fmla="*/ 10 w 166"/>
                <a:gd name="T73" fmla="*/ 121 h 164"/>
                <a:gd name="T74" fmla="*/ 14 w 166"/>
                <a:gd name="T75" fmla="*/ 128 h 164"/>
                <a:gd name="T76" fmla="*/ 24 w 166"/>
                <a:gd name="T77" fmla="*/ 139 h 164"/>
                <a:gd name="T78" fmla="*/ 37 w 166"/>
                <a:gd name="T79" fmla="*/ 150 h 164"/>
                <a:gd name="T80" fmla="*/ 44 w 166"/>
                <a:gd name="T81" fmla="*/ 154 h 164"/>
                <a:gd name="T82" fmla="*/ 50 w 166"/>
                <a:gd name="T83" fmla="*/ 158 h 164"/>
                <a:gd name="T84" fmla="*/ 58 w 166"/>
                <a:gd name="T85" fmla="*/ 160 h 164"/>
                <a:gd name="T86" fmla="*/ 66 w 166"/>
                <a:gd name="T87" fmla="*/ 163 h 164"/>
                <a:gd name="T88" fmla="*/ 75 w 166"/>
                <a:gd name="T89" fmla="*/ 164 h 164"/>
                <a:gd name="T90" fmla="*/ 83 w 166"/>
                <a:gd name="T91" fmla="*/ 164 h 164"/>
                <a:gd name="T92" fmla="*/ 83 w 166"/>
                <a:gd name="T93" fmla="*/ 164 h 164"/>
                <a:gd name="T94" fmla="*/ 92 w 166"/>
                <a:gd name="T95" fmla="*/ 164 h 164"/>
                <a:gd name="T96" fmla="*/ 100 w 166"/>
                <a:gd name="T97" fmla="*/ 163 h 164"/>
                <a:gd name="T98" fmla="*/ 107 w 166"/>
                <a:gd name="T99" fmla="*/ 160 h 164"/>
                <a:gd name="T100" fmla="*/ 115 w 166"/>
                <a:gd name="T101" fmla="*/ 158 h 164"/>
                <a:gd name="T102" fmla="*/ 123 w 166"/>
                <a:gd name="T103" fmla="*/ 154 h 164"/>
                <a:gd name="T104" fmla="*/ 129 w 166"/>
                <a:gd name="T105" fmla="*/ 150 h 164"/>
                <a:gd name="T106" fmla="*/ 141 w 166"/>
                <a:gd name="T107" fmla="*/ 139 h 164"/>
                <a:gd name="T108" fmla="*/ 151 w 166"/>
                <a:gd name="T109" fmla="*/ 128 h 164"/>
                <a:gd name="T110" fmla="*/ 155 w 166"/>
                <a:gd name="T111" fmla="*/ 121 h 164"/>
                <a:gd name="T112" fmla="*/ 159 w 166"/>
                <a:gd name="T113" fmla="*/ 113 h 164"/>
                <a:gd name="T114" fmla="*/ 162 w 166"/>
                <a:gd name="T115" fmla="*/ 106 h 164"/>
                <a:gd name="T116" fmla="*/ 164 w 166"/>
                <a:gd name="T117" fmla="*/ 98 h 164"/>
                <a:gd name="T118" fmla="*/ 166 w 166"/>
                <a:gd name="T119" fmla="*/ 90 h 164"/>
                <a:gd name="T120" fmla="*/ 166 w 166"/>
                <a:gd name="T121" fmla="*/ 81 h 164"/>
                <a:gd name="T122" fmla="*/ 166 w 166"/>
                <a:gd name="T123" fmla="*/ 8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6" h="164">
                  <a:moveTo>
                    <a:pt x="166" y="81"/>
                  </a:moveTo>
                  <a:lnTo>
                    <a:pt x="166" y="81"/>
                  </a:lnTo>
                  <a:lnTo>
                    <a:pt x="166" y="73"/>
                  </a:lnTo>
                  <a:lnTo>
                    <a:pt x="164" y="64"/>
                  </a:lnTo>
                  <a:lnTo>
                    <a:pt x="162" y="57"/>
                  </a:lnTo>
                  <a:lnTo>
                    <a:pt x="159" y="50"/>
                  </a:lnTo>
                  <a:lnTo>
                    <a:pt x="155" y="42"/>
                  </a:lnTo>
                  <a:lnTo>
                    <a:pt x="151" y="36"/>
                  </a:lnTo>
                  <a:lnTo>
                    <a:pt x="141" y="23"/>
                  </a:lnTo>
                  <a:lnTo>
                    <a:pt x="129" y="12"/>
                  </a:lnTo>
                  <a:lnTo>
                    <a:pt x="123" y="9"/>
                  </a:lnTo>
                  <a:lnTo>
                    <a:pt x="115" y="6"/>
                  </a:lnTo>
                  <a:lnTo>
                    <a:pt x="107" y="2"/>
                  </a:lnTo>
                  <a:lnTo>
                    <a:pt x="100" y="1"/>
                  </a:lnTo>
                  <a:lnTo>
                    <a:pt x="92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5" y="0"/>
                  </a:lnTo>
                  <a:lnTo>
                    <a:pt x="66" y="1"/>
                  </a:lnTo>
                  <a:lnTo>
                    <a:pt x="58" y="2"/>
                  </a:lnTo>
                  <a:lnTo>
                    <a:pt x="50" y="6"/>
                  </a:lnTo>
                  <a:lnTo>
                    <a:pt x="44" y="9"/>
                  </a:lnTo>
                  <a:lnTo>
                    <a:pt x="37" y="12"/>
                  </a:lnTo>
                  <a:lnTo>
                    <a:pt x="24" y="23"/>
                  </a:lnTo>
                  <a:lnTo>
                    <a:pt x="14" y="36"/>
                  </a:lnTo>
                  <a:lnTo>
                    <a:pt x="10" y="42"/>
                  </a:lnTo>
                  <a:lnTo>
                    <a:pt x="6" y="50"/>
                  </a:lnTo>
                  <a:lnTo>
                    <a:pt x="4" y="57"/>
                  </a:lnTo>
                  <a:lnTo>
                    <a:pt x="2" y="64"/>
                  </a:lnTo>
                  <a:lnTo>
                    <a:pt x="1" y="73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" y="90"/>
                  </a:lnTo>
                  <a:lnTo>
                    <a:pt x="2" y="98"/>
                  </a:lnTo>
                  <a:lnTo>
                    <a:pt x="4" y="106"/>
                  </a:lnTo>
                  <a:lnTo>
                    <a:pt x="6" y="113"/>
                  </a:lnTo>
                  <a:lnTo>
                    <a:pt x="10" y="121"/>
                  </a:lnTo>
                  <a:lnTo>
                    <a:pt x="14" y="128"/>
                  </a:lnTo>
                  <a:lnTo>
                    <a:pt x="24" y="139"/>
                  </a:lnTo>
                  <a:lnTo>
                    <a:pt x="37" y="150"/>
                  </a:lnTo>
                  <a:lnTo>
                    <a:pt x="44" y="154"/>
                  </a:lnTo>
                  <a:lnTo>
                    <a:pt x="50" y="158"/>
                  </a:lnTo>
                  <a:lnTo>
                    <a:pt x="58" y="160"/>
                  </a:lnTo>
                  <a:lnTo>
                    <a:pt x="66" y="163"/>
                  </a:lnTo>
                  <a:lnTo>
                    <a:pt x="75" y="164"/>
                  </a:lnTo>
                  <a:lnTo>
                    <a:pt x="83" y="164"/>
                  </a:lnTo>
                  <a:lnTo>
                    <a:pt x="83" y="164"/>
                  </a:lnTo>
                  <a:lnTo>
                    <a:pt x="92" y="164"/>
                  </a:lnTo>
                  <a:lnTo>
                    <a:pt x="100" y="163"/>
                  </a:lnTo>
                  <a:lnTo>
                    <a:pt x="107" y="160"/>
                  </a:lnTo>
                  <a:lnTo>
                    <a:pt x="115" y="158"/>
                  </a:lnTo>
                  <a:lnTo>
                    <a:pt x="123" y="154"/>
                  </a:lnTo>
                  <a:lnTo>
                    <a:pt x="129" y="150"/>
                  </a:lnTo>
                  <a:lnTo>
                    <a:pt x="141" y="139"/>
                  </a:lnTo>
                  <a:lnTo>
                    <a:pt x="151" y="128"/>
                  </a:lnTo>
                  <a:lnTo>
                    <a:pt x="155" y="121"/>
                  </a:lnTo>
                  <a:lnTo>
                    <a:pt x="159" y="113"/>
                  </a:lnTo>
                  <a:lnTo>
                    <a:pt x="162" y="106"/>
                  </a:lnTo>
                  <a:lnTo>
                    <a:pt x="164" y="98"/>
                  </a:lnTo>
                  <a:lnTo>
                    <a:pt x="166" y="90"/>
                  </a:lnTo>
                  <a:lnTo>
                    <a:pt x="166" y="81"/>
                  </a:lnTo>
                  <a:lnTo>
                    <a:pt x="166" y="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AE55FE87-9178-4E0E-B6F6-29F302EB5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9" y="2436"/>
              <a:ext cx="166" cy="166"/>
            </a:xfrm>
            <a:custGeom>
              <a:avLst/>
              <a:gdLst>
                <a:gd name="T0" fmla="*/ 166 w 166"/>
                <a:gd name="T1" fmla="*/ 83 h 166"/>
                <a:gd name="T2" fmla="*/ 166 w 166"/>
                <a:gd name="T3" fmla="*/ 83 h 166"/>
                <a:gd name="T4" fmla="*/ 166 w 166"/>
                <a:gd name="T5" fmla="*/ 74 h 166"/>
                <a:gd name="T6" fmla="*/ 164 w 166"/>
                <a:gd name="T7" fmla="*/ 66 h 166"/>
                <a:gd name="T8" fmla="*/ 162 w 166"/>
                <a:gd name="T9" fmla="*/ 59 h 166"/>
                <a:gd name="T10" fmla="*/ 159 w 166"/>
                <a:gd name="T11" fmla="*/ 51 h 166"/>
                <a:gd name="T12" fmla="*/ 155 w 166"/>
                <a:gd name="T13" fmla="*/ 44 h 166"/>
                <a:gd name="T14" fmla="*/ 151 w 166"/>
                <a:gd name="T15" fmla="*/ 37 h 166"/>
                <a:gd name="T16" fmla="*/ 141 w 166"/>
                <a:gd name="T17" fmla="*/ 25 h 166"/>
                <a:gd name="T18" fmla="*/ 129 w 166"/>
                <a:gd name="T19" fmla="*/ 15 h 166"/>
                <a:gd name="T20" fmla="*/ 123 w 166"/>
                <a:gd name="T21" fmla="*/ 11 h 166"/>
                <a:gd name="T22" fmla="*/ 115 w 166"/>
                <a:gd name="T23" fmla="*/ 7 h 166"/>
                <a:gd name="T24" fmla="*/ 107 w 166"/>
                <a:gd name="T25" fmla="*/ 4 h 166"/>
                <a:gd name="T26" fmla="*/ 100 w 166"/>
                <a:gd name="T27" fmla="*/ 2 h 166"/>
                <a:gd name="T28" fmla="*/ 92 w 166"/>
                <a:gd name="T29" fmla="*/ 0 h 166"/>
                <a:gd name="T30" fmla="*/ 83 w 166"/>
                <a:gd name="T31" fmla="*/ 0 h 166"/>
                <a:gd name="T32" fmla="*/ 83 w 166"/>
                <a:gd name="T33" fmla="*/ 0 h 166"/>
                <a:gd name="T34" fmla="*/ 75 w 166"/>
                <a:gd name="T35" fmla="*/ 0 h 166"/>
                <a:gd name="T36" fmla="*/ 66 w 166"/>
                <a:gd name="T37" fmla="*/ 2 h 166"/>
                <a:gd name="T38" fmla="*/ 58 w 166"/>
                <a:gd name="T39" fmla="*/ 4 h 166"/>
                <a:gd name="T40" fmla="*/ 50 w 166"/>
                <a:gd name="T41" fmla="*/ 7 h 166"/>
                <a:gd name="T42" fmla="*/ 44 w 166"/>
                <a:gd name="T43" fmla="*/ 11 h 166"/>
                <a:gd name="T44" fmla="*/ 37 w 166"/>
                <a:gd name="T45" fmla="*/ 15 h 166"/>
                <a:gd name="T46" fmla="*/ 24 w 166"/>
                <a:gd name="T47" fmla="*/ 25 h 166"/>
                <a:gd name="T48" fmla="*/ 14 w 166"/>
                <a:gd name="T49" fmla="*/ 37 h 166"/>
                <a:gd name="T50" fmla="*/ 10 w 166"/>
                <a:gd name="T51" fmla="*/ 44 h 166"/>
                <a:gd name="T52" fmla="*/ 6 w 166"/>
                <a:gd name="T53" fmla="*/ 51 h 166"/>
                <a:gd name="T54" fmla="*/ 4 w 166"/>
                <a:gd name="T55" fmla="*/ 59 h 166"/>
                <a:gd name="T56" fmla="*/ 2 w 166"/>
                <a:gd name="T57" fmla="*/ 66 h 166"/>
                <a:gd name="T58" fmla="*/ 1 w 166"/>
                <a:gd name="T59" fmla="*/ 74 h 166"/>
                <a:gd name="T60" fmla="*/ 0 w 166"/>
                <a:gd name="T61" fmla="*/ 83 h 166"/>
                <a:gd name="T62" fmla="*/ 0 w 166"/>
                <a:gd name="T63" fmla="*/ 83 h 166"/>
                <a:gd name="T64" fmla="*/ 1 w 166"/>
                <a:gd name="T65" fmla="*/ 91 h 166"/>
                <a:gd name="T66" fmla="*/ 2 w 166"/>
                <a:gd name="T67" fmla="*/ 100 h 166"/>
                <a:gd name="T68" fmla="*/ 4 w 166"/>
                <a:gd name="T69" fmla="*/ 108 h 166"/>
                <a:gd name="T70" fmla="*/ 6 w 166"/>
                <a:gd name="T71" fmla="*/ 116 h 166"/>
                <a:gd name="T72" fmla="*/ 10 w 166"/>
                <a:gd name="T73" fmla="*/ 122 h 166"/>
                <a:gd name="T74" fmla="*/ 14 w 166"/>
                <a:gd name="T75" fmla="*/ 130 h 166"/>
                <a:gd name="T76" fmla="*/ 24 w 166"/>
                <a:gd name="T77" fmla="*/ 142 h 166"/>
                <a:gd name="T78" fmla="*/ 37 w 166"/>
                <a:gd name="T79" fmla="*/ 152 h 166"/>
                <a:gd name="T80" fmla="*/ 44 w 166"/>
                <a:gd name="T81" fmla="*/ 156 h 166"/>
                <a:gd name="T82" fmla="*/ 50 w 166"/>
                <a:gd name="T83" fmla="*/ 160 h 166"/>
                <a:gd name="T84" fmla="*/ 58 w 166"/>
                <a:gd name="T85" fmla="*/ 162 h 166"/>
                <a:gd name="T86" fmla="*/ 66 w 166"/>
                <a:gd name="T87" fmla="*/ 164 h 166"/>
                <a:gd name="T88" fmla="*/ 75 w 166"/>
                <a:gd name="T89" fmla="*/ 165 h 166"/>
                <a:gd name="T90" fmla="*/ 83 w 166"/>
                <a:gd name="T91" fmla="*/ 166 h 166"/>
                <a:gd name="T92" fmla="*/ 83 w 166"/>
                <a:gd name="T93" fmla="*/ 166 h 166"/>
                <a:gd name="T94" fmla="*/ 92 w 166"/>
                <a:gd name="T95" fmla="*/ 165 h 166"/>
                <a:gd name="T96" fmla="*/ 100 w 166"/>
                <a:gd name="T97" fmla="*/ 164 h 166"/>
                <a:gd name="T98" fmla="*/ 107 w 166"/>
                <a:gd name="T99" fmla="*/ 162 h 166"/>
                <a:gd name="T100" fmla="*/ 115 w 166"/>
                <a:gd name="T101" fmla="*/ 160 h 166"/>
                <a:gd name="T102" fmla="*/ 123 w 166"/>
                <a:gd name="T103" fmla="*/ 156 h 166"/>
                <a:gd name="T104" fmla="*/ 129 w 166"/>
                <a:gd name="T105" fmla="*/ 152 h 166"/>
                <a:gd name="T106" fmla="*/ 141 w 166"/>
                <a:gd name="T107" fmla="*/ 142 h 166"/>
                <a:gd name="T108" fmla="*/ 151 w 166"/>
                <a:gd name="T109" fmla="*/ 130 h 166"/>
                <a:gd name="T110" fmla="*/ 155 w 166"/>
                <a:gd name="T111" fmla="*/ 122 h 166"/>
                <a:gd name="T112" fmla="*/ 159 w 166"/>
                <a:gd name="T113" fmla="*/ 116 h 166"/>
                <a:gd name="T114" fmla="*/ 162 w 166"/>
                <a:gd name="T115" fmla="*/ 108 h 166"/>
                <a:gd name="T116" fmla="*/ 164 w 166"/>
                <a:gd name="T117" fmla="*/ 100 h 166"/>
                <a:gd name="T118" fmla="*/ 166 w 166"/>
                <a:gd name="T119" fmla="*/ 91 h 166"/>
                <a:gd name="T120" fmla="*/ 166 w 166"/>
                <a:gd name="T121" fmla="*/ 83 h 166"/>
                <a:gd name="T122" fmla="*/ 166 w 166"/>
                <a:gd name="T123" fmla="*/ 8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6" h="166">
                  <a:moveTo>
                    <a:pt x="166" y="83"/>
                  </a:moveTo>
                  <a:lnTo>
                    <a:pt x="166" y="83"/>
                  </a:lnTo>
                  <a:lnTo>
                    <a:pt x="166" y="74"/>
                  </a:lnTo>
                  <a:lnTo>
                    <a:pt x="164" y="66"/>
                  </a:lnTo>
                  <a:lnTo>
                    <a:pt x="162" y="59"/>
                  </a:lnTo>
                  <a:lnTo>
                    <a:pt x="159" y="51"/>
                  </a:lnTo>
                  <a:lnTo>
                    <a:pt x="155" y="44"/>
                  </a:lnTo>
                  <a:lnTo>
                    <a:pt x="151" y="37"/>
                  </a:lnTo>
                  <a:lnTo>
                    <a:pt x="141" y="25"/>
                  </a:lnTo>
                  <a:lnTo>
                    <a:pt x="129" y="15"/>
                  </a:lnTo>
                  <a:lnTo>
                    <a:pt x="123" y="11"/>
                  </a:lnTo>
                  <a:lnTo>
                    <a:pt x="115" y="7"/>
                  </a:lnTo>
                  <a:lnTo>
                    <a:pt x="107" y="4"/>
                  </a:lnTo>
                  <a:lnTo>
                    <a:pt x="100" y="2"/>
                  </a:lnTo>
                  <a:lnTo>
                    <a:pt x="92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5" y="0"/>
                  </a:lnTo>
                  <a:lnTo>
                    <a:pt x="66" y="2"/>
                  </a:lnTo>
                  <a:lnTo>
                    <a:pt x="58" y="4"/>
                  </a:lnTo>
                  <a:lnTo>
                    <a:pt x="50" y="7"/>
                  </a:lnTo>
                  <a:lnTo>
                    <a:pt x="44" y="11"/>
                  </a:lnTo>
                  <a:lnTo>
                    <a:pt x="37" y="15"/>
                  </a:lnTo>
                  <a:lnTo>
                    <a:pt x="24" y="25"/>
                  </a:lnTo>
                  <a:lnTo>
                    <a:pt x="14" y="37"/>
                  </a:lnTo>
                  <a:lnTo>
                    <a:pt x="10" y="44"/>
                  </a:lnTo>
                  <a:lnTo>
                    <a:pt x="6" y="51"/>
                  </a:lnTo>
                  <a:lnTo>
                    <a:pt x="4" y="59"/>
                  </a:lnTo>
                  <a:lnTo>
                    <a:pt x="2" y="66"/>
                  </a:lnTo>
                  <a:lnTo>
                    <a:pt x="1" y="74"/>
                  </a:lnTo>
                  <a:lnTo>
                    <a:pt x="0" y="83"/>
                  </a:lnTo>
                  <a:lnTo>
                    <a:pt x="0" y="83"/>
                  </a:lnTo>
                  <a:lnTo>
                    <a:pt x="1" y="91"/>
                  </a:lnTo>
                  <a:lnTo>
                    <a:pt x="2" y="100"/>
                  </a:lnTo>
                  <a:lnTo>
                    <a:pt x="4" y="108"/>
                  </a:lnTo>
                  <a:lnTo>
                    <a:pt x="6" y="116"/>
                  </a:lnTo>
                  <a:lnTo>
                    <a:pt x="10" y="122"/>
                  </a:lnTo>
                  <a:lnTo>
                    <a:pt x="14" y="130"/>
                  </a:lnTo>
                  <a:lnTo>
                    <a:pt x="24" y="142"/>
                  </a:lnTo>
                  <a:lnTo>
                    <a:pt x="37" y="152"/>
                  </a:lnTo>
                  <a:lnTo>
                    <a:pt x="44" y="156"/>
                  </a:lnTo>
                  <a:lnTo>
                    <a:pt x="50" y="160"/>
                  </a:lnTo>
                  <a:lnTo>
                    <a:pt x="58" y="162"/>
                  </a:lnTo>
                  <a:lnTo>
                    <a:pt x="66" y="164"/>
                  </a:lnTo>
                  <a:lnTo>
                    <a:pt x="75" y="165"/>
                  </a:lnTo>
                  <a:lnTo>
                    <a:pt x="83" y="166"/>
                  </a:lnTo>
                  <a:lnTo>
                    <a:pt x="83" y="166"/>
                  </a:lnTo>
                  <a:lnTo>
                    <a:pt x="92" y="165"/>
                  </a:lnTo>
                  <a:lnTo>
                    <a:pt x="100" y="164"/>
                  </a:lnTo>
                  <a:lnTo>
                    <a:pt x="107" y="162"/>
                  </a:lnTo>
                  <a:lnTo>
                    <a:pt x="115" y="160"/>
                  </a:lnTo>
                  <a:lnTo>
                    <a:pt x="123" y="156"/>
                  </a:lnTo>
                  <a:lnTo>
                    <a:pt x="129" y="152"/>
                  </a:lnTo>
                  <a:lnTo>
                    <a:pt x="141" y="142"/>
                  </a:lnTo>
                  <a:lnTo>
                    <a:pt x="151" y="130"/>
                  </a:lnTo>
                  <a:lnTo>
                    <a:pt x="155" y="122"/>
                  </a:lnTo>
                  <a:lnTo>
                    <a:pt x="159" y="116"/>
                  </a:lnTo>
                  <a:lnTo>
                    <a:pt x="162" y="108"/>
                  </a:lnTo>
                  <a:lnTo>
                    <a:pt x="164" y="100"/>
                  </a:lnTo>
                  <a:lnTo>
                    <a:pt x="166" y="91"/>
                  </a:lnTo>
                  <a:lnTo>
                    <a:pt x="166" y="83"/>
                  </a:lnTo>
                  <a:lnTo>
                    <a:pt x="166" y="8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00683733-01BF-4B85-9205-798962EBF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9" y="2216"/>
              <a:ext cx="166" cy="166"/>
            </a:xfrm>
            <a:custGeom>
              <a:avLst/>
              <a:gdLst>
                <a:gd name="T0" fmla="*/ 166 w 166"/>
                <a:gd name="T1" fmla="*/ 83 h 166"/>
                <a:gd name="T2" fmla="*/ 166 w 166"/>
                <a:gd name="T3" fmla="*/ 83 h 166"/>
                <a:gd name="T4" fmla="*/ 166 w 166"/>
                <a:gd name="T5" fmla="*/ 74 h 166"/>
                <a:gd name="T6" fmla="*/ 164 w 166"/>
                <a:gd name="T7" fmla="*/ 66 h 166"/>
                <a:gd name="T8" fmla="*/ 162 w 166"/>
                <a:gd name="T9" fmla="*/ 58 h 166"/>
                <a:gd name="T10" fmla="*/ 159 w 166"/>
                <a:gd name="T11" fmla="*/ 51 h 166"/>
                <a:gd name="T12" fmla="*/ 155 w 166"/>
                <a:gd name="T13" fmla="*/ 44 h 166"/>
                <a:gd name="T14" fmla="*/ 151 w 166"/>
                <a:gd name="T15" fmla="*/ 36 h 166"/>
                <a:gd name="T16" fmla="*/ 141 w 166"/>
                <a:gd name="T17" fmla="*/ 25 h 166"/>
                <a:gd name="T18" fmla="*/ 129 w 166"/>
                <a:gd name="T19" fmla="*/ 14 h 166"/>
                <a:gd name="T20" fmla="*/ 123 w 166"/>
                <a:gd name="T21" fmla="*/ 11 h 166"/>
                <a:gd name="T22" fmla="*/ 115 w 166"/>
                <a:gd name="T23" fmla="*/ 7 h 166"/>
                <a:gd name="T24" fmla="*/ 107 w 166"/>
                <a:gd name="T25" fmla="*/ 4 h 166"/>
                <a:gd name="T26" fmla="*/ 100 w 166"/>
                <a:gd name="T27" fmla="*/ 1 h 166"/>
                <a:gd name="T28" fmla="*/ 92 w 166"/>
                <a:gd name="T29" fmla="*/ 0 h 166"/>
                <a:gd name="T30" fmla="*/ 83 w 166"/>
                <a:gd name="T31" fmla="*/ 0 h 166"/>
                <a:gd name="T32" fmla="*/ 83 w 166"/>
                <a:gd name="T33" fmla="*/ 0 h 166"/>
                <a:gd name="T34" fmla="*/ 75 w 166"/>
                <a:gd name="T35" fmla="*/ 0 h 166"/>
                <a:gd name="T36" fmla="*/ 66 w 166"/>
                <a:gd name="T37" fmla="*/ 1 h 166"/>
                <a:gd name="T38" fmla="*/ 58 w 166"/>
                <a:gd name="T39" fmla="*/ 4 h 166"/>
                <a:gd name="T40" fmla="*/ 50 w 166"/>
                <a:gd name="T41" fmla="*/ 7 h 166"/>
                <a:gd name="T42" fmla="*/ 44 w 166"/>
                <a:gd name="T43" fmla="*/ 11 h 166"/>
                <a:gd name="T44" fmla="*/ 37 w 166"/>
                <a:gd name="T45" fmla="*/ 14 h 166"/>
                <a:gd name="T46" fmla="*/ 24 w 166"/>
                <a:gd name="T47" fmla="*/ 25 h 166"/>
                <a:gd name="T48" fmla="*/ 14 w 166"/>
                <a:gd name="T49" fmla="*/ 36 h 166"/>
                <a:gd name="T50" fmla="*/ 10 w 166"/>
                <a:gd name="T51" fmla="*/ 44 h 166"/>
                <a:gd name="T52" fmla="*/ 6 w 166"/>
                <a:gd name="T53" fmla="*/ 51 h 166"/>
                <a:gd name="T54" fmla="*/ 4 w 166"/>
                <a:gd name="T55" fmla="*/ 58 h 166"/>
                <a:gd name="T56" fmla="*/ 2 w 166"/>
                <a:gd name="T57" fmla="*/ 66 h 166"/>
                <a:gd name="T58" fmla="*/ 1 w 166"/>
                <a:gd name="T59" fmla="*/ 74 h 166"/>
                <a:gd name="T60" fmla="*/ 0 w 166"/>
                <a:gd name="T61" fmla="*/ 83 h 166"/>
                <a:gd name="T62" fmla="*/ 0 w 166"/>
                <a:gd name="T63" fmla="*/ 83 h 166"/>
                <a:gd name="T64" fmla="*/ 1 w 166"/>
                <a:gd name="T65" fmla="*/ 91 h 166"/>
                <a:gd name="T66" fmla="*/ 2 w 166"/>
                <a:gd name="T67" fmla="*/ 100 h 166"/>
                <a:gd name="T68" fmla="*/ 4 w 166"/>
                <a:gd name="T69" fmla="*/ 108 h 166"/>
                <a:gd name="T70" fmla="*/ 6 w 166"/>
                <a:gd name="T71" fmla="*/ 115 h 166"/>
                <a:gd name="T72" fmla="*/ 10 w 166"/>
                <a:gd name="T73" fmla="*/ 122 h 166"/>
                <a:gd name="T74" fmla="*/ 14 w 166"/>
                <a:gd name="T75" fmla="*/ 130 h 166"/>
                <a:gd name="T76" fmla="*/ 24 w 166"/>
                <a:gd name="T77" fmla="*/ 141 h 166"/>
                <a:gd name="T78" fmla="*/ 37 w 166"/>
                <a:gd name="T79" fmla="*/ 152 h 166"/>
                <a:gd name="T80" fmla="*/ 44 w 166"/>
                <a:gd name="T81" fmla="*/ 156 h 166"/>
                <a:gd name="T82" fmla="*/ 50 w 166"/>
                <a:gd name="T83" fmla="*/ 159 h 166"/>
                <a:gd name="T84" fmla="*/ 58 w 166"/>
                <a:gd name="T85" fmla="*/ 162 h 166"/>
                <a:gd name="T86" fmla="*/ 66 w 166"/>
                <a:gd name="T87" fmla="*/ 163 h 166"/>
                <a:gd name="T88" fmla="*/ 75 w 166"/>
                <a:gd name="T89" fmla="*/ 165 h 166"/>
                <a:gd name="T90" fmla="*/ 83 w 166"/>
                <a:gd name="T91" fmla="*/ 166 h 166"/>
                <a:gd name="T92" fmla="*/ 83 w 166"/>
                <a:gd name="T93" fmla="*/ 166 h 166"/>
                <a:gd name="T94" fmla="*/ 92 w 166"/>
                <a:gd name="T95" fmla="*/ 165 h 166"/>
                <a:gd name="T96" fmla="*/ 100 w 166"/>
                <a:gd name="T97" fmla="*/ 163 h 166"/>
                <a:gd name="T98" fmla="*/ 107 w 166"/>
                <a:gd name="T99" fmla="*/ 162 h 166"/>
                <a:gd name="T100" fmla="*/ 115 w 166"/>
                <a:gd name="T101" fmla="*/ 159 h 166"/>
                <a:gd name="T102" fmla="*/ 123 w 166"/>
                <a:gd name="T103" fmla="*/ 156 h 166"/>
                <a:gd name="T104" fmla="*/ 129 w 166"/>
                <a:gd name="T105" fmla="*/ 152 h 166"/>
                <a:gd name="T106" fmla="*/ 141 w 166"/>
                <a:gd name="T107" fmla="*/ 141 h 166"/>
                <a:gd name="T108" fmla="*/ 151 w 166"/>
                <a:gd name="T109" fmla="*/ 130 h 166"/>
                <a:gd name="T110" fmla="*/ 155 w 166"/>
                <a:gd name="T111" fmla="*/ 122 h 166"/>
                <a:gd name="T112" fmla="*/ 159 w 166"/>
                <a:gd name="T113" fmla="*/ 115 h 166"/>
                <a:gd name="T114" fmla="*/ 162 w 166"/>
                <a:gd name="T115" fmla="*/ 108 h 166"/>
                <a:gd name="T116" fmla="*/ 164 w 166"/>
                <a:gd name="T117" fmla="*/ 100 h 166"/>
                <a:gd name="T118" fmla="*/ 166 w 166"/>
                <a:gd name="T119" fmla="*/ 91 h 166"/>
                <a:gd name="T120" fmla="*/ 166 w 166"/>
                <a:gd name="T121" fmla="*/ 83 h 166"/>
                <a:gd name="T122" fmla="*/ 166 w 166"/>
                <a:gd name="T123" fmla="*/ 8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6" h="166">
                  <a:moveTo>
                    <a:pt x="166" y="83"/>
                  </a:moveTo>
                  <a:lnTo>
                    <a:pt x="166" y="83"/>
                  </a:lnTo>
                  <a:lnTo>
                    <a:pt x="166" y="74"/>
                  </a:lnTo>
                  <a:lnTo>
                    <a:pt x="164" y="66"/>
                  </a:lnTo>
                  <a:lnTo>
                    <a:pt x="162" y="58"/>
                  </a:lnTo>
                  <a:lnTo>
                    <a:pt x="159" y="51"/>
                  </a:lnTo>
                  <a:lnTo>
                    <a:pt x="155" y="44"/>
                  </a:lnTo>
                  <a:lnTo>
                    <a:pt x="151" y="36"/>
                  </a:lnTo>
                  <a:lnTo>
                    <a:pt x="141" y="25"/>
                  </a:lnTo>
                  <a:lnTo>
                    <a:pt x="129" y="14"/>
                  </a:lnTo>
                  <a:lnTo>
                    <a:pt x="123" y="11"/>
                  </a:lnTo>
                  <a:lnTo>
                    <a:pt x="115" y="7"/>
                  </a:lnTo>
                  <a:lnTo>
                    <a:pt x="107" y="4"/>
                  </a:lnTo>
                  <a:lnTo>
                    <a:pt x="100" y="1"/>
                  </a:lnTo>
                  <a:lnTo>
                    <a:pt x="92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5" y="0"/>
                  </a:lnTo>
                  <a:lnTo>
                    <a:pt x="66" y="1"/>
                  </a:lnTo>
                  <a:lnTo>
                    <a:pt x="58" y="4"/>
                  </a:lnTo>
                  <a:lnTo>
                    <a:pt x="50" y="7"/>
                  </a:lnTo>
                  <a:lnTo>
                    <a:pt x="44" y="11"/>
                  </a:lnTo>
                  <a:lnTo>
                    <a:pt x="37" y="14"/>
                  </a:lnTo>
                  <a:lnTo>
                    <a:pt x="24" y="25"/>
                  </a:lnTo>
                  <a:lnTo>
                    <a:pt x="14" y="36"/>
                  </a:lnTo>
                  <a:lnTo>
                    <a:pt x="10" y="44"/>
                  </a:lnTo>
                  <a:lnTo>
                    <a:pt x="6" y="51"/>
                  </a:lnTo>
                  <a:lnTo>
                    <a:pt x="4" y="58"/>
                  </a:lnTo>
                  <a:lnTo>
                    <a:pt x="2" y="66"/>
                  </a:lnTo>
                  <a:lnTo>
                    <a:pt x="1" y="74"/>
                  </a:lnTo>
                  <a:lnTo>
                    <a:pt x="0" y="83"/>
                  </a:lnTo>
                  <a:lnTo>
                    <a:pt x="0" y="83"/>
                  </a:lnTo>
                  <a:lnTo>
                    <a:pt x="1" y="91"/>
                  </a:lnTo>
                  <a:lnTo>
                    <a:pt x="2" y="100"/>
                  </a:lnTo>
                  <a:lnTo>
                    <a:pt x="4" y="108"/>
                  </a:lnTo>
                  <a:lnTo>
                    <a:pt x="6" y="115"/>
                  </a:lnTo>
                  <a:lnTo>
                    <a:pt x="10" y="122"/>
                  </a:lnTo>
                  <a:lnTo>
                    <a:pt x="14" y="130"/>
                  </a:lnTo>
                  <a:lnTo>
                    <a:pt x="24" y="141"/>
                  </a:lnTo>
                  <a:lnTo>
                    <a:pt x="37" y="152"/>
                  </a:lnTo>
                  <a:lnTo>
                    <a:pt x="44" y="156"/>
                  </a:lnTo>
                  <a:lnTo>
                    <a:pt x="50" y="159"/>
                  </a:lnTo>
                  <a:lnTo>
                    <a:pt x="58" y="162"/>
                  </a:lnTo>
                  <a:lnTo>
                    <a:pt x="66" y="163"/>
                  </a:lnTo>
                  <a:lnTo>
                    <a:pt x="75" y="165"/>
                  </a:lnTo>
                  <a:lnTo>
                    <a:pt x="83" y="166"/>
                  </a:lnTo>
                  <a:lnTo>
                    <a:pt x="83" y="166"/>
                  </a:lnTo>
                  <a:lnTo>
                    <a:pt x="92" y="165"/>
                  </a:lnTo>
                  <a:lnTo>
                    <a:pt x="100" y="163"/>
                  </a:lnTo>
                  <a:lnTo>
                    <a:pt x="107" y="162"/>
                  </a:lnTo>
                  <a:lnTo>
                    <a:pt x="115" y="159"/>
                  </a:lnTo>
                  <a:lnTo>
                    <a:pt x="123" y="156"/>
                  </a:lnTo>
                  <a:lnTo>
                    <a:pt x="129" y="152"/>
                  </a:lnTo>
                  <a:lnTo>
                    <a:pt x="141" y="141"/>
                  </a:lnTo>
                  <a:lnTo>
                    <a:pt x="151" y="130"/>
                  </a:lnTo>
                  <a:lnTo>
                    <a:pt x="155" y="122"/>
                  </a:lnTo>
                  <a:lnTo>
                    <a:pt x="159" y="115"/>
                  </a:lnTo>
                  <a:lnTo>
                    <a:pt x="162" y="108"/>
                  </a:lnTo>
                  <a:lnTo>
                    <a:pt x="164" y="100"/>
                  </a:lnTo>
                  <a:lnTo>
                    <a:pt x="166" y="91"/>
                  </a:lnTo>
                  <a:lnTo>
                    <a:pt x="166" y="83"/>
                  </a:lnTo>
                  <a:lnTo>
                    <a:pt x="166" y="8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35C5334F-8AA7-4E61-9644-3BCBC2CC1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9" y="1996"/>
              <a:ext cx="166" cy="165"/>
            </a:xfrm>
            <a:custGeom>
              <a:avLst/>
              <a:gdLst>
                <a:gd name="T0" fmla="*/ 166 w 166"/>
                <a:gd name="T1" fmla="*/ 82 h 165"/>
                <a:gd name="T2" fmla="*/ 166 w 166"/>
                <a:gd name="T3" fmla="*/ 82 h 165"/>
                <a:gd name="T4" fmla="*/ 166 w 166"/>
                <a:gd name="T5" fmla="*/ 74 h 165"/>
                <a:gd name="T6" fmla="*/ 164 w 166"/>
                <a:gd name="T7" fmla="*/ 65 h 165"/>
                <a:gd name="T8" fmla="*/ 162 w 166"/>
                <a:gd name="T9" fmla="*/ 57 h 165"/>
                <a:gd name="T10" fmla="*/ 159 w 166"/>
                <a:gd name="T11" fmla="*/ 51 h 165"/>
                <a:gd name="T12" fmla="*/ 155 w 166"/>
                <a:gd name="T13" fmla="*/ 43 h 165"/>
                <a:gd name="T14" fmla="*/ 151 w 166"/>
                <a:gd name="T15" fmla="*/ 36 h 165"/>
                <a:gd name="T16" fmla="*/ 141 w 166"/>
                <a:gd name="T17" fmla="*/ 23 h 165"/>
                <a:gd name="T18" fmla="*/ 129 w 166"/>
                <a:gd name="T19" fmla="*/ 13 h 165"/>
                <a:gd name="T20" fmla="*/ 123 w 166"/>
                <a:gd name="T21" fmla="*/ 9 h 165"/>
                <a:gd name="T22" fmla="*/ 115 w 166"/>
                <a:gd name="T23" fmla="*/ 7 h 165"/>
                <a:gd name="T24" fmla="*/ 107 w 166"/>
                <a:gd name="T25" fmla="*/ 3 h 165"/>
                <a:gd name="T26" fmla="*/ 100 w 166"/>
                <a:gd name="T27" fmla="*/ 1 h 165"/>
                <a:gd name="T28" fmla="*/ 92 w 166"/>
                <a:gd name="T29" fmla="*/ 0 h 165"/>
                <a:gd name="T30" fmla="*/ 83 w 166"/>
                <a:gd name="T31" fmla="*/ 0 h 165"/>
                <a:gd name="T32" fmla="*/ 83 w 166"/>
                <a:gd name="T33" fmla="*/ 0 h 165"/>
                <a:gd name="T34" fmla="*/ 75 w 166"/>
                <a:gd name="T35" fmla="*/ 0 h 165"/>
                <a:gd name="T36" fmla="*/ 66 w 166"/>
                <a:gd name="T37" fmla="*/ 1 h 165"/>
                <a:gd name="T38" fmla="*/ 58 w 166"/>
                <a:gd name="T39" fmla="*/ 3 h 165"/>
                <a:gd name="T40" fmla="*/ 50 w 166"/>
                <a:gd name="T41" fmla="*/ 7 h 165"/>
                <a:gd name="T42" fmla="*/ 44 w 166"/>
                <a:gd name="T43" fmla="*/ 9 h 165"/>
                <a:gd name="T44" fmla="*/ 37 w 166"/>
                <a:gd name="T45" fmla="*/ 13 h 165"/>
                <a:gd name="T46" fmla="*/ 24 w 166"/>
                <a:gd name="T47" fmla="*/ 23 h 165"/>
                <a:gd name="T48" fmla="*/ 14 w 166"/>
                <a:gd name="T49" fmla="*/ 36 h 165"/>
                <a:gd name="T50" fmla="*/ 10 w 166"/>
                <a:gd name="T51" fmla="*/ 43 h 165"/>
                <a:gd name="T52" fmla="*/ 6 w 166"/>
                <a:gd name="T53" fmla="*/ 51 h 165"/>
                <a:gd name="T54" fmla="*/ 4 w 166"/>
                <a:gd name="T55" fmla="*/ 57 h 165"/>
                <a:gd name="T56" fmla="*/ 2 w 166"/>
                <a:gd name="T57" fmla="*/ 65 h 165"/>
                <a:gd name="T58" fmla="*/ 1 w 166"/>
                <a:gd name="T59" fmla="*/ 74 h 165"/>
                <a:gd name="T60" fmla="*/ 0 w 166"/>
                <a:gd name="T61" fmla="*/ 82 h 165"/>
                <a:gd name="T62" fmla="*/ 0 w 166"/>
                <a:gd name="T63" fmla="*/ 82 h 165"/>
                <a:gd name="T64" fmla="*/ 1 w 166"/>
                <a:gd name="T65" fmla="*/ 91 h 165"/>
                <a:gd name="T66" fmla="*/ 2 w 166"/>
                <a:gd name="T67" fmla="*/ 98 h 165"/>
                <a:gd name="T68" fmla="*/ 4 w 166"/>
                <a:gd name="T69" fmla="*/ 106 h 165"/>
                <a:gd name="T70" fmla="*/ 6 w 166"/>
                <a:gd name="T71" fmla="*/ 114 h 165"/>
                <a:gd name="T72" fmla="*/ 10 w 166"/>
                <a:gd name="T73" fmla="*/ 122 h 165"/>
                <a:gd name="T74" fmla="*/ 14 w 166"/>
                <a:gd name="T75" fmla="*/ 128 h 165"/>
                <a:gd name="T76" fmla="*/ 24 w 166"/>
                <a:gd name="T77" fmla="*/ 140 h 165"/>
                <a:gd name="T78" fmla="*/ 37 w 166"/>
                <a:gd name="T79" fmla="*/ 150 h 165"/>
                <a:gd name="T80" fmla="*/ 44 w 166"/>
                <a:gd name="T81" fmla="*/ 154 h 165"/>
                <a:gd name="T82" fmla="*/ 50 w 166"/>
                <a:gd name="T83" fmla="*/ 158 h 165"/>
                <a:gd name="T84" fmla="*/ 58 w 166"/>
                <a:gd name="T85" fmla="*/ 161 h 165"/>
                <a:gd name="T86" fmla="*/ 66 w 166"/>
                <a:gd name="T87" fmla="*/ 163 h 165"/>
                <a:gd name="T88" fmla="*/ 75 w 166"/>
                <a:gd name="T89" fmla="*/ 165 h 165"/>
                <a:gd name="T90" fmla="*/ 83 w 166"/>
                <a:gd name="T91" fmla="*/ 165 h 165"/>
                <a:gd name="T92" fmla="*/ 83 w 166"/>
                <a:gd name="T93" fmla="*/ 165 h 165"/>
                <a:gd name="T94" fmla="*/ 92 w 166"/>
                <a:gd name="T95" fmla="*/ 165 h 165"/>
                <a:gd name="T96" fmla="*/ 100 w 166"/>
                <a:gd name="T97" fmla="*/ 163 h 165"/>
                <a:gd name="T98" fmla="*/ 107 w 166"/>
                <a:gd name="T99" fmla="*/ 161 h 165"/>
                <a:gd name="T100" fmla="*/ 115 w 166"/>
                <a:gd name="T101" fmla="*/ 158 h 165"/>
                <a:gd name="T102" fmla="*/ 123 w 166"/>
                <a:gd name="T103" fmla="*/ 154 h 165"/>
                <a:gd name="T104" fmla="*/ 129 w 166"/>
                <a:gd name="T105" fmla="*/ 150 h 165"/>
                <a:gd name="T106" fmla="*/ 141 w 166"/>
                <a:gd name="T107" fmla="*/ 140 h 165"/>
                <a:gd name="T108" fmla="*/ 151 w 166"/>
                <a:gd name="T109" fmla="*/ 128 h 165"/>
                <a:gd name="T110" fmla="*/ 155 w 166"/>
                <a:gd name="T111" fmla="*/ 122 h 165"/>
                <a:gd name="T112" fmla="*/ 159 w 166"/>
                <a:gd name="T113" fmla="*/ 114 h 165"/>
                <a:gd name="T114" fmla="*/ 162 w 166"/>
                <a:gd name="T115" fmla="*/ 106 h 165"/>
                <a:gd name="T116" fmla="*/ 164 w 166"/>
                <a:gd name="T117" fmla="*/ 98 h 165"/>
                <a:gd name="T118" fmla="*/ 166 w 166"/>
                <a:gd name="T119" fmla="*/ 91 h 165"/>
                <a:gd name="T120" fmla="*/ 166 w 166"/>
                <a:gd name="T121" fmla="*/ 82 h 165"/>
                <a:gd name="T122" fmla="*/ 166 w 166"/>
                <a:gd name="T123" fmla="*/ 8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6" h="165">
                  <a:moveTo>
                    <a:pt x="166" y="82"/>
                  </a:moveTo>
                  <a:lnTo>
                    <a:pt x="166" y="82"/>
                  </a:lnTo>
                  <a:lnTo>
                    <a:pt x="166" y="74"/>
                  </a:lnTo>
                  <a:lnTo>
                    <a:pt x="164" y="65"/>
                  </a:lnTo>
                  <a:lnTo>
                    <a:pt x="162" y="57"/>
                  </a:lnTo>
                  <a:lnTo>
                    <a:pt x="159" y="51"/>
                  </a:lnTo>
                  <a:lnTo>
                    <a:pt x="155" y="43"/>
                  </a:lnTo>
                  <a:lnTo>
                    <a:pt x="151" y="36"/>
                  </a:lnTo>
                  <a:lnTo>
                    <a:pt x="141" y="23"/>
                  </a:lnTo>
                  <a:lnTo>
                    <a:pt x="129" y="13"/>
                  </a:lnTo>
                  <a:lnTo>
                    <a:pt x="123" y="9"/>
                  </a:lnTo>
                  <a:lnTo>
                    <a:pt x="115" y="7"/>
                  </a:lnTo>
                  <a:lnTo>
                    <a:pt x="107" y="3"/>
                  </a:lnTo>
                  <a:lnTo>
                    <a:pt x="100" y="1"/>
                  </a:lnTo>
                  <a:lnTo>
                    <a:pt x="92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5" y="0"/>
                  </a:lnTo>
                  <a:lnTo>
                    <a:pt x="66" y="1"/>
                  </a:lnTo>
                  <a:lnTo>
                    <a:pt x="58" y="3"/>
                  </a:lnTo>
                  <a:lnTo>
                    <a:pt x="50" y="7"/>
                  </a:lnTo>
                  <a:lnTo>
                    <a:pt x="44" y="9"/>
                  </a:lnTo>
                  <a:lnTo>
                    <a:pt x="37" y="13"/>
                  </a:lnTo>
                  <a:lnTo>
                    <a:pt x="24" y="23"/>
                  </a:lnTo>
                  <a:lnTo>
                    <a:pt x="14" y="36"/>
                  </a:lnTo>
                  <a:lnTo>
                    <a:pt x="10" y="43"/>
                  </a:lnTo>
                  <a:lnTo>
                    <a:pt x="6" y="51"/>
                  </a:lnTo>
                  <a:lnTo>
                    <a:pt x="4" y="57"/>
                  </a:lnTo>
                  <a:lnTo>
                    <a:pt x="2" y="65"/>
                  </a:lnTo>
                  <a:lnTo>
                    <a:pt x="1" y="74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1" y="91"/>
                  </a:lnTo>
                  <a:lnTo>
                    <a:pt x="2" y="98"/>
                  </a:lnTo>
                  <a:lnTo>
                    <a:pt x="4" y="106"/>
                  </a:lnTo>
                  <a:lnTo>
                    <a:pt x="6" y="114"/>
                  </a:lnTo>
                  <a:lnTo>
                    <a:pt x="10" y="122"/>
                  </a:lnTo>
                  <a:lnTo>
                    <a:pt x="14" y="128"/>
                  </a:lnTo>
                  <a:lnTo>
                    <a:pt x="24" y="140"/>
                  </a:lnTo>
                  <a:lnTo>
                    <a:pt x="37" y="150"/>
                  </a:lnTo>
                  <a:lnTo>
                    <a:pt x="44" y="154"/>
                  </a:lnTo>
                  <a:lnTo>
                    <a:pt x="50" y="158"/>
                  </a:lnTo>
                  <a:lnTo>
                    <a:pt x="58" y="161"/>
                  </a:lnTo>
                  <a:lnTo>
                    <a:pt x="66" y="163"/>
                  </a:lnTo>
                  <a:lnTo>
                    <a:pt x="75" y="165"/>
                  </a:lnTo>
                  <a:lnTo>
                    <a:pt x="83" y="165"/>
                  </a:lnTo>
                  <a:lnTo>
                    <a:pt x="83" y="165"/>
                  </a:lnTo>
                  <a:lnTo>
                    <a:pt x="92" y="165"/>
                  </a:lnTo>
                  <a:lnTo>
                    <a:pt x="100" y="163"/>
                  </a:lnTo>
                  <a:lnTo>
                    <a:pt x="107" y="161"/>
                  </a:lnTo>
                  <a:lnTo>
                    <a:pt x="115" y="158"/>
                  </a:lnTo>
                  <a:lnTo>
                    <a:pt x="123" y="154"/>
                  </a:lnTo>
                  <a:lnTo>
                    <a:pt x="129" y="150"/>
                  </a:lnTo>
                  <a:lnTo>
                    <a:pt x="141" y="140"/>
                  </a:lnTo>
                  <a:lnTo>
                    <a:pt x="151" y="128"/>
                  </a:lnTo>
                  <a:lnTo>
                    <a:pt x="155" y="122"/>
                  </a:lnTo>
                  <a:lnTo>
                    <a:pt x="159" y="114"/>
                  </a:lnTo>
                  <a:lnTo>
                    <a:pt x="162" y="106"/>
                  </a:lnTo>
                  <a:lnTo>
                    <a:pt x="164" y="98"/>
                  </a:lnTo>
                  <a:lnTo>
                    <a:pt x="166" y="91"/>
                  </a:lnTo>
                  <a:lnTo>
                    <a:pt x="166" y="82"/>
                  </a:lnTo>
                  <a:lnTo>
                    <a:pt x="166" y="8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3AB3284C-B52A-49B5-925B-1E7CA86AB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9" y="1775"/>
              <a:ext cx="166" cy="164"/>
            </a:xfrm>
            <a:custGeom>
              <a:avLst/>
              <a:gdLst>
                <a:gd name="T0" fmla="*/ 166 w 166"/>
                <a:gd name="T1" fmla="*/ 82 h 164"/>
                <a:gd name="T2" fmla="*/ 166 w 166"/>
                <a:gd name="T3" fmla="*/ 82 h 164"/>
                <a:gd name="T4" fmla="*/ 166 w 166"/>
                <a:gd name="T5" fmla="*/ 73 h 164"/>
                <a:gd name="T6" fmla="*/ 164 w 166"/>
                <a:gd name="T7" fmla="*/ 66 h 164"/>
                <a:gd name="T8" fmla="*/ 162 w 166"/>
                <a:gd name="T9" fmla="*/ 58 h 164"/>
                <a:gd name="T10" fmla="*/ 159 w 166"/>
                <a:gd name="T11" fmla="*/ 50 h 164"/>
                <a:gd name="T12" fmla="*/ 155 w 166"/>
                <a:gd name="T13" fmla="*/ 42 h 164"/>
                <a:gd name="T14" fmla="*/ 151 w 166"/>
                <a:gd name="T15" fmla="*/ 36 h 164"/>
                <a:gd name="T16" fmla="*/ 141 w 166"/>
                <a:gd name="T17" fmla="*/ 24 h 164"/>
                <a:gd name="T18" fmla="*/ 129 w 166"/>
                <a:gd name="T19" fmla="*/ 14 h 164"/>
                <a:gd name="T20" fmla="*/ 123 w 166"/>
                <a:gd name="T21" fmla="*/ 10 h 164"/>
                <a:gd name="T22" fmla="*/ 115 w 166"/>
                <a:gd name="T23" fmla="*/ 6 h 164"/>
                <a:gd name="T24" fmla="*/ 107 w 166"/>
                <a:gd name="T25" fmla="*/ 3 h 164"/>
                <a:gd name="T26" fmla="*/ 100 w 166"/>
                <a:gd name="T27" fmla="*/ 1 h 164"/>
                <a:gd name="T28" fmla="*/ 92 w 166"/>
                <a:gd name="T29" fmla="*/ 0 h 164"/>
                <a:gd name="T30" fmla="*/ 83 w 166"/>
                <a:gd name="T31" fmla="*/ 0 h 164"/>
                <a:gd name="T32" fmla="*/ 83 w 166"/>
                <a:gd name="T33" fmla="*/ 0 h 164"/>
                <a:gd name="T34" fmla="*/ 75 w 166"/>
                <a:gd name="T35" fmla="*/ 0 h 164"/>
                <a:gd name="T36" fmla="*/ 66 w 166"/>
                <a:gd name="T37" fmla="*/ 1 h 164"/>
                <a:gd name="T38" fmla="*/ 58 w 166"/>
                <a:gd name="T39" fmla="*/ 3 h 164"/>
                <a:gd name="T40" fmla="*/ 50 w 166"/>
                <a:gd name="T41" fmla="*/ 6 h 164"/>
                <a:gd name="T42" fmla="*/ 44 w 166"/>
                <a:gd name="T43" fmla="*/ 10 h 164"/>
                <a:gd name="T44" fmla="*/ 37 w 166"/>
                <a:gd name="T45" fmla="*/ 14 h 164"/>
                <a:gd name="T46" fmla="*/ 24 w 166"/>
                <a:gd name="T47" fmla="*/ 24 h 164"/>
                <a:gd name="T48" fmla="*/ 14 w 166"/>
                <a:gd name="T49" fmla="*/ 36 h 164"/>
                <a:gd name="T50" fmla="*/ 10 w 166"/>
                <a:gd name="T51" fmla="*/ 42 h 164"/>
                <a:gd name="T52" fmla="*/ 6 w 166"/>
                <a:gd name="T53" fmla="*/ 50 h 164"/>
                <a:gd name="T54" fmla="*/ 4 w 166"/>
                <a:gd name="T55" fmla="*/ 58 h 164"/>
                <a:gd name="T56" fmla="*/ 2 w 166"/>
                <a:gd name="T57" fmla="*/ 66 h 164"/>
                <a:gd name="T58" fmla="*/ 1 w 166"/>
                <a:gd name="T59" fmla="*/ 73 h 164"/>
                <a:gd name="T60" fmla="*/ 0 w 166"/>
                <a:gd name="T61" fmla="*/ 82 h 164"/>
                <a:gd name="T62" fmla="*/ 0 w 166"/>
                <a:gd name="T63" fmla="*/ 82 h 164"/>
                <a:gd name="T64" fmla="*/ 1 w 166"/>
                <a:gd name="T65" fmla="*/ 90 h 164"/>
                <a:gd name="T66" fmla="*/ 2 w 166"/>
                <a:gd name="T67" fmla="*/ 99 h 164"/>
                <a:gd name="T68" fmla="*/ 4 w 166"/>
                <a:gd name="T69" fmla="*/ 107 h 164"/>
                <a:gd name="T70" fmla="*/ 6 w 166"/>
                <a:gd name="T71" fmla="*/ 115 h 164"/>
                <a:gd name="T72" fmla="*/ 10 w 166"/>
                <a:gd name="T73" fmla="*/ 121 h 164"/>
                <a:gd name="T74" fmla="*/ 14 w 166"/>
                <a:gd name="T75" fmla="*/ 128 h 164"/>
                <a:gd name="T76" fmla="*/ 24 w 166"/>
                <a:gd name="T77" fmla="*/ 141 h 164"/>
                <a:gd name="T78" fmla="*/ 37 w 166"/>
                <a:gd name="T79" fmla="*/ 151 h 164"/>
                <a:gd name="T80" fmla="*/ 44 w 166"/>
                <a:gd name="T81" fmla="*/ 155 h 164"/>
                <a:gd name="T82" fmla="*/ 50 w 166"/>
                <a:gd name="T83" fmla="*/ 158 h 164"/>
                <a:gd name="T84" fmla="*/ 58 w 166"/>
                <a:gd name="T85" fmla="*/ 161 h 164"/>
                <a:gd name="T86" fmla="*/ 66 w 166"/>
                <a:gd name="T87" fmla="*/ 163 h 164"/>
                <a:gd name="T88" fmla="*/ 75 w 166"/>
                <a:gd name="T89" fmla="*/ 164 h 164"/>
                <a:gd name="T90" fmla="*/ 83 w 166"/>
                <a:gd name="T91" fmla="*/ 164 h 164"/>
                <a:gd name="T92" fmla="*/ 83 w 166"/>
                <a:gd name="T93" fmla="*/ 164 h 164"/>
                <a:gd name="T94" fmla="*/ 92 w 166"/>
                <a:gd name="T95" fmla="*/ 164 h 164"/>
                <a:gd name="T96" fmla="*/ 100 w 166"/>
                <a:gd name="T97" fmla="*/ 163 h 164"/>
                <a:gd name="T98" fmla="*/ 107 w 166"/>
                <a:gd name="T99" fmla="*/ 161 h 164"/>
                <a:gd name="T100" fmla="*/ 115 w 166"/>
                <a:gd name="T101" fmla="*/ 158 h 164"/>
                <a:gd name="T102" fmla="*/ 123 w 166"/>
                <a:gd name="T103" fmla="*/ 155 h 164"/>
                <a:gd name="T104" fmla="*/ 129 w 166"/>
                <a:gd name="T105" fmla="*/ 151 h 164"/>
                <a:gd name="T106" fmla="*/ 141 w 166"/>
                <a:gd name="T107" fmla="*/ 141 h 164"/>
                <a:gd name="T108" fmla="*/ 151 w 166"/>
                <a:gd name="T109" fmla="*/ 128 h 164"/>
                <a:gd name="T110" fmla="*/ 155 w 166"/>
                <a:gd name="T111" fmla="*/ 121 h 164"/>
                <a:gd name="T112" fmla="*/ 159 w 166"/>
                <a:gd name="T113" fmla="*/ 115 h 164"/>
                <a:gd name="T114" fmla="*/ 162 w 166"/>
                <a:gd name="T115" fmla="*/ 107 h 164"/>
                <a:gd name="T116" fmla="*/ 164 w 166"/>
                <a:gd name="T117" fmla="*/ 99 h 164"/>
                <a:gd name="T118" fmla="*/ 166 w 166"/>
                <a:gd name="T119" fmla="*/ 90 h 164"/>
                <a:gd name="T120" fmla="*/ 166 w 166"/>
                <a:gd name="T121" fmla="*/ 82 h 164"/>
                <a:gd name="T122" fmla="*/ 166 w 166"/>
                <a:gd name="T123" fmla="*/ 8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6" h="164">
                  <a:moveTo>
                    <a:pt x="166" y="82"/>
                  </a:moveTo>
                  <a:lnTo>
                    <a:pt x="166" y="82"/>
                  </a:lnTo>
                  <a:lnTo>
                    <a:pt x="166" y="73"/>
                  </a:lnTo>
                  <a:lnTo>
                    <a:pt x="164" y="66"/>
                  </a:lnTo>
                  <a:lnTo>
                    <a:pt x="162" y="58"/>
                  </a:lnTo>
                  <a:lnTo>
                    <a:pt x="159" y="50"/>
                  </a:lnTo>
                  <a:lnTo>
                    <a:pt x="155" y="42"/>
                  </a:lnTo>
                  <a:lnTo>
                    <a:pt x="151" y="36"/>
                  </a:lnTo>
                  <a:lnTo>
                    <a:pt x="141" y="24"/>
                  </a:lnTo>
                  <a:lnTo>
                    <a:pt x="129" y="14"/>
                  </a:lnTo>
                  <a:lnTo>
                    <a:pt x="123" y="10"/>
                  </a:lnTo>
                  <a:lnTo>
                    <a:pt x="115" y="6"/>
                  </a:lnTo>
                  <a:lnTo>
                    <a:pt x="107" y="3"/>
                  </a:lnTo>
                  <a:lnTo>
                    <a:pt x="100" y="1"/>
                  </a:lnTo>
                  <a:lnTo>
                    <a:pt x="92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5" y="0"/>
                  </a:lnTo>
                  <a:lnTo>
                    <a:pt x="66" y="1"/>
                  </a:lnTo>
                  <a:lnTo>
                    <a:pt x="58" y="3"/>
                  </a:lnTo>
                  <a:lnTo>
                    <a:pt x="50" y="6"/>
                  </a:lnTo>
                  <a:lnTo>
                    <a:pt x="44" y="10"/>
                  </a:lnTo>
                  <a:lnTo>
                    <a:pt x="37" y="14"/>
                  </a:lnTo>
                  <a:lnTo>
                    <a:pt x="24" y="24"/>
                  </a:lnTo>
                  <a:lnTo>
                    <a:pt x="14" y="36"/>
                  </a:lnTo>
                  <a:lnTo>
                    <a:pt x="10" y="42"/>
                  </a:lnTo>
                  <a:lnTo>
                    <a:pt x="6" y="50"/>
                  </a:lnTo>
                  <a:lnTo>
                    <a:pt x="4" y="58"/>
                  </a:lnTo>
                  <a:lnTo>
                    <a:pt x="2" y="66"/>
                  </a:lnTo>
                  <a:lnTo>
                    <a:pt x="1" y="7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1" y="90"/>
                  </a:lnTo>
                  <a:lnTo>
                    <a:pt x="2" y="99"/>
                  </a:lnTo>
                  <a:lnTo>
                    <a:pt x="4" y="107"/>
                  </a:lnTo>
                  <a:lnTo>
                    <a:pt x="6" y="115"/>
                  </a:lnTo>
                  <a:lnTo>
                    <a:pt x="10" y="121"/>
                  </a:lnTo>
                  <a:lnTo>
                    <a:pt x="14" y="128"/>
                  </a:lnTo>
                  <a:lnTo>
                    <a:pt x="24" y="141"/>
                  </a:lnTo>
                  <a:lnTo>
                    <a:pt x="37" y="151"/>
                  </a:lnTo>
                  <a:lnTo>
                    <a:pt x="44" y="155"/>
                  </a:lnTo>
                  <a:lnTo>
                    <a:pt x="50" y="158"/>
                  </a:lnTo>
                  <a:lnTo>
                    <a:pt x="58" y="161"/>
                  </a:lnTo>
                  <a:lnTo>
                    <a:pt x="66" y="163"/>
                  </a:lnTo>
                  <a:lnTo>
                    <a:pt x="75" y="164"/>
                  </a:lnTo>
                  <a:lnTo>
                    <a:pt x="83" y="164"/>
                  </a:lnTo>
                  <a:lnTo>
                    <a:pt x="83" y="164"/>
                  </a:lnTo>
                  <a:lnTo>
                    <a:pt x="92" y="164"/>
                  </a:lnTo>
                  <a:lnTo>
                    <a:pt x="100" y="163"/>
                  </a:lnTo>
                  <a:lnTo>
                    <a:pt x="107" y="161"/>
                  </a:lnTo>
                  <a:lnTo>
                    <a:pt x="115" y="158"/>
                  </a:lnTo>
                  <a:lnTo>
                    <a:pt x="123" y="155"/>
                  </a:lnTo>
                  <a:lnTo>
                    <a:pt x="129" y="151"/>
                  </a:lnTo>
                  <a:lnTo>
                    <a:pt x="141" y="141"/>
                  </a:lnTo>
                  <a:lnTo>
                    <a:pt x="151" y="128"/>
                  </a:lnTo>
                  <a:lnTo>
                    <a:pt x="155" y="121"/>
                  </a:lnTo>
                  <a:lnTo>
                    <a:pt x="159" y="115"/>
                  </a:lnTo>
                  <a:lnTo>
                    <a:pt x="162" y="107"/>
                  </a:lnTo>
                  <a:lnTo>
                    <a:pt x="164" y="99"/>
                  </a:lnTo>
                  <a:lnTo>
                    <a:pt x="166" y="90"/>
                  </a:lnTo>
                  <a:lnTo>
                    <a:pt x="166" y="82"/>
                  </a:lnTo>
                  <a:lnTo>
                    <a:pt x="166" y="8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97565492-8270-450A-8B72-3EB70A9B2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0" y="1775"/>
              <a:ext cx="166" cy="164"/>
            </a:xfrm>
            <a:custGeom>
              <a:avLst/>
              <a:gdLst>
                <a:gd name="T0" fmla="*/ 166 w 166"/>
                <a:gd name="T1" fmla="*/ 82 h 164"/>
                <a:gd name="T2" fmla="*/ 166 w 166"/>
                <a:gd name="T3" fmla="*/ 82 h 164"/>
                <a:gd name="T4" fmla="*/ 165 w 166"/>
                <a:gd name="T5" fmla="*/ 73 h 164"/>
                <a:gd name="T6" fmla="*/ 163 w 166"/>
                <a:gd name="T7" fmla="*/ 66 h 164"/>
                <a:gd name="T8" fmla="*/ 162 w 166"/>
                <a:gd name="T9" fmla="*/ 58 h 164"/>
                <a:gd name="T10" fmla="*/ 159 w 166"/>
                <a:gd name="T11" fmla="*/ 50 h 164"/>
                <a:gd name="T12" fmla="*/ 155 w 166"/>
                <a:gd name="T13" fmla="*/ 42 h 164"/>
                <a:gd name="T14" fmla="*/ 152 w 166"/>
                <a:gd name="T15" fmla="*/ 36 h 164"/>
                <a:gd name="T16" fmla="*/ 141 w 166"/>
                <a:gd name="T17" fmla="*/ 24 h 164"/>
                <a:gd name="T18" fmla="*/ 128 w 166"/>
                <a:gd name="T19" fmla="*/ 14 h 164"/>
                <a:gd name="T20" fmla="*/ 122 w 166"/>
                <a:gd name="T21" fmla="*/ 10 h 164"/>
                <a:gd name="T22" fmla="*/ 115 w 166"/>
                <a:gd name="T23" fmla="*/ 6 h 164"/>
                <a:gd name="T24" fmla="*/ 108 w 166"/>
                <a:gd name="T25" fmla="*/ 3 h 164"/>
                <a:gd name="T26" fmla="*/ 100 w 166"/>
                <a:gd name="T27" fmla="*/ 1 h 164"/>
                <a:gd name="T28" fmla="*/ 91 w 166"/>
                <a:gd name="T29" fmla="*/ 0 h 164"/>
                <a:gd name="T30" fmla="*/ 83 w 166"/>
                <a:gd name="T31" fmla="*/ 0 h 164"/>
                <a:gd name="T32" fmla="*/ 83 w 166"/>
                <a:gd name="T33" fmla="*/ 0 h 164"/>
                <a:gd name="T34" fmla="*/ 74 w 166"/>
                <a:gd name="T35" fmla="*/ 0 h 164"/>
                <a:gd name="T36" fmla="*/ 66 w 166"/>
                <a:gd name="T37" fmla="*/ 1 h 164"/>
                <a:gd name="T38" fmla="*/ 58 w 166"/>
                <a:gd name="T39" fmla="*/ 3 h 164"/>
                <a:gd name="T40" fmla="*/ 51 w 166"/>
                <a:gd name="T41" fmla="*/ 6 h 164"/>
                <a:gd name="T42" fmla="*/ 43 w 166"/>
                <a:gd name="T43" fmla="*/ 10 h 164"/>
                <a:gd name="T44" fmla="*/ 36 w 166"/>
                <a:gd name="T45" fmla="*/ 14 h 164"/>
                <a:gd name="T46" fmla="*/ 25 w 166"/>
                <a:gd name="T47" fmla="*/ 24 h 164"/>
                <a:gd name="T48" fmla="*/ 14 w 166"/>
                <a:gd name="T49" fmla="*/ 36 h 164"/>
                <a:gd name="T50" fmla="*/ 10 w 166"/>
                <a:gd name="T51" fmla="*/ 42 h 164"/>
                <a:gd name="T52" fmla="*/ 7 w 166"/>
                <a:gd name="T53" fmla="*/ 50 h 164"/>
                <a:gd name="T54" fmla="*/ 4 w 166"/>
                <a:gd name="T55" fmla="*/ 58 h 164"/>
                <a:gd name="T56" fmla="*/ 1 w 166"/>
                <a:gd name="T57" fmla="*/ 66 h 164"/>
                <a:gd name="T58" fmla="*/ 0 w 166"/>
                <a:gd name="T59" fmla="*/ 73 h 164"/>
                <a:gd name="T60" fmla="*/ 0 w 166"/>
                <a:gd name="T61" fmla="*/ 82 h 164"/>
                <a:gd name="T62" fmla="*/ 0 w 166"/>
                <a:gd name="T63" fmla="*/ 82 h 164"/>
                <a:gd name="T64" fmla="*/ 0 w 166"/>
                <a:gd name="T65" fmla="*/ 90 h 164"/>
                <a:gd name="T66" fmla="*/ 1 w 166"/>
                <a:gd name="T67" fmla="*/ 99 h 164"/>
                <a:gd name="T68" fmla="*/ 4 w 166"/>
                <a:gd name="T69" fmla="*/ 107 h 164"/>
                <a:gd name="T70" fmla="*/ 7 w 166"/>
                <a:gd name="T71" fmla="*/ 115 h 164"/>
                <a:gd name="T72" fmla="*/ 10 w 166"/>
                <a:gd name="T73" fmla="*/ 121 h 164"/>
                <a:gd name="T74" fmla="*/ 14 w 166"/>
                <a:gd name="T75" fmla="*/ 128 h 164"/>
                <a:gd name="T76" fmla="*/ 25 w 166"/>
                <a:gd name="T77" fmla="*/ 141 h 164"/>
                <a:gd name="T78" fmla="*/ 36 w 166"/>
                <a:gd name="T79" fmla="*/ 151 h 164"/>
                <a:gd name="T80" fmla="*/ 43 w 166"/>
                <a:gd name="T81" fmla="*/ 155 h 164"/>
                <a:gd name="T82" fmla="*/ 51 w 166"/>
                <a:gd name="T83" fmla="*/ 158 h 164"/>
                <a:gd name="T84" fmla="*/ 58 w 166"/>
                <a:gd name="T85" fmla="*/ 161 h 164"/>
                <a:gd name="T86" fmla="*/ 66 w 166"/>
                <a:gd name="T87" fmla="*/ 163 h 164"/>
                <a:gd name="T88" fmla="*/ 74 w 166"/>
                <a:gd name="T89" fmla="*/ 164 h 164"/>
                <a:gd name="T90" fmla="*/ 83 w 166"/>
                <a:gd name="T91" fmla="*/ 164 h 164"/>
                <a:gd name="T92" fmla="*/ 83 w 166"/>
                <a:gd name="T93" fmla="*/ 164 h 164"/>
                <a:gd name="T94" fmla="*/ 91 w 166"/>
                <a:gd name="T95" fmla="*/ 164 h 164"/>
                <a:gd name="T96" fmla="*/ 100 w 166"/>
                <a:gd name="T97" fmla="*/ 163 h 164"/>
                <a:gd name="T98" fmla="*/ 108 w 166"/>
                <a:gd name="T99" fmla="*/ 161 h 164"/>
                <a:gd name="T100" fmla="*/ 115 w 166"/>
                <a:gd name="T101" fmla="*/ 158 h 164"/>
                <a:gd name="T102" fmla="*/ 122 w 166"/>
                <a:gd name="T103" fmla="*/ 155 h 164"/>
                <a:gd name="T104" fmla="*/ 128 w 166"/>
                <a:gd name="T105" fmla="*/ 151 h 164"/>
                <a:gd name="T106" fmla="*/ 141 w 166"/>
                <a:gd name="T107" fmla="*/ 141 h 164"/>
                <a:gd name="T108" fmla="*/ 152 w 166"/>
                <a:gd name="T109" fmla="*/ 128 h 164"/>
                <a:gd name="T110" fmla="*/ 155 w 166"/>
                <a:gd name="T111" fmla="*/ 121 h 164"/>
                <a:gd name="T112" fmla="*/ 159 w 166"/>
                <a:gd name="T113" fmla="*/ 115 h 164"/>
                <a:gd name="T114" fmla="*/ 162 w 166"/>
                <a:gd name="T115" fmla="*/ 107 h 164"/>
                <a:gd name="T116" fmla="*/ 163 w 166"/>
                <a:gd name="T117" fmla="*/ 99 h 164"/>
                <a:gd name="T118" fmla="*/ 165 w 166"/>
                <a:gd name="T119" fmla="*/ 90 h 164"/>
                <a:gd name="T120" fmla="*/ 166 w 166"/>
                <a:gd name="T121" fmla="*/ 82 h 164"/>
                <a:gd name="T122" fmla="*/ 166 w 166"/>
                <a:gd name="T123" fmla="*/ 8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6" h="164">
                  <a:moveTo>
                    <a:pt x="166" y="82"/>
                  </a:moveTo>
                  <a:lnTo>
                    <a:pt x="166" y="82"/>
                  </a:lnTo>
                  <a:lnTo>
                    <a:pt x="165" y="73"/>
                  </a:lnTo>
                  <a:lnTo>
                    <a:pt x="163" y="66"/>
                  </a:lnTo>
                  <a:lnTo>
                    <a:pt x="162" y="58"/>
                  </a:lnTo>
                  <a:lnTo>
                    <a:pt x="159" y="50"/>
                  </a:lnTo>
                  <a:lnTo>
                    <a:pt x="155" y="42"/>
                  </a:lnTo>
                  <a:lnTo>
                    <a:pt x="152" y="36"/>
                  </a:lnTo>
                  <a:lnTo>
                    <a:pt x="141" y="24"/>
                  </a:lnTo>
                  <a:lnTo>
                    <a:pt x="128" y="14"/>
                  </a:lnTo>
                  <a:lnTo>
                    <a:pt x="122" y="10"/>
                  </a:lnTo>
                  <a:lnTo>
                    <a:pt x="115" y="6"/>
                  </a:lnTo>
                  <a:lnTo>
                    <a:pt x="108" y="3"/>
                  </a:lnTo>
                  <a:lnTo>
                    <a:pt x="100" y="1"/>
                  </a:lnTo>
                  <a:lnTo>
                    <a:pt x="91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4" y="0"/>
                  </a:lnTo>
                  <a:lnTo>
                    <a:pt x="66" y="1"/>
                  </a:lnTo>
                  <a:lnTo>
                    <a:pt x="58" y="3"/>
                  </a:lnTo>
                  <a:lnTo>
                    <a:pt x="51" y="6"/>
                  </a:lnTo>
                  <a:lnTo>
                    <a:pt x="43" y="10"/>
                  </a:lnTo>
                  <a:lnTo>
                    <a:pt x="36" y="14"/>
                  </a:lnTo>
                  <a:lnTo>
                    <a:pt x="25" y="24"/>
                  </a:lnTo>
                  <a:lnTo>
                    <a:pt x="14" y="36"/>
                  </a:lnTo>
                  <a:lnTo>
                    <a:pt x="10" y="42"/>
                  </a:lnTo>
                  <a:lnTo>
                    <a:pt x="7" y="50"/>
                  </a:lnTo>
                  <a:lnTo>
                    <a:pt x="4" y="58"/>
                  </a:lnTo>
                  <a:lnTo>
                    <a:pt x="1" y="66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90"/>
                  </a:lnTo>
                  <a:lnTo>
                    <a:pt x="1" y="99"/>
                  </a:lnTo>
                  <a:lnTo>
                    <a:pt x="4" y="107"/>
                  </a:lnTo>
                  <a:lnTo>
                    <a:pt x="7" y="115"/>
                  </a:lnTo>
                  <a:lnTo>
                    <a:pt x="10" y="121"/>
                  </a:lnTo>
                  <a:lnTo>
                    <a:pt x="14" y="128"/>
                  </a:lnTo>
                  <a:lnTo>
                    <a:pt x="25" y="141"/>
                  </a:lnTo>
                  <a:lnTo>
                    <a:pt x="36" y="151"/>
                  </a:lnTo>
                  <a:lnTo>
                    <a:pt x="43" y="155"/>
                  </a:lnTo>
                  <a:lnTo>
                    <a:pt x="51" y="158"/>
                  </a:lnTo>
                  <a:lnTo>
                    <a:pt x="58" y="161"/>
                  </a:lnTo>
                  <a:lnTo>
                    <a:pt x="66" y="163"/>
                  </a:lnTo>
                  <a:lnTo>
                    <a:pt x="74" y="164"/>
                  </a:lnTo>
                  <a:lnTo>
                    <a:pt x="83" y="164"/>
                  </a:lnTo>
                  <a:lnTo>
                    <a:pt x="83" y="164"/>
                  </a:lnTo>
                  <a:lnTo>
                    <a:pt x="91" y="164"/>
                  </a:lnTo>
                  <a:lnTo>
                    <a:pt x="100" y="163"/>
                  </a:lnTo>
                  <a:lnTo>
                    <a:pt x="108" y="161"/>
                  </a:lnTo>
                  <a:lnTo>
                    <a:pt x="115" y="158"/>
                  </a:lnTo>
                  <a:lnTo>
                    <a:pt x="122" y="155"/>
                  </a:lnTo>
                  <a:lnTo>
                    <a:pt x="128" y="151"/>
                  </a:lnTo>
                  <a:lnTo>
                    <a:pt x="141" y="141"/>
                  </a:lnTo>
                  <a:lnTo>
                    <a:pt x="152" y="128"/>
                  </a:lnTo>
                  <a:lnTo>
                    <a:pt x="155" y="121"/>
                  </a:lnTo>
                  <a:lnTo>
                    <a:pt x="159" y="115"/>
                  </a:lnTo>
                  <a:lnTo>
                    <a:pt x="162" y="107"/>
                  </a:lnTo>
                  <a:lnTo>
                    <a:pt x="163" y="99"/>
                  </a:lnTo>
                  <a:lnTo>
                    <a:pt x="165" y="90"/>
                  </a:lnTo>
                  <a:lnTo>
                    <a:pt x="166" y="82"/>
                  </a:lnTo>
                  <a:lnTo>
                    <a:pt x="166" y="8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36C0A2C1-26DD-428C-AAE2-1C3221510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" y="1775"/>
              <a:ext cx="166" cy="164"/>
            </a:xfrm>
            <a:custGeom>
              <a:avLst/>
              <a:gdLst>
                <a:gd name="T0" fmla="*/ 166 w 166"/>
                <a:gd name="T1" fmla="*/ 82 h 164"/>
                <a:gd name="T2" fmla="*/ 166 w 166"/>
                <a:gd name="T3" fmla="*/ 82 h 164"/>
                <a:gd name="T4" fmla="*/ 164 w 166"/>
                <a:gd name="T5" fmla="*/ 73 h 164"/>
                <a:gd name="T6" fmla="*/ 163 w 166"/>
                <a:gd name="T7" fmla="*/ 66 h 164"/>
                <a:gd name="T8" fmla="*/ 162 w 166"/>
                <a:gd name="T9" fmla="*/ 58 h 164"/>
                <a:gd name="T10" fmla="*/ 159 w 166"/>
                <a:gd name="T11" fmla="*/ 50 h 164"/>
                <a:gd name="T12" fmla="*/ 155 w 166"/>
                <a:gd name="T13" fmla="*/ 42 h 164"/>
                <a:gd name="T14" fmla="*/ 151 w 166"/>
                <a:gd name="T15" fmla="*/ 36 h 164"/>
                <a:gd name="T16" fmla="*/ 141 w 166"/>
                <a:gd name="T17" fmla="*/ 24 h 164"/>
                <a:gd name="T18" fmla="*/ 128 w 166"/>
                <a:gd name="T19" fmla="*/ 14 h 164"/>
                <a:gd name="T20" fmla="*/ 122 w 166"/>
                <a:gd name="T21" fmla="*/ 10 h 164"/>
                <a:gd name="T22" fmla="*/ 115 w 166"/>
                <a:gd name="T23" fmla="*/ 6 h 164"/>
                <a:gd name="T24" fmla="*/ 107 w 166"/>
                <a:gd name="T25" fmla="*/ 3 h 164"/>
                <a:gd name="T26" fmla="*/ 100 w 166"/>
                <a:gd name="T27" fmla="*/ 1 h 164"/>
                <a:gd name="T28" fmla="*/ 91 w 166"/>
                <a:gd name="T29" fmla="*/ 0 h 164"/>
                <a:gd name="T30" fmla="*/ 83 w 166"/>
                <a:gd name="T31" fmla="*/ 0 h 164"/>
                <a:gd name="T32" fmla="*/ 83 w 166"/>
                <a:gd name="T33" fmla="*/ 0 h 164"/>
                <a:gd name="T34" fmla="*/ 74 w 166"/>
                <a:gd name="T35" fmla="*/ 0 h 164"/>
                <a:gd name="T36" fmla="*/ 66 w 166"/>
                <a:gd name="T37" fmla="*/ 1 h 164"/>
                <a:gd name="T38" fmla="*/ 58 w 166"/>
                <a:gd name="T39" fmla="*/ 3 h 164"/>
                <a:gd name="T40" fmla="*/ 50 w 166"/>
                <a:gd name="T41" fmla="*/ 6 h 164"/>
                <a:gd name="T42" fmla="*/ 43 w 166"/>
                <a:gd name="T43" fmla="*/ 10 h 164"/>
                <a:gd name="T44" fmla="*/ 36 w 166"/>
                <a:gd name="T45" fmla="*/ 14 h 164"/>
                <a:gd name="T46" fmla="*/ 25 w 166"/>
                <a:gd name="T47" fmla="*/ 24 h 164"/>
                <a:gd name="T48" fmla="*/ 14 w 166"/>
                <a:gd name="T49" fmla="*/ 36 h 164"/>
                <a:gd name="T50" fmla="*/ 10 w 166"/>
                <a:gd name="T51" fmla="*/ 42 h 164"/>
                <a:gd name="T52" fmla="*/ 6 w 166"/>
                <a:gd name="T53" fmla="*/ 50 h 164"/>
                <a:gd name="T54" fmla="*/ 4 w 166"/>
                <a:gd name="T55" fmla="*/ 58 h 164"/>
                <a:gd name="T56" fmla="*/ 1 w 166"/>
                <a:gd name="T57" fmla="*/ 66 h 164"/>
                <a:gd name="T58" fmla="*/ 0 w 166"/>
                <a:gd name="T59" fmla="*/ 73 h 164"/>
                <a:gd name="T60" fmla="*/ 0 w 166"/>
                <a:gd name="T61" fmla="*/ 82 h 164"/>
                <a:gd name="T62" fmla="*/ 0 w 166"/>
                <a:gd name="T63" fmla="*/ 82 h 164"/>
                <a:gd name="T64" fmla="*/ 0 w 166"/>
                <a:gd name="T65" fmla="*/ 90 h 164"/>
                <a:gd name="T66" fmla="*/ 1 w 166"/>
                <a:gd name="T67" fmla="*/ 99 h 164"/>
                <a:gd name="T68" fmla="*/ 4 w 166"/>
                <a:gd name="T69" fmla="*/ 107 h 164"/>
                <a:gd name="T70" fmla="*/ 6 w 166"/>
                <a:gd name="T71" fmla="*/ 115 h 164"/>
                <a:gd name="T72" fmla="*/ 10 w 166"/>
                <a:gd name="T73" fmla="*/ 121 h 164"/>
                <a:gd name="T74" fmla="*/ 14 w 166"/>
                <a:gd name="T75" fmla="*/ 128 h 164"/>
                <a:gd name="T76" fmla="*/ 25 w 166"/>
                <a:gd name="T77" fmla="*/ 141 h 164"/>
                <a:gd name="T78" fmla="*/ 36 w 166"/>
                <a:gd name="T79" fmla="*/ 151 h 164"/>
                <a:gd name="T80" fmla="*/ 43 w 166"/>
                <a:gd name="T81" fmla="*/ 155 h 164"/>
                <a:gd name="T82" fmla="*/ 50 w 166"/>
                <a:gd name="T83" fmla="*/ 158 h 164"/>
                <a:gd name="T84" fmla="*/ 58 w 166"/>
                <a:gd name="T85" fmla="*/ 161 h 164"/>
                <a:gd name="T86" fmla="*/ 66 w 166"/>
                <a:gd name="T87" fmla="*/ 163 h 164"/>
                <a:gd name="T88" fmla="*/ 74 w 166"/>
                <a:gd name="T89" fmla="*/ 164 h 164"/>
                <a:gd name="T90" fmla="*/ 83 w 166"/>
                <a:gd name="T91" fmla="*/ 164 h 164"/>
                <a:gd name="T92" fmla="*/ 83 w 166"/>
                <a:gd name="T93" fmla="*/ 164 h 164"/>
                <a:gd name="T94" fmla="*/ 91 w 166"/>
                <a:gd name="T95" fmla="*/ 164 h 164"/>
                <a:gd name="T96" fmla="*/ 100 w 166"/>
                <a:gd name="T97" fmla="*/ 163 h 164"/>
                <a:gd name="T98" fmla="*/ 107 w 166"/>
                <a:gd name="T99" fmla="*/ 161 h 164"/>
                <a:gd name="T100" fmla="*/ 115 w 166"/>
                <a:gd name="T101" fmla="*/ 158 h 164"/>
                <a:gd name="T102" fmla="*/ 122 w 166"/>
                <a:gd name="T103" fmla="*/ 155 h 164"/>
                <a:gd name="T104" fmla="*/ 128 w 166"/>
                <a:gd name="T105" fmla="*/ 151 h 164"/>
                <a:gd name="T106" fmla="*/ 141 w 166"/>
                <a:gd name="T107" fmla="*/ 141 h 164"/>
                <a:gd name="T108" fmla="*/ 151 w 166"/>
                <a:gd name="T109" fmla="*/ 128 h 164"/>
                <a:gd name="T110" fmla="*/ 155 w 166"/>
                <a:gd name="T111" fmla="*/ 121 h 164"/>
                <a:gd name="T112" fmla="*/ 159 w 166"/>
                <a:gd name="T113" fmla="*/ 115 h 164"/>
                <a:gd name="T114" fmla="*/ 162 w 166"/>
                <a:gd name="T115" fmla="*/ 107 h 164"/>
                <a:gd name="T116" fmla="*/ 163 w 166"/>
                <a:gd name="T117" fmla="*/ 99 h 164"/>
                <a:gd name="T118" fmla="*/ 164 w 166"/>
                <a:gd name="T119" fmla="*/ 90 h 164"/>
                <a:gd name="T120" fmla="*/ 166 w 166"/>
                <a:gd name="T121" fmla="*/ 82 h 164"/>
                <a:gd name="T122" fmla="*/ 166 w 166"/>
                <a:gd name="T123" fmla="*/ 8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6" h="164">
                  <a:moveTo>
                    <a:pt x="166" y="82"/>
                  </a:moveTo>
                  <a:lnTo>
                    <a:pt x="166" y="82"/>
                  </a:lnTo>
                  <a:lnTo>
                    <a:pt x="164" y="73"/>
                  </a:lnTo>
                  <a:lnTo>
                    <a:pt x="163" y="66"/>
                  </a:lnTo>
                  <a:lnTo>
                    <a:pt x="162" y="58"/>
                  </a:lnTo>
                  <a:lnTo>
                    <a:pt x="159" y="50"/>
                  </a:lnTo>
                  <a:lnTo>
                    <a:pt x="155" y="42"/>
                  </a:lnTo>
                  <a:lnTo>
                    <a:pt x="151" y="36"/>
                  </a:lnTo>
                  <a:lnTo>
                    <a:pt x="141" y="24"/>
                  </a:lnTo>
                  <a:lnTo>
                    <a:pt x="128" y="14"/>
                  </a:lnTo>
                  <a:lnTo>
                    <a:pt x="122" y="10"/>
                  </a:lnTo>
                  <a:lnTo>
                    <a:pt x="115" y="6"/>
                  </a:lnTo>
                  <a:lnTo>
                    <a:pt x="107" y="3"/>
                  </a:lnTo>
                  <a:lnTo>
                    <a:pt x="100" y="1"/>
                  </a:lnTo>
                  <a:lnTo>
                    <a:pt x="91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4" y="0"/>
                  </a:lnTo>
                  <a:lnTo>
                    <a:pt x="66" y="1"/>
                  </a:lnTo>
                  <a:lnTo>
                    <a:pt x="58" y="3"/>
                  </a:lnTo>
                  <a:lnTo>
                    <a:pt x="50" y="6"/>
                  </a:lnTo>
                  <a:lnTo>
                    <a:pt x="43" y="10"/>
                  </a:lnTo>
                  <a:lnTo>
                    <a:pt x="36" y="14"/>
                  </a:lnTo>
                  <a:lnTo>
                    <a:pt x="25" y="24"/>
                  </a:lnTo>
                  <a:lnTo>
                    <a:pt x="14" y="36"/>
                  </a:lnTo>
                  <a:lnTo>
                    <a:pt x="10" y="42"/>
                  </a:lnTo>
                  <a:lnTo>
                    <a:pt x="6" y="50"/>
                  </a:lnTo>
                  <a:lnTo>
                    <a:pt x="4" y="58"/>
                  </a:lnTo>
                  <a:lnTo>
                    <a:pt x="1" y="66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90"/>
                  </a:lnTo>
                  <a:lnTo>
                    <a:pt x="1" y="99"/>
                  </a:lnTo>
                  <a:lnTo>
                    <a:pt x="4" y="107"/>
                  </a:lnTo>
                  <a:lnTo>
                    <a:pt x="6" y="115"/>
                  </a:lnTo>
                  <a:lnTo>
                    <a:pt x="10" y="121"/>
                  </a:lnTo>
                  <a:lnTo>
                    <a:pt x="14" y="128"/>
                  </a:lnTo>
                  <a:lnTo>
                    <a:pt x="25" y="141"/>
                  </a:lnTo>
                  <a:lnTo>
                    <a:pt x="36" y="151"/>
                  </a:lnTo>
                  <a:lnTo>
                    <a:pt x="43" y="155"/>
                  </a:lnTo>
                  <a:lnTo>
                    <a:pt x="50" y="158"/>
                  </a:lnTo>
                  <a:lnTo>
                    <a:pt x="58" y="161"/>
                  </a:lnTo>
                  <a:lnTo>
                    <a:pt x="66" y="163"/>
                  </a:lnTo>
                  <a:lnTo>
                    <a:pt x="74" y="164"/>
                  </a:lnTo>
                  <a:lnTo>
                    <a:pt x="83" y="164"/>
                  </a:lnTo>
                  <a:lnTo>
                    <a:pt x="83" y="164"/>
                  </a:lnTo>
                  <a:lnTo>
                    <a:pt x="91" y="164"/>
                  </a:lnTo>
                  <a:lnTo>
                    <a:pt x="100" y="163"/>
                  </a:lnTo>
                  <a:lnTo>
                    <a:pt x="107" y="161"/>
                  </a:lnTo>
                  <a:lnTo>
                    <a:pt x="115" y="158"/>
                  </a:lnTo>
                  <a:lnTo>
                    <a:pt x="122" y="155"/>
                  </a:lnTo>
                  <a:lnTo>
                    <a:pt x="128" y="151"/>
                  </a:lnTo>
                  <a:lnTo>
                    <a:pt x="141" y="141"/>
                  </a:lnTo>
                  <a:lnTo>
                    <a:pt x="151" y="128"/>
                  </a:lnTo>
                  <a:lnTo>
                    <a:pt x="155" y="121"/>
                  </a:lnTo>
                  <a:lnTo>
                    <a:pt x="159" y="115"/>
                  </a:lnTo>
                  <a:lnTo>
                    <a:pt x="162" y="107"/>
                  </a:lnTo>
                  <a:lnTo>
                    <a:pt x="163" y="99"/>
                  </a:lnTo>
                  <a:lnTo>
                    <a:pt x="164" y="90"/>
                  </a:lnTo>
                  <a:lnTo>
                    <a:pt x="166" y="82"/>
                  </a:lnTo>
                  <a:lnTo>
                    <a:pt x="166" y="8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B4B6E06C-CFCB-4039-AC7A-A4F780B1ED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9" y="1554"/>
              <a:ext cx="166" cy="165"/>
            </a:xfrm>
            <a:custGeom>
              <a:avLst/>
              <a:gdLst>
                <a:gd name="T0" fmla="*/ 166 w 166"/>
                <a:gd name="T1" fmla="*/ 83 h 165"/>
                <a:gd name="T2" fmla="*/ 166 w 166"/>
                <a:gd name="T3" fmla="*/ 83 h 165"/>
                <a:gd name="T4" fmla="*/ 166 w 166"/>
                <a:gd name="T5" fmla="*/ 74 h 165"/>
                <a:gd name="T6" fmla="*/ 164 w 166"/>
                <a:gd name="T7" fmla="*/ 66 h 165"/>
                <a:gd name="T8" fmla="*/ 162 w 166"/>
                <a:gd name="T9" fmla="*/ 59 h 165"/>
                <a:gd name="T10" fmla="*/ 159 w 166"/>
                <a:gd name="T11" fmla="*/ 51 h 165"/>
                <a:gd name="T12" fmla="*/ 155 w 166"/>
                <a:gd name="T13" fmla="*/ 43 h 165"/>
                <a:gd name="T14" fmla="*/ 151 w 166"/>
                <a:gd name="T15" fmla="*/ 37 h 165"/>
                <a:gd name="T16" fmla="*/ 141 w 166"/>
                <a:gd name="T17" fmla="*/ 25 h 165"/>
                <a:gd name="T18" fmla="*/ 129 w 166"/>
                <a:gd name="T19" fmla="*/ 15 h 165"/>
                <a:gd name="T20" fmla="*/ 123 w 166"/>
                <a:gd name="T21" fmla="*/ 11 h 165"/>
                <a:gd name="T22" fmla="*/ 115 w 166"/>
                <a:gd name="T23" fmla="*/ 7 h 165"/>
                <a:gd name="T24" fmla="*/ 107 w 166"/>
                <a:gd name="T25" fmla="*/ 4 h 165"/>
                <a:gd name="T26" fmla="*/ 100 w 166"/>
                <a:gd name="T27" fmla="*/ 2 h 165"/>
                <a:gd name="T28" fmla="*/ 92 w 166"/>
                <a:gd name="T29" fmla="*/ 0 h 165"/>
                <a:gd name="T30" fmla="*/ 83 w 166"/>
                <a:gd name="T31" fmla="*/ 0 h 165"/>
                <a:gd name="T32" fmla="*/ 83 w 166"/>
                <a:gd name="T33" fmla="*/ 0 h 165"/>
                <a:gd name="T34" fmla="*/ 75 w 166"/>
                <a:gd name="T35" fmla="*/ 0 h 165"/>
                <a:gd name="T36" fmla="*/ 66 w 166"/>
                <a:gd name="T37" fmla="*/ 2 h 165"/>
                <a:gd name="T38" fmla="*/ 58 w 166"/>
                <a:gd name="T39" fmla="*/ 4 h 165"/>
                <a:gd name="T40" fmla="*/ 50 w 166"/>
                <a:gd name="T41" fmla="*/ 7 h 165"/>
                <a:gd name="T42" fmla="*/ 44 w 166"/>
                <a:gd name="T43" fmla="*/ 11 h 165"/>
                <a:gd name="T44" fmla="*/ 37 w 166"/>
                <a:gd name="T45" fmla="*/ 15 h 165"/>
                <a:gd name="T46" fmla="*/ 24 w 166"/>
                <a:gd name="T47" fmla="*/ 25 h 165"/>
                <a:gd name="T48" fmla="*/ 14 w 166"/>
                <a:gd name="T49" fmla="*/ 37 h 165"/>
                <a:gd name="T50" fmla="*/ 10 w 166"/>
                <a:gd name="T51" fmla="*/ 43 h 165"/>
                <a:gd name="T52" fmla="*/ 6 w 166"/>
                <a:gd name="T53" fmla="*/ 51 h 165"/>
                <a:gd name="T54" fmla="*/ 4 w 166"/>
                <a:gd name="T55" fmla="*/ 59 h 165"/>
                <a:gd name="T56" fmla="*/ 2 w 166"/>
                <a:gd name="T57" fmla="*/ 66 h 165"/>
                <a:gd name="T58" fmla="*/ 1 w 166"/>
                <a:gd name="T59" fmla="*/ 74 h 165"/>
                <a:gd name="T60" fmla="*/ 0 w 166"/>
                <a:gd name="T61" fmla="*/ 83 h 165"/>
                <a:gd name="T62" fmla="*/ 0 w 166"/>
                <a:gd name="T63" fmla="*/ 83 h 165"/>
                <a:gd name="T64" fmla="*/ 1 w 166"/>
                <a:gd name="T65" fmla="*/ 91 h 165"/>
                <a:gd name="T66" fmla="*/ 2 w 166"/>
                <a:gd name="T67" fmla="*/ 100 h 165"/>
                <a:gd name="T68" fmla="*/ 4 w 166"/>
                <a:gd name="T69" fmla="*/ 108 h 165"/>
                <a:gd name="T70" fmla="*/ 6 w 166"/>
                <a:gd name="T71" fmla="*/ 116 h 165"/>
                <a:gd name="T72" fmla="*/ 10 w 166"/>
                <a:gd name="T73" fmla="*/ 122 h 165"/>
                <a:gd name="T74" fmla="*/ 14 w 166"/>
                <a:gd name="T75" fmla="*/ 129 h 165"/>
                <a:gd name="T76" fmla="*/ 24 w 166"/>
                <a:gd name="T77" fmla="*/ 142 h 165"/>
                <a:gd name="T78" fmla="*/ 37 w 166"/>
                <a:gd name="T79" fmla="*/ 152 h 165"/>
                <a:gd name="T80" fmla="*/ 44 w 166"/>
                <a:gd name="T81" fmla="*/ 156 h 165"/>
                <a:gd name="T82" fmla="*/ 50 w 166"/>
                <a:gd name="T83" fmla="*/ 158 h 165"/>
                <a:gd name="T84" fmla="*/ 58 w 166"/>
                <a:gd name="T85" fmla="*/ 162 h 165"/>
                <a:gd name="T86" fmla="*/ 66 w 166"/>
                <a:gd name="T87" fmla="*/ 164 h 165"/>
                <a:gd name="T88" fmla="*/ 75 w 166"/>
                <a:gd name="T89" fmla="*/ 165 h 165"/>
                <a:gd name="T90" fmla="*/ 83 w 166"/>
                <a:gd name="T91" fmla="*/ 165 h 165"/>
                <a:gd name="T92" fmla="*/ 83 w 166"/>
                <a:gd name="T93" fmla="*/ 165 h 165"/>
                <a:gd name="T94" fmla="*/ 92 w 166"/>
                <a:gd name="T95" fmla="*/ 165 h 165"/>
                <a:gd name="T96" fmla="*/ 100 w 166"/>
                <a:gd name="T97" fmla="*/ 164 h 165"/>
                <a:gd name="T98" fmla="*/ 107 w 166"/>
                <a:gd name="T99" fmla="*/ 162 h 165"/>
                <a:gd name="T100" fmla="*/ 115 w 166"/>
                <a:gd name="T101" fmla="*/ 158 h 165"/>
                <a:gd name="T102" fmla="*/ 123 w 166"/>
                <a:gd name="T103" fmla="*/ 156 h 165"/>
                <a:gd name="T104" fmla="*/ 129 w 166"/>
                <a:gd name="T105" fmla="*/ 152 h 165"/>
                <a:gd name="T106" fmla="*/ 141 w 166"/>
                <a:gd name="T107" fmla="*/ 142 h 165"/>
                <a:gd name="T108" fmla="*/ 151 w 166"/>
                <a:gd name="T109" fmla="*/ 129 h 165"/>
                <a:gd name="T110" fmla="*/ 155 w 166"/>
                <a:gd name="T111" fmla="*/ 122 h 165"/>
                <a:gd name="T112" fmla="*/ 159 w 166"/>
                <a:gd name="T113" fmla="*/ 116 h 165"/>
                <a:gd name="T114" fmla="*/ 162 w 166"/>
                <a:gd name="T115" fmla="*/ 108 h 165"/>
                <a:gd name="T116" fmla="*/ 164 w 166"/>
                <a:gd name="T117" fmla="*/ 100 h 165"/>
                <a:gd name="T118" fmla="*/ 166 w 166"/>
                <a:gd name="T119" fmla="*/ 91 h 165"/>
                <a:gd name="T120" fmla="*/ 166 w 166"/>
                <a:gd name="T121" fmla="*/ 83 h 165"/>
                <a:gd name="T122" fmla="*/ 166 w 166"/>
                <a:gd name="T123" fmla="*/ 8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6" h="165">
                  <a:moveTo>
                    <a:pt x="166" y="83"/>
                  </a:moveTo>
                  <a:lnTo>
                    <a:pt x="166" y="83"/>
                  </a:lnTo>
                  <a:lnTo>
                    <a:pt x="166" y="74"/>
                  </a:lnTo>
                  <a:lnTo>
                    <a:pt x="164" y="66"/>
                  </a:lnTo>
                  <a:lnTo>
                    <a:pt x="162" y="59"/>
                  </a:lnTo>
                  <a:lnTo>
                    <a:pt x="159" y="51"/>
                  </a:lnTo>
                  <a:lnTo>
                    <a:pt x="155" y="43"/>
                  </a:lnTo>
                  <a:lnTo>
                    <a:pt x="151" y="37"/>
                  </a:lnTo>
                  <a:lnTo>
                    <a:pt x="141" y="25"/>
                  </a:lnTo>
                  <a:lnTo>
                    <a:pt x="129" y="15"/>
                  </a:lnTo>
                  <a:lnTo>
                    <a:pt x="123" y="11"/>
                  </a:lnTo>
                  <a:lnTo>
                    <a:pt x="115" y="7"/>
                  </a:lnTo>
                  <a:lnTo>
                    <a:pt x="107" y="4"/>
                  </a:lnTo>
                  <a:lnTo>
                    <a:pt x="100" y="2"/>
                  </a:lnTo>
                  <a:lnTo>
                    <a:pt x="92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5" y="0"/>
                  </a:lnTo>
                  <a:lnTo>
                    <a:pt x="66" y="2"/>
                  </a:lnTo>
                  <a:lnTo>
                    <a:pt x="58" y="4"/>
                  </a:lnTo>
                  <a:lnTo>
                    <a:pt x="50" y="7"/>
                  </a:lnTo>
                  <a:lnTo>
                    <a:pt x="44" y="11"/>
                  </a:lnTo>
                  <a:lnTo>
                    <a:pt x="37" y="15"/>
                  </a:lnTo>
                  <a:lnTo>
                    <a:pt x="24" y="25"/>
                  </a:lnTo>
                  <a:lnTo>
                    <a:pt x="14" y="37"/>
                  </a:lnTo>
                  <a:lnTo>
                    <a:pt x="10" y="43"/>
                  </a:lnTo>
                  <a:lnTo>
                    <a:pt x="6" y="51"/>
                  </a:lnTo>
                  <a:lnTo>
                    <a:pt x="4" y="59"/>
                  </a:lnTo>
                  <a:lnTo>
                    <a:pt x="2" y="66"/>
                  </a:lnTo>
                  <a:lnTo>
                    <a:pt x="1" y="74"/>
                  </a:lnTo>
                  <a:lnTo>
                    <a:pt x="0" y="83"/>
                  </a:lnTo>
                  <a:lnTo>
                    <a:pt x="0" y="83"/>
                  </a:lnTo>
                  <a:lnTo>
                    <a:pt x="1" y="91"/>
                  </a:lnTo>
                  <a:lnTo>
                    <a:pt x="2" y="100"/>
                  </a:lnTo>
                  <a:lnTo>
                    <a:pt x="4" y="108"/>
                  </a:lnTo>
                  <a:lnTo>
                    <a:pt x="6" y="116"/>
                  </a:lnTo>
                  <a:lnTo>
                    <a:pt x="10" y="122"/>
                  </a:lnTo>
                  <a:lnTo>
                    <a:pt x="14" y="129"/>
                  </a:lnTo>
                  <a:lnTo>
                    <a:pt x="24" y="142"/>
                  </a:lnTo>
                  <a:lnTo>
                    <a:pt x="37" y="152"/>
                  </a:lnTo>
                  <a:lnTo>
                    <a:pt x="44" y="156"/>
                  </a:lnTo>
                  <a:lnTo>
                    <a:pt x="50" y="158"/>
                  </a:lnTo>
                  <a:lnTo>
                    <a:pt x="58" y="162"/>
                  </a:lnTo>
                  <a:lnTo>
                    <a:pt x="66" y="164"/>
                  </a:lnTo>
                  <a:lnTo>
                    <a:pt x="75" y="165"/>
                  </a:lnTo>
                  <a:lnTo>
                    <a:pt x="83" y="165"/>
                  </a:lnTo>
                  <a:lnTo>
                    <a:pt x="83" y="165"/>
                  </a:lnTo>
                  <a:lnTo>
                    <a:pt x="92" y="165"/>
                  </a:lnTo>
                  <a:lnTo>
                    <a:pt x="100" y="164"/>
                  </a:lnTo>
                  <a:lnTo>
                    <a:pt x="107" y="162"/>
                  </a:lnTo>
                  <a:lnTo>
                    <a:pt x="115" y="158"/>
                  </a:lnTo>
                  <a:lnTo>
                    <a:pt x="123" y="156"/>
                  </a:lnTo>
                  <a:lnTo>
                    <a:pt x="129" y="152"/>
                  </a:lnTo>
                  <a:lnTo>
                    <a:pt x="141" y="142"/>
                  </a:lnTo>
                  <a:lnTo>
                    <a:pt x="151" y="129"/>
                  </a:lnTo>
                  <a:lnTo>
                    <a:pt x="155" y="122"/>
                  </a:lnTo>
                  <a:lnTo>
                    <a:pt x="159" y="116"/>
                  </a:lnTo>
                  <a:lnTo>
                    <a:pt x="162" y="108"/>
                  </a:lnTo>
                  <a:lnTo>
                    <a:pt x="164" y="100"/>
                  </a:lnTo>
                  <a:lnTo>
                    <a:pt x="166" y="91"/>
                  </a:lnTo>
                  <a:lnTo>
                    <a:pt x="166" y="83"/>
                  </a:lnTo>
                  <a:lnTo>
                    <a:pt x="166" y="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9D05C6B1-938D-485B-91F4-0E6E55878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" y="1575"/>
              <a:ext cx="123" cy="124"/>
            </a:xfrm>
            <a:custGeom>
              <a:avLst/>
              <a:gdLst>
                <a:gd name="T0" fmla="*/ 123 w 123"/>
                <a:gd name="T1" fmla="*/ 62 h 124"/>
                <a:gd name="T2" fmla="*/ 123 w 123"/>
                <a:gd name="T3" fmla="*/ 62 h 124"/>
                <a:gd name="T4" fmla="*/ 121 w 123"/>
                <a:gd name="T5" fmla="*/ 49 h 124"/>
                <a:gd name="T6" fmla="*/ 119 w 123"/>
                <a:gd name="T7" fmla="*/ 38 h 124"/>
                <a:gd name="T8" fmla="*/ 112 w 123"/>
                <a:gd name="T9" fmla="*/ 27 h 124"/>
                <a:gd name="T10" fmla="*/ 104 w 123"/>
                <a:gd name="T11" fmla="*/ 18 h 124"/>
                <a:gd name="T12" fmla="*/ 95 w 123"/>
                <a:gd name="T13" fmla="*/ 11 h 124"/>
                <a:gd name="T14" fmla="*/ 85 w 123"/>
                <a:gd name="T15" fmla="*/ 5 h 124"/>
                <a:gd name="T16" fmla="*/ 73 w 123"/>
                <a:gd name="T17" fmla="*/ 1 h 124"/>
                <a:gd name="T18" fmla="*/ 62 w 123"/>
                <a:gd name="T19" fmla="*/ 0 h 124"/>
                <a:gd name="T20" fmla="*/ 62 w 123"/>
                <a:gd name="T21" fmla="*/ 0 h 124"/>
                <a:gd name="T22" fmla="*/ 49 w 123"/>
                <a:gd name="T23" fmla="*/ 1 h 124"/>
                <a:gd name="T24" fmla="*/ 37 w 123"/>
                <a:gd name="T25" fmla="*/ 5 h 124"/>
                <a:gd name="T26" fmla="*/ 27 w 123"/>
                <a:gd name="T27" fmla="*/ 11 h 124"/>
                <a:gd name="T28" fmla="*/ 18 w 123"/>
                <a:gd name="T29" fmla="*/ 18 h 124"/>
                <a:gd name="T30" fmla="*/ 10 w 123"/>
                <a:gd name="T31" fmla="*/ 27 h 124"/>
                <a:gd name="T32" fmla="*/ 3 w 123"/>
                <a:gd name="T33" fmla="*/ 38 h 124"/>
                <a:gd name="T34" fmla="*/ 1 w 123"/>
                <a:gd name="T35" fmla="*/ 49 h 124"/>
                <a:gd name="T36" fmla="*/ 0 w 123"/>
                <a:gd name="T37" fmla="*/ 62 h 124"/>
                <a:gd name="T38" fmla="*/ 0 w 123"/>
                <a:gd name="T39" fmla="*/ 62 h 124"/>
                <a:gd name="T40" fmla="*/ 1 w 123"/>
                <a:gd name="T41" fmla="*/ 74 h 124"/>
                <a:gd name="T42" fmla="*/ 3 w 123"/>
                <a:gd name="T43" fmla="*/ 86 h 124"/>
                <a:gd name="T44" fmla="*/ 10 w 123"/>
                <a:gd name="T45" fmla="*/ 96 h 124"/>
                <a:gd name="T46" fmla="*/ 18 w 123"/>
                <a:gd name="T47" fmla="*/ 106 h 124"/>
                <a:gd name="T48" fmla="*/ 27 w 123"/>
                <a:gd name="T49" fmla="*/ 113 h 124"/>
                <a:gd name="T50" fmla="*/ 37 w 123"/>
                <a:gd name="T51" fmla="*/ 119 h 124"/>
                <a:gd name="T52" fmla="*/ 49 w 123"/>
                <a:gd name="T53" fmla="*/ 123 h 124"/>
                <a:gd name="T54" fmla="*/ 62 w 123"/>
                <a:gd name="T55" fmla="*/ 124 h 124"/>
                <a:gd name="T56" fmla="*/ 62 w 123"/>
                <a:gd name="T57" fmla="*/ 124 h 124"/>
                <a:gd name="T58" fmla="*/ 73 w 123"/>
                <a:gd name="T59" fmla="*/ 123 h 124"/>
                <a:gd name="T60" fmla="*/ 85 w 123"/>
                <a:gd name="T61" fmla="*/ 119 h 124"/>
                <a:gd name="T62" fmla="*/ 95 w 123"/>
                <a:gd name="T63" fmla="*/ 113 h 124"/>
                <a:gd name="T64" fmla="*/ 104 w 123"/>
                <a:gd name="T65" fmla="*/ 106 h 124"/>
                <a:gd name="T66" fmla="*/ 112 w 123"/>
                <a:gd name="T67" fmla="*/ 96 h 124"/>
                <a:gd name="T68" fmla="*/ 119 w 123"/>
                <a:gd name="T69" fmla="*/ 86 h 124"/>
                <a:gd name="T70" fmla="*/ 121 w 123"/>
                <a:gd name="T71" fmla="*/ 74 h 124"/>
                <a:gd name="T72" fmla="*/ 123 w 123"/>
                <a:gd name="T73" fmla="*/ 62 h 124"/>
                <a:gd name="T74" fmla="*/ 123 w 123"/>
                <a:gd name="T75" fmla="*/ 6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3" h="124">
                  <a:moveTo>
                    <a:pt x="123" y="62"/>
                  </a:moveTo>
                  <a:lnTo>
                    <a:pt x="123" y="62"/>
                  </a:lnTo>
                  <a:lnTo>
                    <a:pt x="121" y="49"/>
                  </a:lnTo>
                  <a:lnTo>
                    <a:pt x="119" y="38"/>
                  </a:lnTo>
                  <a:lnTo>
                    <a:pt x="112" y="27"/>
                  </a:lnTo>
                  <a:lnTo>
                    <a:pt x="104" y="18"/>
                  </a:lnTo>
                  <a:lnTo>
                    <a:pt x="95" y="11"/>
                  </a:lnTo>
                  <a:lnTo>
                    <a:pt x="85" y="5"/>
                  </a:lnTo>
                  <a:lnTo>
                    <a:pt x="73" y="1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49" y="1"/>
                  </a:lnTo>
                  <a:lnTo>
                    <a:pt x="37" y="5"/>
                  </a:lnTo>
                  <a:lnTo>
                    <a:pt x="27" y="11"/>
                  </a:lnTo>
                  <a:lnTo>
                    <a:pt x="18" y="18"/>
                  </a:lnTo>
                  <a:lnTo>
                    <a:pt x="10" y="27"/>
                  </a:lnTo>
                  <a:lnTo>
                    <a:pt x="3" y="38"/>
                  </a:lnTo>
                  <a:lnTo>
                    <a:pt x="1" y="49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1" y="74"/>
                  </a:lnTo>
                  <a:lnTo>
                    <a:pt x="3" y="86"/>
                  </a:lnTo>
                  <a:lnTo>
                    <a:pt x="10" y="96"/>
                  </a:lnTo>
                  <a:lnTo>
                    <a:pt x="18" y="106"/>
                  </a:lnTo>
                  <a:lnTo>
                    <a:pt x="27" y="113"/>
                  </a:lnTo>
                  <a:lnTo>
                    <a:pt x="37" y="119"/>
                  </a:lnTo>
                  <a:lnTo>
                    <a:pt x="49" y="123"/>
                  </a:lnTo>
                  <a:lnTo>
                    <a:pt x="62" y="124"/>
                  </a:lnTo>
                  <a:lnTo>
                    <a:pt x="62" y="124"/>
                  </a:lnTo>
                  <a:lnTo>
                    <a:pt x="73" y="123"/>
                  </a:lnTo>
                  <a:lnTo>
                    <a:pt x="85" y="119"/>
                  </a:lnTo>
                  <a:lnTo>
                    <a:pt x="95" y="113"/>
                  </a:lnTo>
                  <a:lnTo>
                    <a:pt x="104" y="106"/>
                  </a:lnTo>
                  <a:lnTo>
                    <a:pt x="112" y="96"/>
                  </a:lnTo>
                  <a:lnTo>
                    <a:pt x="119" y="86"/>
                  </a:lnTo>
                  <a:lnTo>
                    <a:pt x="121" y="74"/>
                  </a:lnTo>
                  <a:lnTo>
                    <a:pt x="123" y="62"/>
                  </a:lnTo>
                  <a:lnTo>
                    <a:pt x="123" y="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C46B630C-923E-4E12-AEE7-C3A34810F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" y="1596"/>
              <a:ext cx="83" cy="83"/>
            </a:xfrm>
            <a:custGeom>
              <a:avLst/>
              <a:gdLst>
                <a:gd name="T0" fmla="*/ 83 w 83"/>
                <a:gd name="T1" fmla="*/ 41 h 83"/>
                <a:gd name="T2" fmla="*/ 83 w 83"/>
                <a:gd name="T3" fmla="*/ 41 h 83"/>
                <a:gd name="T4" fmla="*/ 82 w 83"/>
                <a:gd name="T5" fmla="*/ 32 h 83"/>
                <a:gd name="T6" fmla="*/ 80 w 83"/>
                <a:gd name="T7" fmla="*/ 24 h 83"/>
                <a:gd name="T8" fmla="*/ 77 w 83"/>
                <a:gd name="T9" fmla="*/ 18 h 83"/>
                <a:gd name="T10" fmla="*/ 71 w 83"/>
                <a:gd name="T11" fmla="*/ 12 h 83"/>
                <a:gd name="T12" fmla="*/ 65 w 83"/>
                <a:gd name="T13" fmla="*/ 6 h 83"/>
                <a:gd name="T14" fmla="*/ 58 w 83"/>
                <a:gd name="T15" fmla="*/ 2 h 83"/>
                <a:gd name="T16" fmla="*/ 51 w 83"/>
                <a:gd name="T17" fmla="*/ 0 h 83"/>
                <a:gd name="T18" fmla="*/ 42 w 83"/>
                <a:gd name="T19" fmla="*/ 0 h 83"/>
                <a:gd name="T20" fmla="*/ 42 w 83"/>
                <a:gd name="T21" fmla="*/ 0 h 83"/>
                <a:gd name="T22" fmla="*/ 34 w 83"/>
                <a:gd name="T23" fmla="*/ 0 h 83"/>
                <a:gd name="T24" fmla="*/ 26 w 83"/>
                <a:gd name="T25" fmla="*/ 2 h 83"/>
                <a:gd name="T26" fmla="*/ 18 w 83"/>
                <a:gd name="T27" fmla="*/ 6 h 83"/>
                <a:gd name="T28" fmla="*/ 13 w 83"/>
                <a:gd name="T29" fmla="*/ 12 h 83"/>
                <a:gd name="T30" fmla="*/ 8 w 83"/>
                <a:gd name="T31" fmla="*/ 18 h 83"/>
                <a:gd name="T32" fmla="*/ 4 w 83"/>
                <a:gd name="T33" fmla="*/ 24 h 83"/>
                <a:gd name="T34" fmla="*/ 1 w 83"/>
                <a:gd name="T35" fmla="*/ 32 h 83"/>
                <a:gd name="T36" fmla="*/ 0 w 83"/>
                <a:gd name="T37" fmla="*/ 41 h 83"/>
                <a:gd name="T38" fmla="*/ 0 w 83"/>
                <a:gd name="T39" fmla="*/ 41 h 83"/>
                <a:gd name="T40" fmla="*/ 1 w 83"/>
                <a:gd name="T41" fmla="*/ 49 h 83"/>
                <a:gd name="T42" fmla="*/ 4 w 83"/>
                <a:gd name="T43" fmla="*/ 57 h 83"/>
                <a:gd name="T44" fmla="*/ 8 w 83"/>
                <a:gd name="T45" fmla="*/ 65 h 83"/>
                <a:gd name="T46" fmla="*/ 13 w 83"/>
                <a:gd name="T47" fmla="*/ 70 h 83"/>
                <a:gd name="T48" fmla="*/ 18 w 83"/>
                <a:gd name="T49" fmla="*/ 75 h 83"/>
                <a:gd name="T50" fmla="*/ 26 w 83"/>
                <a:gd name="T51" fmla="*/ 79 h 83"/>
                <a:gd name="T52" fmla="*/ 34 w 83"/>
                <a:gd name="T53" fmla="*/ 81 h 83"/>
                <a:gd name="T54" fmla="*/ 42 w 83"/>
                <a:gd name="T55" fmla="*/ 83 h 83"/>
                <a:gd name="T56" fmla="*/ 42 w 83"/>
                <a:gd name="T57" fmla="*/ 83 h 83"/>
                <a:gd name="T58" fmla="*/ 51 w 83"/>
                <a:gd name="T59" fmla="*/ 81 h 83"/>
                <a:gd name="T60" fmla="*/ 58 w 83"/>
                <a:gd name="T61" fmla="*/ 79 h 83"/>
                <a:gd name="T62" fmla="*/ 65 w 83"/>
                <a:gd name="T63" fmla="*/ 75 h 83"/>
                <a:gd name="T64" fmla="*/ 71 w 83"/>
                <a:gd name="T65" fmla="*/ 70 h 83"/>
                <a:gd name="T66" fmla="*/ 77 w 83"/>
                <a:gd name="T67" fmla="*/ 65 h 83"/>
                <a:gd name="T68" fmla="*/ 80 w 83"/>
                <a:gd name="T69" fmla="*/ 57 h 83"/>
                <a:gd name="T70" fmla="*/ 82 w 83"/>
                <a:gd name="T71" fmla="*/ 49 h 83"/>
                <a:gd name="T72" fmla="*/ 83 w 83"/>
                <a:gd name="T73" fmla="*/ 41 h 83"/>
                <a:gd name="T74" fmla="*/ 83 w 83"/>
                <a:gd name="T75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83">
                  <a:moveTo>
                    <a:pt x="83" y="41"/>
                  </a:moveTo>
                  <a:lnTo>
                    <a:pt x="83" y="41"/>
                  </a:lnTo>
                  <a:lnTo>
                    <a:pt x="82" y="32"/>
                  </a:lnTo>
                  <a:lnTo>
                    <a:pt x="80" y="24"/>
                  </a:lnTo>
                  <a:lnTo>
                    <a:pt x="77" y="18"/>
                  </a:lnTo>
                  <a:lnTo>
                    <a:pt x="71" y="12"/>
                  </a:lnTo>
                  <a:lnTo>
                    <a:pt x="65" y="6"/>
                  </a:lnTo>
                  <a:lnTo>
                    <a:pt x="58" y="2"/>
                  </a:lnTo>
                  <a:lnTo>
                    <a:pt x="51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0"/>
                  </a:lnTo>
                  <a:lnTo>
                    <a:pt x="26" y="2"/>
                  </a:lnTo>
                  <a:lnTo>
                    <a:pt x="18" y="6"/>
                  </a:lnTo>
                  <a:lnTo>
                    <a:pt x="13" y="12"/>
                  </a:lnTo>
                  <a:lnTo>
                    <a:pt x="8" y="18"/>
                  </a:lnTo>
                  <a:lnTo>
                    <a:pt x="4" y="24"/>
                  </a:lnTo>
                  <a:lnTo>
                    <a:pt x="1" y="32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1" y="49"/>
                  </a:lnTo>
                  <a:lnTo>
                    <a:pt x="4" y="57"/>
                  </a:lnTo>
                  <a:lnTo>
                    <a:pt x="8" y="65"/>
                  </a:lnTo>
                  <a:lnTo>
                    <a:pt x="13" y="70"/>
                  </a:lnTo>
                  <a:lnTo>
                    <a:pt x="18" y="75"/>
                  </a:lnTo>
                  <a:lnTo>
                    <a:pt x="26" y="79"/>
                  </a:lnTo>
                  <a:lnTo>
                    <a:pt x="34" y="81"/>
                  </a:lnTo>
                  <a:lnTo>
                    <a:pt x="42" y="83"/>
                  </a:lnTo>
                  <a:lnTo>
                    <a:pt x="42" y="83"/>
                  </a:lnTo>
                  <a:lnTo>
                    <a:pt x="51" y="81"/>
                  </a:lnTo>
                  <a:lnTo>
                    <a:pt x="58" y="79"/>
                  </a:lnTo>
                  <a:lnTo>
                    <a:pt x="65" y="75"/>
                  </a:lnTo>
                  <a:lnTo>
                    <a:pt x="71" y="70"/>
                  </a:lnTo>
                  <a:lnTo>
                    <a:pt x="77" y="65"/>
                  </a:lnTo>
                  <a:lnTo>
                    <a:pt x="80" y="57"/>
                  </a:lnTo>
                  <a:lnTo>
                    <a:pt x="82" y="49"/>
                  </a:lnTo>
                  <a:lnTo>
                    <a:pt x="83" y="41"/>
                  </a:lnTo>
                  <a:lnTo>
                    <a:pt x="83" y="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0983E242-A644-41D9-9EF0-8E356CDAD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9" y="1334"/>
              <a:ext cx="166" cy="165"/>
            </a:xfrm>
            <a:custGeom>
              <a:avLst/>
              <a:gdLst>
                <a:gd name="T0" fmla="*/ 166 w 166"/>
                <a:gd name="T1" fmla="*/ 83 h 165"/>
                <a:gd name="T2" fmla="*/ 166 w 166"/>
                <a:gd name="T3" fmla="*/ 83 h 165"/>
                <a:gd name="T4" fmla="*/ 166 w 166"/>
                <a:gd name="T5" fmla="*/ 74 h 165"/>
                <a:gd name="T6" fmla="*/ 164 w 166"/>
                <a:gd name="T7" fmla="*/ 66 h 165"/>
                <a:gd name="T8" fmla="*/ 162 w 166"/>
                <a:gd name="T9" fmla="*/ 59 h 165"/>
                <a:gd name="T10" fmla="*/ 159 w 166"/>
                <a:gd name="T11" fmla="*/ 51 h 165"/>
                <a:gd name="T12" fmla="*/ 155 w 166"/>
                <a:gd name="T13" fmla="*/ 43 h 165"/>
                <a:gd name="T14" fmla="*/ 151 w 166"/>
                <a:gd name="T15" fmla="*/ 37 h 165"/>
                <a:gd name="T16" fmla="*/ 141 w 166"/>
                <a:gd name="T17" fmla="*/ 25 h 165"/>
                <a:gd name="T18" fmla="*/ 129 w 166"/>
                <a:gd name="T19" fmla="*/ 15 h 165"/>
                <a:gd name="T20" fmla="*/ 123 w 166"/>
                <a:gd name="T21" fmla="*/ 11 h 165"/>
                <a:gd name="T22" fmla="*/ 115 w 166"/>
                <a:gd name="T23" fmla="*/ 7 h 165"/>
                <a:gd name="T24" fmla="*/ 107 w 166"/>
                <a:gd name="T25" fmla="*/ 4 h 165"/>
                <a:gd name="T26" fmla="*/ 100 w 166"/>
                <a:gd name="T27" fmla="*/ 2 h 165"/>
                <a:gd name="T28" fmla="*/ 92 w 166"/>
                <a:gd name="T29" fmla="*/ 0 h 165"/>
                <a:gd name="T30" fmla="*/ 83 w 166"/>
                <a:gd name="T31" fmla="*/ 0 h 165"/>
                <a:gd name="T32" fmla="*/ 83 w 166"/>
                <a:gd name="T33" fmla="*/ 0 h 165"/>
                <a:gd name="T34" fmla="*/ 75 w 166"/>
                <a:gd name="T35" fmla="*/ 0 h 165"/>
                <a:gd name="T36" fmla="*/ 66 w 166"/>
                <a:gd name="T37" fmla="*/ 2 h 165"/>
                <a:gd name="T38" fmla="*/ 58 w 166"/>
                <a:gd name="T39" fmla="*/ 4 h 165"/>
                <a:gd name="T40" fmla="*/ 50 w 166"/>
                <a:gd name="T41" fmla="*/ 7 h 165"/>
                <a:gd name="T42" fmla="*/ 44 w 166"/>
                <a:gd name="T43" fmla="*/ 11 h 165"/>
                <a:gd name="T44" fmla="*/ 37 w 166"/>
                <a:gd name="T45" fmla="*/ 15 h 165"/>
                <a:gd name="T46" fmla="*/ 24 w 166"/>
                <a:gd name="T47" fmla="*/ 25 h 165"/>
                <a:gd name="T48" fmla="*/ 14 w 166"/>
                <a:gd name="T49" fmla="*/ 37 h 165"/>
                <a:gd name="T50" fmla="*/ 10 w 166"/>
                <a:gd name="T51" fmla="*/ 43 h 165"/>
                <a:gd name="T52" fmla="*/ 6 w 166"/>
                <a:gd name="T53" fmla="*/ 51 h 165"/>
                <a:gd name="T54" fmla="*/ 4 w 166"/>
                <a:gd name="T55" fmla="*/ 59 h 165"/>
                <a:gd name="T56" fmla="*/ 2 w 166"/>
                <a:gd name="T57" fmla="*/ 66 h 165"/>
                <a:gd name="T58" fmla="*/ 1 w 166"/>
                <a:gd name="T59" fmla="*/ 74 h 165"/>
                <a:gd name="T60" fmla="*/ 0 w 166"/>
                <a:gd name="T61" fmla="*/ 83 h 165"/>
                <a:gd name="T62" fmla="*/ 0 w 166"/>
                <a:gd name="T63" fmla="*/ 83 h 165"/>
                <a:gd name="T64" fmla="*/ 1 w 166"/>
                <a:gd name="T65" fmla="*/ 91 h 165"/>
                <a:gd name="T66" fmla="*/ 2 w 166"/>
                <a:gd name="T67" fmla="*/ 100 h 165"/>
                <a:gd name="T68" fmla="*/ 4 w 166"/>
                <a:gd name="T69" fmla="*/ 108 h 165"/>
                <a:gd name="T70" fmla="*/ 6 w 166"/>
                <a:gd name="T71" fmla="*/ 116 h 165"/>
                <a:gd name="T72" fmla="*/ 10 w 166"/>
                <a:gd name="T73" fmla="*/ 122 h 165"/>
                <a:gd name="T74" fmla="*/ 14 w 166"/>
                <a:gd name="T75" fmla="*/ 128 h 165"/>
                <a:gd name="T76" fmla="*/ 24 w 166"/>
                <a:gd name="T77" fmla="*/ 141 h 165"/>
                <a:gd name="T78" fmla="*/ 37 w 166"/>
                <a:gd name="T79" fmla="*/ 152 h 165"/>
                <a:gd name="T80" fmla="*/ 44 w 166"/>
                <a:gd name="T81" fmla="*/ 156 h 165"/>
                <a:gd name="T82" fmla="*/ 50 w 166"/>
                <a:gd name="T83" fmla="*/ 158 h 165"/>
                <a:gd name="T84" fmla="*/ 58 w 166"/>
                <a:gd name="T85" fmla="*/ 162 h 165"/>
                <a:gd name="T86" fmla="*/ 66 w 166"/>
                <a:gd name="T87" fmla="*/ 163 h 165"/>
                <a:gd name="T88" fmla="*/ 75 w 166"/>
                <a:gd name="T89" fmla="*/ 165 h 165"/>
                <a:gd name="T90" fmla="*/ 83 w 166"/>
                <a:gd name="T91" fmla="*/ 165 h 165"/>
                <a:gd name="T92" fmla="*/ 83 w 166"/>
                <a:gd name="T93" fmla="*/ 165 h 165"/>
                <a:gd name="T94" fmla="*/ 92 w 166"/>
                <a:gd name="T95" fmla="*/ 165 h 165"/>
                <a:gd name="T96" fmla="*/ 100 w 166"/>
                <a:gd name="T97" fmla="*/ 163 h 165"/>
                <a:gd name="T98" fmla="*/ 107 w 166"/>
                <a:gd name="T99" fmla="*/ 162 h 165"/>
                <a:gd name="T100" fmla="*/ 115 w 166"/>
                <a:gd name="T101" fmla="*/ 158 h 165"/>
                <a:gd name="T102" fmla="*/ 123 w 166"/>
                <a:gd name="T103" fmla="*/ 156 h 165"/>
                <a:gd name="T104" fmla="*/ 129 w 166"/>
                <a:gd name="T105" fmla="*/ 152 h 165"/>
                <a:gd name="T106" fmla="*/ 141 w 166"/>
                <a:gd name="T107" fmla="*/ 141 h 165"/>
                <a:gd name="T108" fmla="*/ 151 w 166"/>
                <a:gd name="T109" fmla="*/ 128 h 165"/>
                <a:gd name="T110" fmla="*/ 155 w 166"/>
                <a:gd name="T111" fmla="*/ 122 h 165"/>
                <a:gd name="T112" fmla="*/ 159 w 166"/>
                <a:gd name="T113" fmla="*/ 116 h 165"/>
                <a:gd name="T114" fmla="*/ 162 w 166"/>
                <a:gd name="T115" fmla="*/ 108 h 165"/>
                <a:gd name="T116" fmla="*/ 164 w 166"/>
                <a:gd name="T117" fmla="*/ 100 h 165"/>
                <a:gd name="T118" fmla="*/ 166 w 166"/>
                <a:gd name="T119" fmla="*/ 91 h 165"/>
                <a:gd name="T120" fmla="*/ 166 w 166"/>
                <a:gd name="T121" fmla="*/ 83 h 165"/>
                <a:gd name="T122" fmla="*/ 166 w 166"/>
                <a:gd name="T123" fmla="*/ 8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6" h="165">
                  <a:moveTo>
                    <a:pt x="166" y="83"/>
                  </a:moveTo>
                  <a:lnTo>
                    <a:pt x="166" y="83"/>
                  </a:lnTo>
                  <a:lnTo>
                    <a:pt x="166" y="74"/>
                  </a:lnTo>
                  <a:lnTo>
                    <a:pt x="164" y="66"/>
                  </a:lnTo>
                  <a:lnTo>
                    <a:pt x="162" y="59"/>
                  </a:lnTo>
                  <a:lnTo>
                    <a:pt x="159" y="51"/>
                  </a:lnTo>
                  <a:lnTo>
                    <a:pt x="155" y="43"/>
                  </a:lnTo>
                  <a:lnTo>
                    <a:pt x="151" y="37"/>
                  </a:lnTo>
                  <a:lnTo>
                    <a:pt x="141" y="25"/>
                  </a:lnTo>
                  <a:lnTo>
                    <a:pt x="129" y="15"/>
                  </a:lnTo>
                  <a:lnTo>
                    <a:pt x="123" y="11"/>
                  </a:lnTo>
                  <a:lnTo>
                    <a:pt x="115" y="7"/>
                  </a:lnTo>
                  <a:lnTo>
                    <a:pt x="107" y="4"/>
                  </a:lnTo>
                  <a:lnTo>
                    <a:pt x="100" y="2"/>
                  </a:lnTo>
                  <a:lnTo>
                    <a:pt x="92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5" y="0"/>
                  </a:lnTo>
                  <a:lnTo>
                    <a:pt x="66" y="2"/>
                  </a:lnTo>
                  <a:lnTo>
                    <a:pt x="58" y="4"/>
                  </a:lnTo>
                  <a:lnTo>
                    <a:pt x="50" y="7"/>
                  </a:lnTo>
                  <a:lnTo>
                    <a:pt x="44" y="11"/>
                  </a:lnTo>
                  <a:lnTo>
                    <a:pt x="37" y="15"/>
                  </a:lnTo>
                  <a:lnTo>
                    <a:pt x="24" y="25"/>
                  </a:lnTo>
                  <a:lnTo>
                    <a:pt x="14" y="37"/>
                  </a:lnTo>
                  <a:lnTo>
                    <a:pt x="10" y="43"/>
                  </a:lnTo>
                  <a:lnTo>
                    <a:pt x="6" y="51"/>
                  </a:lnTo>
                  <a:lnTo>
                    <a:pt x="4" y="59"/>
                  </a:lnTo>
                  <a:lnTo>
                    <a:pt x="2" y="66"/>
                  </a:lnTo>
                  <a:lnTo>
                    <a:pt x="1" y="74"/>
                  </a:lnTo>
                  <a:lnTo>
                    <a:pt x="0" y="83"/>
                  </a:lnTo>
                  <a:lnTo>
                    <a:pt x="0" y="83"/>
                  </a:lnTo>
                  <a:lnTo>
                    <a:pt x="1" y="91"/>
                  </a:lnTo>
                  <a:lnTo>
                    <a:pt x="2" y="100"/>
                  </a:lnTo>
                  <a:lnTo>
                    <a:pt x="4" y="108"/>
                  </a:lnTo>
                  <a:lnTo>
                    <a:pt x="6" y="116"/>
                  </a:lnTo>
                  <a:lnTo>
                    <a:pt x="10" y="122"/>
                  </a:lnTo>
                  <a:lnTo>
                    <a:pt x="14" y="128"/>
                  </a:lnTo>
                  <a:lnTo>
                    <a:pt x="24" y="141"/>
                  </a:lnTo>
                  <a:lnTo>
                    <a:pt x="37" y="152"/>
                  </a:lnTo>
                  <a:lnTo>
                    <a:pt x="44" y="156"/>
                  </a:lnTo>
                  <a:lnTo>
                    <a:pt x="50" y="158"/>
                  </a:lnTo>
                  <a:lnTo>
                    <a:pt x="58" y="162"/>
                  </a:lnTo>
                  <a:lnTo>
                    <a:pt x="66" y="163"/>
                  </a:lnTo>
                  <a:lnTo>
                    <a:pt x="75" y="165"/>
                  </a:lnTo>
                  <a:lnTo>
                    <a:pt x="83" y="165"/>
                  </a:lnTo>
                  <a:lnTo>
                    <a:pt x="83" y="165"/>
                  </a:lnTo>
                  <a:lnTo>
                    <a:pt x="92" y="165"/>
                  </a:lnTo>
                  <a:lnTo>
                    <a:pt x="100" y="163"/>
                  </a:lnTo>
                  <a:lnTo>
                    <a:pt x="107" y="162"/>
                  </a:lnTo>
                  <a:lnTo>
                    <a:pt x="115" y="158"/>
                  </a:lnTo>
                  <a:lnTo>
                    <a:pt x="123" y="156"/>
                  </a:lnTo>
                  <a:lnTo>
                    <a:pt x="129" y="152"/>
                  </a:lnTo>
                  <a:lnTo>
                    <a:pt x="141" y="141"/>
                  </a:lnTo>
                  <a:lnTo>
                    <a:pt x="151" y="128"/>
                  </a:lnTo>
                  <a:lnTo>
                    <a:pt x="155" y="122"/>
                  </a:lnTo>
                  <a:lnTo>
                    <a:pt x="159" y="116"/>
                  </a:lnTo>
                  <a:lnTo>
                    <a:pt x="162" y="108"/>
                  </a:lnTo>
                  <a:lnTo>
                    <a:pt x="164" y="100"/>
                  </a:lnTo>
                  <a:lnTo>
                    <a:pt x="166" y="91"/>
                  </a:lnTo>
                  <a:lnTo>
                    <a:pt x="166" y="83"/>
                  </a:lnTo>
                  <a:lnTo>
                    <a:pt x="166" y="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67482FFB-FE7D-473C-81AC-E4DFC1B29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" y="1134"/>
              <a:ext cx="124" cy="124"/>
            </a:xfrm>
            <a:custGeom>
              <a:avLst/>
              <a:gdLst>
                <a:gd name="T0" fmla="*/ 124 w 124"/>
                <a:gd name="T1" fmla="*/ 62 h 124"/>
                <a:gd name="T2" fmla="*/ 124 w 124"/>
                <a:gd name="T3" fmla="*/ 62 h 124"/>
                <a:gd name="T4" fmla="*/ 123 w 124"/>
                <a:gd name="T5" fmla="*/ 49 h 124"/>
                <a:gd name="T6" fmla="*/ 119 w 124"/>
                <a:gd name="T7" fmla="*/ 37 h 124"/>
                <a:gd name="T8" fmla="*/ 114 w 124"/>
                <a:gd name="T9" fmla="*/ 27 h 124"/>
                <a:gd name="T10" fmla="*/ 106 w 124"/>
                <a:gd name="T11" fmla="*/ 18 h 124"/>
                <a:gd name="T12" fmla="*/ 97 w 124"/>
                <a:gd name="T13" fmla="*/ 10 h 124"/>
                <a:gd name="T14" fmla="*/ 86 w 124"/>
                <a:gd name="T15" fmla="*/ 5 h 124"/>
                <a:gd name="T16" fmla="*/ 75 w 124"/>
                <a:gd name="T17" fmla="*/ 1 h 124"/>
                <a:gd name="T18" fmla="*/ 62 w 124"/>
                <a:gd name="T19" fmla="*/ 0 h 124"/>
                <a:gd name="T20" fmla="*/ 62 w 124"/>
                <a:gd name="T21" fmla="*/ 0 h 124"/>
                <a:gd name="T22" fmla="*/ 50 w 124"/>
                <a:gd name="T23" fmla="*/ 1 h 124"/>
                <a:gd name="T24" fmla="*/ 38 w 124"/>
                <a:gd name="T25" fmla="*/ 5 h 124"/>
                <a:gd name="T26" fmla="*/ 27 w 124"/>
                <a:gd name="T27" fmla="*/ 10 h 124"/>
                <a:gd name="T28" fmla="*/ 18 w 124"/>
                <a:gd name="T29" fmla="*/ 18 h 124"/>
                <a:gd name="T30" fmla="*/ 10 w 124"/>
                <a:gd name="T31" fmla="*/ 27 h 124"/>
                <a:gd name="T32" fmla="*/ 5 w 124"/>
                <a:gd name="T33" fmla="*/ 37 h 124"/>
                <a:gd name="T34" fmla="*/ 1 w 124"/>
                <a:gd name="T35" fmla="*/ 49 h 124"/>
                <a:gd name="T36" fmla="*/ 0 w 124"/>
                <a:gd name="T37" fmla="*/ 62 h 124"/>
                <a:gd name="T38" fmla="*/ 0 w 124"/>
                <a:gd name="T39" fmla="*/ 62 h 124"/>
                <a:gd name="T40" fmla="*/ 1 w 124"/>
                <a:gd name="T41" fmla="*/ 75 h 124"/>
                <a:gd name="T42" fmla="*/ 5 w 124"/>
                <a:gd name="T43" fmla="*/ 86 h 124"/>
                <a:gd name="T44" fmla="*/ 10 w 124"/>
                <a:gd name="T45" fmla="*/ 97 h 124"/>
                <a:gd name="T46" fmla="*/ 18 w 124"/>
                <a:gd name="T47" fmla="*/ 106 h 124"/>
                <a:gd name="T48" fmla="*/ 27 w 124"/>
                <a:gd name="T49" fmla="*/ 113 h 124"/>
                <a:gd name="T50" fmla="*/ 38 w 124"/>
                <a:gd name="T51" fmla="*/ 119 h 124"/>
                <a:gd name="T52" fmla="*/ 50 w 124"/>
                <a:gd name="T53" fmla="*/ 123 h 124"/>
                <a:gd name="T54" fmla="*/ 62 w 124"/>
                <a:gd name="T55" fmla="*/ 124 h 124"/>
                <a:gd name="T56" fmla="*/ 62 w 124"/>
                <a:gd name="T57" fmla="*/ 124 h 124"/>
                <a:gd name="T58" fmla="*/ 75 w 124"/>
                <a:gd name="T59" fmla="*/ 123 h 124"/>
                <a:gd name="T60" fmla="*/ 86 w 124"/>
                <a:gd name="T61" fmla="*/ 119 h 124"/>
                <a:gd name="T62" fmla="*/ 97 w 124"/>
                <a:gd name="T63" fmla="*/ 113 h 124"/>
                <a:gd name="T64" fmla="*/ 106 w 124"/>
                <a:gd name="T65" fmla="*/ 106 h 124"/>
                <a:gd name="T66" fmla="*/ 114 w 124"/>
                <a:gd name="T67" fmla="*/ 97 h 124"/>
                <a:gd name="T68" fmla="*/ 119 w 124"/>
                <a:gd name="T69" fmla="*/ 86 h 124"/>
                <a:gd name="T70" fmla="*/ 123 w 124"/>
                <a:gd name="T71" fmla="*/ 75 h 124"/>
                <a:gd name="T72" fmla="*/ 124 w 124"/>
                <a:gd name="T73" fmla="*/ 62 h 124"/>
                <a:gd name="T74" fmla="*/ 124 w 124"/>
                <a:gd name="T75" fmla="*/ 6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124">
                  <a:moveTo>
                    <a:pt x="124" y="62"/>
                  </a:moveTo>
                  <a:lnTo>
                    <a:pt x="124" y="62"/>
                  </a:lnTo>
                  <a:lnTo>
                    <a:pt x="123" y="49"/>
                  </a:lnTo>
                  <a:lnTo>
                    <a:pt x="119" y="37"/>
                  </a:lnTo>
                  <a:lnTo>
                    <a:pt x="114" y="27"/>
                  </a:lnTo>
                  <a:lnTo>
                    <a:pt x="106" y="18"/>
                  </a:lnTo>
                  <a:lnTo>
                    <a:pt x="97" y="10"/>
                  </a:lnTo>
                  <a:lnTo>
                    <a:pt x="86" y="5"/>
                  </a:lnTo>
                  <a:lnTo>
                    <a:pt x="75" y="1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50" y="1"/>
                  </a:lnTo>
                  <a:lnTo>
                    <a:pt x="38" y="5"/>
                  </a:lnTo>
                  <a:lnTo>
                    <a:pt x="27" y="10"/>
                  </a:lnTo>
                  <a:lnTo>
                    <a:pt x="18" y="18"/>
                  </a:lnTo>
                  <a:lnTo>
                    <a:pt x="10" y="27"/>
                  </a:lnTo>
                  <a:lnTo>
                    <a:pt x="5" y="37"/>
                  </a:lnTo>
                  <a:lnTo>
                    <a:pt x="1" y="49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1" y="75"/>
                  </a:lnTo>
                  <a:lnTo>
                    <a:pt x="5" y="86"/>
                  </a:lnTo>
                  <a:lnTo>
                    <a:pt x="10" y="97"/>
                  </a:lnTo>
                  <a:lnTo>
                    <a:pt x="18" y="106"/>
                  </a:lnTo>
                  <a:lnTo>
                    <a:pt x="27" y="113"/>
                  </a:lnTo>
                  <a:lnTo>
                    <a:pt x="38" y="119"/>
                  </a:lnTo>
                  <a:lnTo>
                    <a:pt x="50" y="123"/>
                  </a:lnTo>
                  <a:lnTo>
                    <a:pt x="62" y="124"/>
                  </a:lnTo>
                  <a:lnTo>
                    <a:pt x="62" y="124"/>
                  </a:lnTo>
                  <a:lnTo>
                    <a:pt x="75" y="123"/>
                  </a:lnTo>
                  <a:lnTo>
                    <a:pt x="86" y="119"/>
                  </a:lnTo>
                  <a:lnTo>
                    <a:pt x="97" y="113"/>
                  </a:lnTo>
                  <a:lnTo>
                    <a:pt x="106" y="106"/>
                  </a:lnTo>
                  <a:lnTo>
                    <a:pt x="114" y="97"/>
                  </a:lnTo>
                  <a:lnTo>
                    <a:pt x="119" y="86"/>
                  </a:lnTo>
                  <a:lnTo>
                    <a:pt x="123" y="75"/>
                  </a:lnTo>
                  <a:lnTo>
                    <a:pt x="124" y="62"/>
                  </a:lnTo>
                  <a:lnTo>
                    <a:pt x="124" y="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8E39E747-4E2A-4667-BC37-7BF53C7DB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0" y="935"/>
              <a:ext cx="83" cy="83"/>
            </a:xfrm>
            <a:custGeom>
              <a:avLst/>
              <a:gdLst>
                <a:gd name="T0" fmla="*/ 83 w 83"/>
                <a:gd name="T1" fmla="*/ 42 h 83"/>
                <a:gd name="T2" fmla="*/ 83 w 83"/>
                <a:gd name="T3" fmla="*/ 42 h 83"/>
                <a:gd name="T4" fmla="*/ 82 w 83"/>
                <a:gd name="T5" fmla="*/ 33 h 83"/>
                <a:gd name="T6" fmla="*/ 81 w 83"/>
                <a:gd name="T7" fmla="*/ 25 h 83"/>
                <a:gd name="T8" fmla="*/ 77 w 83"/>
                <a:gd name="T9" fmla="*/ 19 h 83"/>
                <a:gd name="T10" fmla="*/ 72 w 83"/>
                <a:gd name="T11" fmla="*/ 12 h 83"/>
                <a:gd name="T12" fmla="*/ 65 w 83"/>
                <a:gd name="T13" fmla="*/ 7 h 83"/>
                <a:gd name="T14" fmla="*/ 59 w 83"/>
                <a:gd name="T15" fmla="*/ 3 h 83"/>
                <a:gd name="T16" fmla="*/ 51 w 83"/>
                <a:gd name="T17" fmla="*/ 0 h 83"/>
                <a:gd name="T18" fmla="*/ 42 w 83"/>
                <a:gd name="T19" fmla="*/ 0 h 83"/>
                <a:gd name="T20" fmla="*/ 42 w 83"/>
                <a:gd name="T21" fmla="*/ 0 h 83"/>
                <a:gd name="T22" fmla="*/ 34 w 83"/>
                <a:gd name="T23" fmla="*/ 0 h 83"/>
                <a:gd name="T24" fmla="*/ 26 w 83"/>
                <a:gd name="T25" fmla="*/ 3 h 83"/>
                <a:gd name="T26" fmla="*/ 18 w 83"/>
                <a:gd name="T27" fmla="*/ 7 h 83"/>
                <a:gd name="T28" fmla="*/ 13 w 83"/>
                <a:gd name="T29" fmla="*/ 12 h 83"/>
                <a:gd name="T30" fmla="*/ 8 w 83"/>
                <a:gd name="T31" fmla="*/ 19 h 83"/>
                <a:gd name="T32" fmla="*/ 4 w 83"/>
                <a:gd name="T33" fmla="*/ 25 h 83"/>
                <a:gd name="T34" fmla="*/ 2 w 83"/>
                <a:gd name="T35" fmla="*/ 33 h 83"/>
                <a:gd name="T36" fmla="*/ 0 w 83"/>
                <a:gd name="T37" fmla="*/ 42 h 83"/>
                <a:gd name="T38" fmla="*/ 0 w 83"/>
                <a:gd name="T39" fmla="*/ 42 h 83"/>
                <a:gd name="T40" fmla="*/ 2 w 83"/>
                <a:gd name="T41" fmla="*/ 50 h 83"/>
                <a:gd name="T42" fmla="*/ 4 w 83"/>
                <a:gd name="T43" fmla="*/ 57 h 83"/>
                <a:gd name="T44" fmla="*/ 8 w 83"/>
                <a:gd name="T45" fmla="*/ 65 h 83"/>
                <a:gd name="T46" fmla="*/ 13 w 83"/>
                <a:gd name="T47" fmla="*/ 70 h 83"/>
                <a:gd name="T48" fmla="*/ 18 w 83"/>
                <a:gd name="T49" fmla="*/ 75 h 83"/>
                <a:gd name="T50" fmla="*/ 26 w 83"/>
                <a:gd name="T51" fmla="*/ 79 h 83"/>
                <a:gd name="T52" fmla="*/ 34 w 83"/>
                <a:gd name="T53" fmla="*/ 82 h 83"/>
                <a:gd name="T54" fmla="*/ 42 w 83"/>
                <a:gd name="T55" fmla="*/ 83 h 83"/>
                <a:gd name="T56" fmla="*/ 42 w 83"/>
                <a:gd name="T57" fmla="*/ 83 h 83"/>
                <a:gd name="T58" fmla="*/ 51 w 83"/>
                <a:gd name="T59" fmla="*/ 82 h 83"/>
                <a:gd name="T60" fmla="*/ 59 w 83"/>
                <a:gd name="T61" fmla="*/ 79 h 83"/>
                <a:gd name="T62" fmla="*/ 65 w 83"/>
                <a:gd name="T63" fmla="*/ 75 h 83"/>
                <a:gd name="T64" fmla="*/ 72 w 83"/>
                <a:gd name="T65" fmla="*/ 70 h 83"/>
                <a:gd name="T66" fmla="*/ 77 w 83"/>
                <a:gd name="T67" fmla="*/ 65 h 83"/>
                <a:gd name="T68" fmla="*/ 81 w 83"/>
                <a:gd name="T69" fmla="*/ 57 h 83"/>
                <a:gd name="T70" fmla="*/ 82 w 83"/>
                <a:gd name="T71" fmla="*/ 50 h 83"/>
                <a:gd name="T72" fmla="*/ 83 w 83"/>
                <a:gd name="T73" fmla="*/ 42 h 83"/>
                <a:gd name="T74" fmla="*/ 83 w 83"/>
                <a:gd name="T75" fmla="*/ 4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83">
                  <a:moveTo>
                    <a:pt x="83" y="42"/>
                  </a:moveTo>
                  <a:lnTo>
                    <a:pt x="83" y="42"/>
                  </a:lnTo>
                  <a:lnTo>
                    <a:pt x="82" y="33"/>
                  </a:lnTo>
                  <a:lnTo>
                    <a:pt x="81" y="25"/>
                  </a:lnTo>
                  <a:lnTo>
                    <a:pt x="77" y="19"/>
                  </a:lnTo>
                  <a:lnTo>
                    <a:pt x="72" y="12"/>
                  </a:lnTo>
                  <a:lnTo>
                    <a:pt x="65" y="7"/>
                  </a:lnTo>
                  <a:lnTo>
                    <a:pt x="59" y="3"/>
                  </a:lnTo>
                  <a:lnTo>
                    <a:pt x="51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0"/>
                  </a:lnTo>
                  <a:lnTo>
                    <a:pt x="26" y="3"/>
                  </a:lnTo>
                  <a:lnTo>
                    <a:pt x="18" y="7"/>
                  </a:lnTo>
                  <a:lnTo>
                    <a:pt x="13" y="12"/>
                  </a:lnTo>
                  <a:lnTo>
                    <a:pt x="8" y="19"/>
                  </a:lnTo>
                  <a:lnTo>
                    <a:pt x="4" y="25"/>
                  </a:lnTo>
                  <a:lnTo>
                    <a:pt x="2" y="33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2" y="50"/>
                  </a:lnTo>
                  <a:lnTo>
                    <a:pt x="4" y="57"/>
                  </a:lnTo>
                  <a:lnTo>
                    <a:pt x="8" y="65"/>
                  </a:lnTo>
                  <a:lnTo>
                    <a:pt x="13" y="70"/>
                  </a:lnTo>
                  <a:lnTo>
                    <a:pt x="18" y="75"/>
                  </a:lnTo>
                  <a:lnTo>
                    <a:pt x="26" y="79"/>
                  </a:lnTo>
                  <a:lnTo>
                    <a:pt x="34" y="82"/>
                  </a:lnTo>
                  <a:lnTo>
                    <a:pt x="42" y="83"/>
                  </a:lnTo>
                  <a:lnTo>
                    <a:pt x="42" y="83"/>
                  </a:lnTo>
                  <a:lnTo>
                    <a:pt x="51" y="82"/>
                  </a:lnTo>
                  <a:lnTo>
                    <a:pt x="59" y="79"/>
                  </a:lnTo>
                  <a:lnTo>
                    <a:pt x="65" y="75"/>
                  </a:lnTo>
                  <a:lnTo>
                    <a:pt x="72" y="70"/>
                  </a:lnTo>
                  <a:lnTo>
                    <a:pt x="77" y="65"/>
                  </a:lnTo>
                  <a:lnTo>
                    <a:pt x="81" y="57"/>
                  </a:lnTo>
                  <a:lnTo>
                    <a:pt x="82" y="50"/>
                  </a:lnTo>
                  <a:lnTo>
                    <a:pt x="83" y="42"/>
                  </a:lnTo>
                  <a:lnTo>
                    <a:pt x="83" y="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F633B1A1-848F-49A5-B1EE-11EEC8F21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2" y="723"/>
              <a:ext cx="235" cy="455"/>
            </a:xfrm>
            <a:custGeom>
              <a:avLst/>
              <a:gdLst>
                <a:gd name="T0" fmla="*/ 88 w 235"/>
                <a:gd name="T1" fmla="*/ 453 h 455"/>
                <a:gd name="T2" fmla="*/ 47 w 235"/>
                <a:gd name="T3" fmla="*/ 448 h 455"/>
                <a:gd name="T4" fmla="*/ 11 w 235"/>
                <a:gd name="T5" fmla="*/ 436 h 455"/>
                <a:gd name="T6" fmla="*/ 13 w 235"/>
                <a:gd name="T7" fmla="*/ 405 h 455"/>
                <a:gd name="T8" fmla="*/ 43 w 235"/>
                <a:gd name="T9" fmla="*/ 418 h 455"/>
                <a:gd name="T10" fmla="*/ 103 w 235"/>
                <a:gd name="T11" fmla="*/ 426 h 455"/>
                <a:gd name="T12" fmla="*/ 125 w 235"/>
                <a:gd name="T13" fmla="*/ 425 h 455"/>
                <a:gd name="T14" fmla="*/ 152 w 235"/>
                <a:gd name="T15" fmla="*/ 416 h 455"/>
                <a:gd name="T16" fmla="*/ 174 w 235"/>
                <a:gd name="T17" fmla="*/ 401 h 455"/>
                <a:gd name="T18" fmla="*/ 188 w 235"/>
                <a:gd name="T19" fmla="*/ 381 h 455"/>
                <a:gd name="T20" fmla="*/ 196 w 235"/>
                <a:gd name="T21" fmla="*/ 356 h 455"/>
                <a:gd name="T22" fmla="*/ 198 w 235"/>
                <a:gd name="T23" fmla="*/ 338 h 455"/>
                <a:gd name="T24" fmla="*/ 193 w 235"/>
                <a:gd name="T25" fmla="*/ 307 h 455"/>
                <a:gd name="T26" fmla="*/ 180 w 235"/>
                <a:gd name="T27" fmla="*/ 284 h 455"/>
                <a:gd name="T28" fmla="*/ 153 w 235"/>
                <a:gd name="T29" fmla="*/ 259 h 455"/>
                <a:gd name="T30" fmla="*/ 84 w 235"/>
                <a:gd name="T31" fmla="*/ 221 h 455"/>
                <a:gd name="T32" fmla="*/ 37 w 235"/>
                <a:gd name="T33" fmla="*/ 188 h 455"/>
                <a:gd name="T34" fmla="*/ 18 w 235"/>
                <a:gd name="T35" fmla="*/ 163 h 455"/>
                <a:gd name="T36" fmla="*/ 8 w 235"/>
                <a:gd name="T37" fmla="*/ 132 h 455"/>
                <a:gd name="T38" fmla="*/ 5 w 235"/>
                <a:gd name="T39" fmla="*/ 107 h 455"/>
                <a:gd name="T40" fmla="*/ 11 w 235"/>
                <a:gd name="T41" fmla="*/ 73 h 455"/>
                <a:gd name="T42" fmla="*/ 26 w 235"/>
                <a:gd name="T43" fmla="*/ 44 h 455"/>
                <a:gd name="T44" fmla="*/ 48 w 235"/>
                <a:gd name="T45" fmla="*/ 22 h 455"/>
                <a:gd name="T46" fmla="*/ 79 w 235"/>
                <a:gd name="T47" fmla="*/ 6 h 455"/>
                <a:gd name="T48" fmla="*/ 116 w 235"/>
                <a:gd name="T49" fmla="*/ 0 h 455"/>
                <a:gd name="T50" fmla="*/ 141 w 235"/>
                <a:gd name="T51" fmla="*/ 0 h 455"/>
                <a:gd name="T52" fmla="*/ 178 w 235"/>
                <a:gd name="T53" fmla="*/ 6 h 455"/>
                <a:gd name="T54" fmla="*/ 218 w 235"/>
                <a:gd name="T55" fmla="*/ 23 h 455"/>
                <a:gd name="T56" fmla="*/ 189 w 235"/>
                <a:gd name="T57" fmla="*/ 38 h 455"/>
                <a:gd name="T58" fmla="*/ 140 w 235"/>
                <a:gd name="T59" fmla="*/ 26 h 455"/>
                <a:gd name="T60" fmla="*/ 109 w 235"/>
                <a:gd name="T61" fmla="*/ 26 h 455"/>
                <a:gd name="T62" fmla="*/ 84 w 235"/>
                <a:gd name="T63" fmla="*/ 34 h 455"/>
                <a:gd name="T64" fmla="*/ 65 w 235"/>
                <a:gd name="T65" fmla="*/ 47 h 455"/>
                <a:gd name="T66" fmla="*/ 51 w 235"/>
                <a:gd name="T67" fmla="*/ 65 h 455"/>
                <a:gd name="T68" fmla="*/ 43 w 235"/>
                <a:gd name="T69" fmla="*/ 88 h 455"/>
                <a:gd name="T70" fmla="*/ 42 w 235"/>
                <a:gd name="T71" fmla="*/ 106 h 455"/>
                <a:gd name="T72" fmla="*/ 47 w 235"/>
                <a:gd name="T73" fmla="*/ 137 h 455"/>
                <a:gd name="T74" fmla="*/ 60 w 235"/>
                <a:gd name="T75" fmla="*/ 161 h 455"/>
                <a:gd name="T76" fmla="*/ 87 w 235"/>
                <a:gd name="T77" fmla="*/ 184 h 455"/>
                <a:gd name="T78" fmla="*/ 156 w 235"/>
                <a:gd name="T79" fmla="*/ 220 h 455"/>
                <a:gd name="T80" fmla="*/ 205 w 235"/>
                <a:gd name="T81" fmla="*/ 255 h 455"/>
                <a:gd name="T82" fmla="*/ 222 w 235"/>
                <a:gd name="T83" fmla="*/ 280 h 455"/>
                <a:gd name="T84" fmla="*/ 232 w 235"/>
                <a:gd name="T85" fmla="*/ 311 h 455"/>
                <a:gd name="T86" fmla="*/ 235 w 235"/>
                <a:gd name="T87" fmla="*/ 337 h 455"/>
                <a:gd name="T88" fmla="*/ 229 w 235"/>
                <a:gd name="T89" fmla="*/ 373 h 455"/>
                <a:gd name="T90" fmla="*/ 214 w 235"/>
                <a:gd name="T91" fmla="*/ 404 h 455"/>
                <a:gd name="T92" fmla="*/ 189 w 235"/>
                <a:gd name="T93" fmla="*/ 429 h 455"/>
                <a:gd name="T94" fmla="*/ 157 w 235"/>
                <a:gd name="T95" fmla="*/ 445 h 455"/>
                <a:gd name="T96" fmla="*/ 117 w 235"/>
                <a:gd name="T97" fmla="*/ 453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5" h="455">
                  <a:moveTo>
                    <a:pt x="103" y="455"/>
                  </a:moveTo>
                  <a:lnTo>
                    <a:pt x="103" y="455"/>
                  </a:lnTo>
                  <a:lnTo>
                    <a:pt x="88" y="453"/>
                  </a:lnTo>
                  <a:lnTo>
                    <a:pt x="74" y="452"/>
                  </a:lnTo>
                  <a:lnTo>
                    <a:pt x="60" y="451"/>
                  </a:lnTo>
                  <a:lnTo>
                    <a:pt x="47" y="448"/>
                  </a:lnTo>
                  <a:lnTo>
                    <a:pt x="34" y="444"/>
                  </a:lnTo>
                  <a:lnTo>
                    <a:pt x="22" y="440"/>
                  </a:lnTo>
                  <a:lnTo>
                    <a:pt x="11" y="436"/>
                  </a:lnTo>
                  <a:lnTo>
                    <a:pt x="0" y="430"/>
                  </a:lnTo>
                  <a:lnTo>
                    <a:pt x="13" y="405"/>
                  </a:lnTo>
                  <a:lnTo>
                    <a:pt x="13" y="405"/>
                  </a:lnTo>
                  <a:lnTo>
                    <a:pt x="22" y="411"/>
                  </a:lnTo>
                  <a:lnTo>
                    <a:pt x="31" y="416"/>
                  </a:lnTo>
                  <a:lnTo>
                    <a:pt x="43" y="418"/>
                  </a:lnTo>
                  <a:lnTo>
                    <a:pt x="53" y="421"/>
                  </a:lnTo>
                  <a:lnTo>
                    <a:pt x="77" y="425"/>
                  </a:lnTo>
                  <a:lnTo>
                    <a:pt x="103" y="426"/>
                  </a:lnTo>
                  <a:lnTo>
                    <a:pt x="103" y="426"/>
                  </a:lnTo>
                  <a:lnTo>
                    <a:pt x="113" y="426"/>
                  </a:lnTo>
                  <a:lnTo>
                    <a:pt x="125" y="425"/>
                  </a:lnTo>
                  <a:lnTo>
                    <a:pt x="134" y="422"/>
                  </a:lnTo>
                  <a:lnTo>
                    <a:pt x="143" y="420"/>
                  </a:lnTo>
                  <a:lnTo>
                    <a:pt x="152" y="416"/>
                  </a:lnTo>
                  <a:lnTo>
                    <a:pt x="160" y="412"/>
                  </a:lnTo>
                  <a:lnTo>
                    <a:pt x="167" y="407"/>
                  </a:lnTo>
                  <a:lnTo>
                    <a:pt x="174" y="401"/>
                  </a:lnTo>
                  <a:lnTo>
                    <a:pt x="179" y="395"/>
                  </a:lnTo>
                  <a:lnTo>
                    <a:pt x="184" y="389"/>
                  </a:lnTo>
                  <a:lnTo>
                    <a:pt x="188" y="381"/>
                  </a:lnTo>
                  <a:lnTo>
                    <a:pt x="192" y="373"/>
                  </a:lnTo>
                  <a:lnTo>
                    <a:pt x="194" y="365"/>
                  </a:lnTo>
                  <a:lnTo>
                    <a:pt x="196" y="356"/>
                  </a:lnTo>
                  <a:lnTo>
                    <a:pt x="197" y="347"/>
                  </a:lnTo>
                  <a:lnTo>
                    <a:pt x="198" y="338"/>
                  </a:lnTo>
                  <a:lnTo>
                    <a:pt x="198" y="338"/>
                  </a:lnTo>
                  <a:lnTo>
                    <a:pt x="197" y="326"/>
                  </a:lnTo>
                  <a:lnTo>
                    <a:pt x="196" y="316"/>
                  </a:lnTo>
                  <a:lnTo>
                    <a:pt x="193" y="307"/>
                  </a:lnTo>
                  <a:lnTo>
                    <a:pt x="189" y="298"/>
                  </a:lnTo>
                  <a:lnTo>
                    <a:pt x="185" y="290"/>
                  </a:lnTo>
                  <a:lnTo>
                    <a:pt x="180" y="284"/>
                  </a:lnTo>
                  <a:lnTo>
                    <a:pt x="174" y="276"/>
                  </a:lnTo>
                  <a:lnTo>
                    <a:pt x="167" y="271"/>
                  </a:lnTo>
                  <a:lnTo>
                    <a:pt x="153" y="259"/>
                  </a:lnTo>
                  <a:lnTo>
                    <a:pt x="138" y="249"/>
                  </a:lnTo>
                  <a:lnTo>
                    <a:pt x="101" y="231"/>
                  </a:lnTo>
                  <a:lnTo>
                    <a:pt x="84" y="221"/>
                  </a:lnTo>
                  <a:lnTo>
                    <a:pt x="66" y="212"/>
                  </a:lnTo>
                  <a:lnTo>
                    <a:pt x="51" y="201"/>
                  </a:lnTo>
                  <a:lnTo>
                    <a:pt x="37" y="188"/>
                  </a:lnTo>
                  <a:lnTo>
                    <a:pt x="30" y="180"/>
                  </a:lnTo>
                  <a:lnTo>
                    <a:pt x="24" y="172"/>
                  </a:lnTo>
                  <a:lnTo>
                    <a:pt x="18" y="163"/>
                  </a:lnTo>
                  <a:lnTo>
                    <a:pt x="15" y="154"/>
                  </a:lnTo>
                  <a:lnTo>
                    <a:pt x="11" y="144"/>
                  </a:lnTo>
                  <a:lnTo>
                    <a:pt x="8" y="132"/>
                  </a:lnTo>
                  <a:lnTo>
                    <a:pt x="7" y="120"/>
                  </a:lnTo>
                  <a:lnTo>
                    <a:pt x="5" y="107"/>
                  </a:lnTo>
                  <a:lnTo>
                    <a:pt x="5" y="107"/>
                  </a:lnTo>
                  <a:lnTo>
                    <a:pt x="7" y="95"/>
                  </a:lnTo>
                  <a:lnTo>
                    <a:pt x="8" y="83"/>
                  </a:lnTo>
                  <a:lnTo>
                    <a:pt x="11" y="73"/>
                  </a:lnTo>
                  <a:lnTo>
                    <a:pt x="15" y="62"/>
                  </a:lnTo>
                  <a:lnTo>
                    <a:pt x="20" y="53"/>
                  </a:lnTo>
                  <a:lnTo>
                    <a:pt x="26" y="44"/>
                  </a:lnTo>
                  <a:lnTo>
                    <a:pt x="33" y="36"/>
                  </a:lnTo>
                  <a:lnTo>
                    <a:pt x="40" y="28"/>
                  </a:lnTo>
                  <a:lnTo>
                    <a:pt x="48" y="22"/>
                  </a:lnTo>
                  <a:lnTo>
                    <a:pt x="59" y="16"/>
                  </a:lnTo>
                  <a:lnTo>
                    <a:pt x="68" y="12"/>
                  </a:lnTo>
                  <a:lnTo>
                    <a:pt x="79" y="6"/>
                  </a:lnTo>
                  <a:lnTo>
                    <a:pt x="91" y="4"/>
                  </a:lnTo>
                  <a:lnTo>
                    <a:pt x="103" y="1"/>
                  </a:lnTo>
                  <a:lnTo>
                    <a:pt x="116" y="0"/>
                  </a:lnTo>
                  <a:lnTo>
                    <a:pt x="130" y="0"/>
                  </a:lnTo>
                  <a:lnTo>
                    <a:pt x="130" y="0"/>
                  </a:lnTo>
                  <a:lnTo>
                    <a:pt x="141" y="0"/>
                  </a:lnTo>
                  <a:lnTo>
                    <a:pt x="154" y="1"/>
                  </a:lnTo>
                  <a:lnTo>
                    <a:pt x="166" y="4"/>
                  </a:lnTo>
                  <a:lnTo>
                    <a:pt x="178" y="6"/>
                  </a:lnTo>
                  <a:lnTo>
                    <a:pt x="200" y="14"/>
                  </a:lnTo>
                  <a:lnTo>
                    <a:pt x="209" y="18"/>
                  </a:lnTo>
                  <a:lnTo>
                    <a:pt x="218" y="23"/>
                  </a:lnTo>
                  <a:lnTo>
                    <a:pt x="206" y="45"/>
                  </a:lnTo>
                  <a:lnTo>
                    <a:pt x="206" y="45"/>
                  </a:lnTo>
                  <a:lnTo>
                    <a:pt x="189" y="38"/>
                  </a:lnTo>
                  <a:lnTo>
                    <a:pt x="171" y="31"/>
                  </a:lnTo>
                  <a:lnTo>
                    <a:pt x="150" y="27"/>
                  </a:lnTo>
                  <a:lnTo>
                    <a:pt x="140" y="26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09" y="26"/>
                  </a:lnTo>
                  <a:lnTo>
                    <a:pt x="101" y="28"/>
                  </a:lnTo>
                  <a:lnTo>
                    <a:pt x="92" y="31"/>
                  </a:lnTo>
                  <a:lnTo>
                    <a:pt x="84" y="34"/>
                  </a:lnTo>
                  <a:lnTo>
                    <a:pt x="77" y="38"/>
                  </a:lnTo>
                  <a:lnTo>
                    <a:pt x="70" y="41"/>
                  </a:lnTo>
                  <a:lnTo>
                    <a:pt x="65" y="47"/>
                  </a:lnTo>
                  <a:lnTo>
                    <a:pt x="60" y="52"/>
                  </a:lnTo>
                  <a:lnTo>
                    <a:pt x="55" y="58"/>
                  </a:lnTo>
                  <a:lnTo>
                    <a:pt x="51" y="65"/>
                  </a:lnTo>
                  <a:lnTo>
                    <a:pt x="48" y="73"/>
                  </a:lnTo>
                  <a:lnTo>
                    <a:pt x="46" y="80"/>
                  </a:lnTo>
                  <a:lnTo>
                    <a:pt x="43" y="88"/>
                  </a:lnTo>
                  <a:lnTo>
                    <a:pt x="42" y="97"/>
                  </a:lnTo>
                  <a:lnTo>
                    <a:pt x="42" y="106"/>
                  </a:lnTo>
                  <a:lnTo>
                    <a:pt x="42" y="106"/>
                  </a:lnTo>
                  <a:lnTo>
                    <a:pt x="43" y="118"/>
                  </a:lnTo>
                  <a:lnTo>
                    <a:pt x="44" y="128"/>
                  </a:lnTo>
                  <a:lnTo>
                    <a:pt x="47" y="137"/>
                  </a:lnTo>
                  <a:lnTo>
                    <a:pt x="51" y="145"/>
                  </a:lnTo>
                  <a:lnTo>
                    <a:pt x="55" y="153"/>
                  </a:lnTo>
                  <a:lnTo>
                    <a:pt x="60" y="161"/>
                  </a:lnTo>
                  <a:lnTo>
                    <a:pt x="65" y="167"/>
                  </a:lnTo>
                  <a:lnTo>
                    <a:pt x="71" y="172"/>
                  </a:lnTo>
                  <a:lnTo>
                    <a:pt x="87" y="184"/>
                  </a:lnTo>
                  <a:lnTo>
                    <a:pt x="103" y="193"/>
                  </a:lnTo>
                  <a:lnTo>
                    <a:pt x="139" y="211"/>
                  </a:lnTo>
                  <a:lnTo>
                    <a:pt x="156" y="220"/>
                  </a:lnTo>
                  <a:lnTo>
                    <a:pt x="174" y="231"/>
                  </a:lnTo>
                  <a:lnTo>
                    <a:pt x="189" y="241"/>
                  </a:lnTo>
                  <a:lnTo>
                    <a:pt x="205" y="255"/>
                  </a:lnTo>
                  <a:lnTo>
                    <a:pt x="211" y="262"/>
                  </a:lnTo>
                  <a:lnTo>
                    <a:pt x="216" y="271"/>
                  </a:lnTo>
                  <a:lnTo>
                    <a:pt x="222" y="280"/>
                  </a:lnTo>
                  <a:lnTo>
                    <a:pt x="227" y="289"/>
                  </a:lnTo>
                  <a:lnTo>
                    <a:pt x="229" y="299"/>
                  </a:lnTo>
                  <a:lnTo>
                    <a:pt x="232" y="311"/>
                  </a:lnTo>
                  <a:lnTo>
                    <a:pt x="233" y="324"/>
                  </a:lnTo>
                  <a:lnTo>
                    <a:pt x="235" y="337"/>
                  </a:lnTo>
                  <a:lnTo>
                    <a:pt x="235" y="337"/>
                  </a:lnTo>
                  <a:lnTo>
                    <a:pt x="233" y="350"/>
                  </a:lnTo>
                  <a:lnTo>
                    <a:pt x="232" y="361"/>
                  </a:lnTo>
                  <a:lnTo>
                    <a:pt x="229" y="373"/>
                  </a:lnTo>
                  <a:lnTo>
                    <a:pt x="226" y="383"/>
                  </a:lnTo>
                  <a:lnTo>
                    <a:pt x="220" y="394"/>
                  </a:lnTo>
                  <a:lnTo>
                    <a:pt x="214" y="404"/>
                  </a:lnTo>
                  <a:lnTo>
                    <a:pt x="206" y="413"/>
                  </a:lnTo>
                  <a:lnTo>
                    <a:pt x="198" y="421"/>
                  </a:lnTo>
                  <a:lnTo>
                    <a:pt x="189" y="429"/>
                  </a:lnTo>
                  <a:lnTo>
                    <a:pt x="179" y="435"/>
                  </a:lnTo>
                  <a:lnTo>
                    <a:pt x="169" y="440"/>
                  </a:lnTo>
                  <a:lnTo>
                    <a:pt x="157" y="445"/>
                  </a:lnTo>
                  <a:lnTo>
                    <a:pt x="144" y="449"/>
                  </a:lnTo>
                  <a:lnTo>
                    <a:pt x="131" y="452"/>
                  </a:lnTo>
                  <a:lnTo>
                    <a:pt x="117" y="453"/>
                  </a:lnTo>
                  <a:lnTo>
                    <a:pt x="103" y="455"/>
                  </a:lnTo>
                  <a:lnTo>
                    <a:pt x="103" y="45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68B9FE49-2850-4ECB-A380-AA11982EF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" y="729"/>
              <a:ext cx="138" cy="443"/>
            </a:xfrm>
            <a:custGeom>
              <a:avLst/>
              <a:gdLst>
                <a:gd name="T0" fmla="*/ 112 w 138"/>
                <a:gd name="T1" fmla="*/ 443 h 443"/>
                <a:gd name="T2" fmla="*/ 112 w 138"/>
                <a:gd name="T3" fmla="*/ 443 h 443"/>
                <a:gd name="T4" fmla="*/ 98 w 138"/>
                <a:gd name="T5" fmla="*/ 442 h 443"/>
                <a:gd name="T6" fmla="*/ 84 w 138"/>
                <a:gd name="T7" fmla="*/ 438 h 443"/>
                <a:gd name="T8" fmla="*/ 72 w 138"/>
                <a:gd name="T9" fmla="*/ 433 h 443"/>
                <a:gd name="T10" fmla="*/ 60 w 138"/>
                <a:gd name="T11" fmla="*/ 424 h 443"/>
                <a:gd name="T12" fmla="*/ 57 w 138"/>
                <a:gd name="T13" fmla="*/ 419 h 443"/>
                <a:gd name="T14" fmla="*/ 51 w 138"/>
                <a:gd name="T15" fmla="*/ 412 h 443"/>
                <a:gd name="T16" fmla="*/ 49 w 138"/>
                <a:gd name="T17" fmla="*/ 406 h 443"/>
                <a:gd name="T18" fmla="*/ 45 w 138"/>
                <a:gd name="T19" fmla="*/ 399 h 443"/>
                <a:gd name="T20" fmla="*/ 42 w 138"/>
                <a:gd name="T21" fmla="*/ 392 h 443"/>
                <a:gd name="T22" fmla="*/ 41 w 138"/>
                <a:gd name="T23" fmla="*/ 383 h 443"/>
                <a:gd name="T24" fmla="*/ 40 w 138"/>
                <a:gd name="T25" fmla="*/ 364 h 443"/>
                <a:gd name="T26" fmla="*/ 40 w 138"/>
                <a:gd name="T27" fmla="*/ 117 h 443"/>
                <a:gd name="T28" fmla="*/ 0 w 138"/>
                <a:gd name="T29" fmla="*/ 117 h 443"/>
                <a:gd name="T30" fmla="*/ 0 w 138"/>
                <a:gd name="T31" fmla="*/ 95 h 443"/>
                <a:gd name="T32" fmla="*/ 40 w 138"/>
                <a:gd name="T33" fmla="*/ 95 h 443"/>
                <a:gd name="T34" fmla="*/ 40 w 138"/>
                <a:gd name="T35" fmla="*/ 12 h 443"/>
                <a:gd name="T36" fmla="*/ 75 w 138"/>
                <a:gd name="T37" fmla="*/ 0 h 443"/>
                <a:gd name="T38" fmla="*/ 75 w 138"/>
                <a:gd name="T39" fmla="*/ 95 h 443"/>
                <a:gd name="T40" fmla="*/ 138 w 138"/>
                <a:gd name="T41" fmla="*/ 95 h 443"/>
                <a:gd name="T42" fmla="*/ 138 w 138"/>
                <a:gd name="T43" fmla="*/ 117 h 443"/>
                <a:gd name="T44" fmla="*/ 75 w 138"/>
                <a:gd name="T45" fmla="*/ 117 h 443"/>
                <a:gd name="T46" fmla="*/ 75 w 138"/>
                <a:gd name="T47" fmla="*/ 364 h 443"/>
                <a:gd name="T48" fmla="*/ 75 w 138"/>
                <a:gd name="T49" fmla="*/ 364 h 443"/>
                <a:gd name="T50" fmla="*/ 75 w 138"/>
                <a:gd name="T51" fmla="*/ 377 h 443"/>
                <a:gd name="T52" fmla="*/ 77 w 138"/>
                <a:gd name="T53" fmla="*/ 388 h 443"/>
                <a:gd name="T54" fmla="*/ 81 w 138"/>
                <a:gd name="T55" fmla="*/ 397 h 443"/>
                <a:gd name="T56" fmla="*/ 86 w 138"/>
                <a:gd name="T57" fmla="*/ 405 h 443"/>
                <a:gd name="T58" fmla="*/ 93 w 138"/>
                <a:gd name="T59" fmla="*/ 411 h 443"/>
                <a:gd name="T60" fmla="*/ 102 w 138"/>
                <a:gd name="T61" fmla="*/ 415 h 443"/>
                <a:gd name="T62" fmla="*/ 111 w 138"/>
                <a:gd name="T63" fmla="*/ 419 h 443"/>
                <a:gd name="T64" fmla="*/ 123 w 138"/>
                <a:gd name="T65" fmla="*/ 419 h 443"/>
                <a:gd name="T66" fmla="*/ 123 w 138"/>
                <a:gd name="T67" fmla="*/ 419 h 443"/>
                <a:gd name="T68" fmla="*/ 130 w 138"/>
                <a:gd name="T69" fmla="*/ 419 h 443"/>
                <a:gd name="T70" fmla="*/ 138 w 138"/>
                <a:gd name="T71" fmla="*/ 417 h 443"/>
                <a:gd name="T72" fmla="*/ 138 w 138"/>
                <a:gd name="T73" fmla="*/ 441 h 443"/>
                <a:gd name="T74" fmla="*/ 138 w 138"/>
                <a:gd name="T75" fmla="*/ 441 h 443"/>
                <a:gd name="T76" fmla="*/ 126 w 138"/>
                <a:gd name="T77" fmla="*/ 443 h 443"/>
                <a:gd name="T78" fmla="*/ 112 w 138"/>
                <a:gd name="T79" fmla="*/ 443 h 443"/>
                <a:gd name="T80" fmla="*/ 112 w 138"/>
                <a:gd name="T81" fmla="*/ 44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8" h="443">
                  <a:moveTo>
                    <a:pt x="112" y="443"/>
                  </a:moveTo>
                  <a:lnTo>
                    <a:pt x="112" y="443"/>
                  </a:lnTo>
                  <a:lnTo>
                    <a:pt x="98" y="442"/>
                  </a:lnTo>
                  <a:lnTo>
                    <a:pt x="84" y="438"/>
                  </a:lnTo>
                  <a:lnTo>
                    <a:pt x="72" y="433"/>
                  </a:lnTo>
                  <a:lnTo>
                    <a:pt x="60" y="424"/>
                  </a:lnTo>
                  <a:lnTo>
                    <a:pt x="57" y="419"/>
                  </a:lnTo>
                  <a:lnTo>
                    <a:pt x="51" y="412"/>
                  </a:lnTo>
                  <a:lnTo>
                    <a:pt x="49" y="406"/>
                  </a:lnTo>
                  <a:lnTo>
                    <a:pt x="45" y="399"/>
                  </a:lnTo>
                  <a:lnTo>
                    <a:pt x="42" y="392"/>
                  </a:lnTo>
                  <a:lnTo>
                    <a:pt x="41" y="383"/>
                  </a:lnTo>
                  <a:lnTo>
                    <a:pt x="40" y="364"/>
                  </a:lnTo>
                  <a:lnTo>
                    <a:pt x="40" y="117"/>
                  </a:lnTo>
                  <a:lnTo>
                    <a:pt x="0" y="117"/>
                  </a:lnTo>
                  <a:lnTo>
                    <a:pt x="0" y="95"/>
                  </a:lnTo>
                  <a:lnTo>
                    <a:pt x="40" y="95"/>
                  </a:lnTo>
                  <a:lnTo>
                    <a:pt x="40" y="12"/>
                  </a:lnTo>
                  <a:lnTo>
                    <a:pt x="75" y="0"/>
                  </a:lnTo>
                  <a:lnTo>
                    <a:pt x="75" y="95"/>
                  </a:lnTo>
                  <a:lnTo>
                    <a:pt x="138" y="95"/>
                  </a:lnTo>
                  <a:lnTo>
                    <a:pt x="138" y="117"/>
                  </a:lnTo>
                  <a:lnTo>
                    <a:pt x="75" y="117"/>
                  </a:lnTo>
                  <a:lnTo>
                    <a:pt x="75" y="364"/>
                  </a:lnTo>
                  <a:lnTo>
                    <a:pt x="75" y="364"/>
                  </a:lnTo>
                  <a:lnTo>
                    <a:pt x="75" y="377"/>
                  </a:lnTo>
                  <a:lnTo>
                    <a:pt x="77" y="388"/>
                  </a:lnTo>
                  <a:lnTo>
                    <a:pt x="81" y="397"/>
                  </a:lnTo>
                  <a:lnTo>
                    <a:pt x="86" y="405"/>
                  </a:lnTo>
                  <a:lnTo>
                    <a:pt x="93" y="411"/>
                  </a:lnTo>
                  <a:lnTo>
                    <a:pt x="102" y="415"/>
                  </a:lnTo>
                  <a:lnTo>
                    <a:pt x="111" y="419"/>
                  </a:lnTo>
                  <a:lnTo>
                    <a:pt x="123" y="419"/>
                  </a:lnTo>
                  <a:lnTo>
                    <a:pt x="123" y="419"/>
                  </a:lnTo>
                  <a:lnTo>
                    <a:pt x="130" y="419"/>
                  </a:lnTo>
                  <a:lnTo>
                    <a:pt x="138" y="417"/>
                  </a:lnTo>
                  <a:lnTo>
                    <a:pt x="138" y="441"/>
                  </a:lnTo>
                  <a:lnTo>
                    <a:pt x="138" y="441"/>
                  </a:lnTo>
                  <a:lnTo>
                    <a:pt x="126" y="443"/>
                  </a:lnTo>
                  <a:lnTo>
                    <a:pt x="112" y="443"/>
                  </a:lnTo>
                  <a:lnTo>
                    <a:pt x="112" y="44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7B47EF09-D15D-4F20-B3C9-D682CD0D30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85" y="704"/>
              <a:ext cx="48" cy="467"/>
            </a:xfrm>
            <a:custGeom>
              <a:avLst/>
              <a:gdLst>
                <a:gd name="T0" fmla="*/ 24 w 48"/>
                <a:gd name="T1" fmla="*/ 47 h 467"/>
                <a:gd name="T2" fmla="*/ 24 w 48"/>
                <a:gd name="T3" fmla="*/ 47 h 467"/>
                <a:gd name="T4" fmla="*/ 19 w 48"/>
                <a:gd name="T5" fmla="*/ 47 h 467"/>
                <a:gd name="T6" fmla="*/ 15 w 48"/>
                <a:gd name="T7" fmla="*/ 45 h 467"/>
                <a:gd name="T8" fmla="*/ 10 w 48"/>
                <a:gd name="T9" fmla="*/ 44 h 467"/>
                <a:gd name="T10" fmla="*/ 7 w 48"/>
                <a:gd name="T11" fmla="*/ 40 h 467"/>
                <a:gd name="T12" fmla="*/ 3 w 48"/>
                <a:gd name="T13" fmla="*/ 37 h 467"/>
                <a:gd name="T14" fmla="*/ 2 w 48"/>
                <a:gd name="T15" fmla="*/ 33 h 467"/>
                <a:gd name="T16" fmla="*/ 1 w 48"/>
                <a:gd name="T17" fmla="*/ 28 h 467"/>
                <a:gd name="T18" fmla="*/ 0 w 48"/>
                <a:gd name="T19" fmla="*/ 24 h 467"/>
                <a:gd name="T20" fmla="*/ 0 w 48"/>
                <a:gd name="T21" fmla="*/ 24 h 467"/>
                <a:gd name="T22" fmla="*/ 1 w 48"/>
                <a:gd name="T23" fmla="*/ 19 h 467"/>
                <a:gd name="T24" fmla="*/ 2 w 48"/>
                <a:gd name="T25" fmla="*/ 14 h 467"/>
                <a:gd name="T26" fmla="*/ 3 w 48"/>
                <a:gd name="T27" fmla="*/ 10 h 467"/>
                <a:gd name="T28" fmla="*/ 7 w 48"/>
                <a:gd name="T29" fmla="*/ 7 h 467"/>
                <a:gd name="T30" fmla="*/ 10 w 48"/>
                <a:gd name="T31" fmla="*/ 3 h 467"/>
                <a:gd name="T32" fmla="*/ 15 w 48"/>
                <a:gd name="T33" fmla="*/ 2 h 467"/>
                <a:gd name="T34" fmla="*/ 19 w 48"/>
                <a:gd name="T35" fmla="*/ 1 h 467"/>
                <a:gd name="T36" fmla="*/ 24 w 48"/>
                <a:gd name="T37" fmla="*/ 0 h 467"/>
                <a:gd name="T38" fmla="*/ 24 w 48"/>
                <a:gd name="T39" fmla="*/ 0 h 467"/>
                <a:gd name="T40" fmla="*/ 28 w 48"/>
                <a:gd name="T41" fmla="*/ 1 h 467"/>
                <a:gd name="T42" fmla="*/ 33 w 48"/>
                <a:gd name="T43" fmla="*/ 2 h 467"/>
                <a:gd name="T44" fmla="*/ 37 w 48"/>
                <a:gd name="T45" fmla="*/ 3 h 467"/>
                <a:gd name="T46" fmla="*/ 40 w 48"/>
                <a:gd name="T47" fmla="*/ 7 h 467"/>
                <a:gd name="T48" fmla="*/ 44 w 48"/>
                <a:gd name="T49" fmla="*/ 10 h 467"/>
                <a:gd name="T50" fmla="*/ 45 w 48"/>
                <a:gd name="T51" fmla="*/ 14 h 467"/>
                <a:gd name="T52" fmla="*/ 48 w 48"/>
                <a:gd name="T53" fmla="*/ 19 h 467"/>
                <a:gd name="T54" fmla="*/ 48 w 48"/>
                <a:gd name="T55" fmla="*/ 24 h 467"/>
                <a:gd name="T56" fmla="*/ 48 w 48"/>
                <a:gd name="T57" fmla="*/ 24 h 467"/>
                <a:gd name="T58" fmla="*/ 48 w 48"/>
                <a:gd name="T59" fmla="*/ 28 h 467"/>
                <a:gd name="T60" fmla="*/ 45 w 48"/>
                <a:gd name="T61" fmla="*/ 33 h 467"/>
                <a:gd name="T62" fmla="*/ 44 w 48"/>
                <a:gd name="T63" fmla="*/ 37 h 467"/>
                <a:gd name="T64" fmla="*/ 40 w 48"/>
                <a:gd name="T65" fmla="*/ 40 h 467"/>
                <a:gd name="T66" fmla="*/ 37 w 48"/>
                <a:gd name="T67" fmla="*/ 44 h 467"/>
                <a:gd name="T68" fmla="*/ 33 w 48"/>
                <a:gd name="T69" fmla="*/ 45 h 467"/>
                <a:gd name="T70" fmla="*/ 28 w 48"/>
                <a:gd name="T71" fmla="*/ 47 h 467"/>
                <a:gd name="T72" fmla="*/ 24 w 48"/>
                <a:gd name="T73" fmla="*/ 47 h 467"/>
                <a:gd name="T74" fmla="*/ 24 w 48"/>
                <a:gd name="T75" fmla="*/ 47 h 467"/>
                <a:gd name="T76" fmla="*/ 6 w 48"/>
                <a:gd name="T77" fmla="*/ 467 h 467"/>
                <a:gd name="T78" fmla="*/ 6 w 48"/>
                <a:gd name="T79" fmla="*/ 120 h 467"/>
                <a:gd name="T80" fmla="*/ 41 w 48"/>
                <a:gd name="T81" fmla="*/ 120 h 467"/>
                <a:gd name="T82" fmla="*/ 41 w 48"/>
                <a:gd name="T83" fmla="*/ 467 h 467"/>
                <a:gd name="T84" fmla="*/ 6 w 48"/>
                <a:gd name="T85" fmla="*/ 467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" h="467">
                  <a:moveTo>
                    <a:pt x="24" y="47"/>
                  </a:moveTo>
                  <a:lnTo>
                    <a:pt x="24" y="47"/>
                  </a:lnTo>
                  <a:lnTo>
                    <a:pt x="19" y="47"/>
                  </a:lnTo>
                  <a:lnTo>
                    <a:pt x="15" y="45"/>
                  </a:lnTo>
                  <a:lnTo>
                    <a:pt x="10" y="44"/>
                  </a:lnTo>
                  <a:lnTo>
                    <a:pt x="7" y="40"/>
                  </a:lnTo>
                  <a:lnTo>
                    <a:pt x="3" y="37"/>
                  </a:lnTo>
                  <a:lnTo>
                    <a:pt x="2" y="33"/>
                  </a:lnTo>
                  <a:lnTo>
                    <a:pt x="1" y="28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19"/>
                  </a:lnTo>
                  <a:lnTo>
                    <a:pt x="2" y="14"/>
                  </a:lnTo>
                  <a:lnTo>
                    <a:pt x="3" y="10"/>
                  </a:lnTo>
                  <a:lnTo>
                    <a:pt x="7" y="7"/>
                  </a:lnTo>
                  <a:lnTo>
                    <a:pt x="10" y="3"/>
                  </a:lnTo>
                  <a:lnTo>
                    <a:pt x="15" y="2"/>
                  </a:lnTo>
                  <a:lnTo>
                    <a:pt x="19" y="1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8" y="1"/>
                  </a:lnTo>
                  <a:lnTo>
                    <a:pt x="33" y="2"/>
                  </a:lnTo>
                  <a:lnTo>
                    <a:pt x="37" y="3"/>
                  </a:lnTo>
                  <a:lnTo>
                    <a:pt x="40" y="7"/>
                  </a:lnTo>
                  <a:lnTo>
                    <a:pt x="44" y="10"/>
                  </a:lnTo>
                  <a:lnTo>
                    <a:pt x="45" y="14"/>
                  </a:lnTo>
                  <a:lnTo>
                    <a:pt x="48" y="19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8" y="28"/>
                  </a:lnTo>
                  <a:lnTo>
                    <a:pt x="45" y="33"/>
                  </a:lnTo>
                  <a:lnTo>
                    <a:pt x="44" y="37"/>
                  </a:lnTo>
                  <a:lnTo>
                    <a:pt x="40" y="40"/>
                  </a:lnTo>
                  <a:lnTo>
                    <a:pt x="37" y="44"/>
                  </a:lnTo>
                  <a:lnTo>
                    <a:pt x="33" y="45"/>
                  </a:lnTo>
                  <a:lnTo>
                    <a:pt x="28" y="47"/>
                  </a:lnTo>
                  <a:lnTo>
                    <a:pt x="24" y="47"/>
                  </a:lnTo>
                  <a:lnTo>
                    <a:pt x="24" y="47"/>
                  </a:lnTo>
                  <a:close/>
                  <a:moveTo>
                    <a:pt x="6" y="467"/>
                  </a:moveTo>
                  <a:lnTo>
                    <a:pt x="6" y="120"/>
                  </a:lnTo>
                  <a:lnTo>
                    <a:pt x="41" y="120"/>
                  </a:lnTo>
                  <a:lnTo>
                    <a:pt x="41" y="467"/>
                  </a:lnTo>
                  <a:lnTo>
                    <a:pt x="6" y="46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4" name="Rectangle 34">
              <a:extLst>
                <a:ext uri="{FF2B5EF4-FFF2-40B4-BE49-F238E27FC236}">
                  <a16:creationId xmlns:a16="http://schemas.microsoft.com/office/drawing/2014/main" id="{88DBD877-6603-4736-8885-DDD2259BB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5" y="666"/>
              <a:ext cx="35" cy="50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5" name="Rectangle 35">
              <a:extLst>
                <a:ext uri="{FF2B5EF4-FFF2-40B4-BE49-F238E27FC236}">
                  <a16:creationId xmlns:a16="http://schemas.microsoft.com/office/drawing/2014/main" id="{DA4129FD-7394-4AC5-A39F-6180DDA3C4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4" y="666"/>
              <a:ext cx="35" cy="50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42B66FAF-3BD8-4AE4-AA6E-C54C820BA1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08" y="818"/>
              <a:ext cx="255" cy="360"/>
            </a:xfrm>
            <a:custGeom>
              <a:avLst/>
              <a:gdLst>
                <a:gd name="T0" fmla="*/ 32 w 255"/>
                <a:gd name="T1" fmla="*/ 196 h 360"/>
                <a:gd name="T2" fmla="*/ 36 w 255"/>
                <a:gd name="T3" fmla="*/ 226 h 360"/>
                <a:gd name="T4" fmla="*/ 43 w 255"/>
                <a:gd name="T5" fmla="*/ 252 h 360"/>
                <a:gd name="T6" fmla="*/ 52 w 255"/>
                <a:gd name="T7" fmla="*/ 275 h 360"/>
                <a:gd name="T8" fmla="*/ 65 w 255"/>
                <a:gd name="T9" fmla="*/ 296 h 360"/>
                <a:gd name="T10" fmla="*/ 82 w 255"/>
                <a:gd name="T11" fmla="*/ 312 h 360"/>
                <a:gd name="T12" fmla="*/ 101 w 255"/>
                <a:gd name="T13" fmla="*/ 323 h 360"/>
                <a:gd name="T14" fmla="*/ 123 w 255"/>
                <a:gd name="T15" fmla="*/ 330 h 360"/>
                <a:gd name="T16" fmla="*/ 149 w 255"/>
                <a:gd name="T17" fmla="*/ 332 h 360"/>
                <a:gd name="T18" fmla="*/ 160 w 255"/>
                <a:gd name="T19" fmla="*/ 332 h 360"/>
                <a:gd name="T20" fmla="*/ 195 w 255"/>
                <a:gd name="T21" fmla="*/ 327 h 360"/>
                <a:gd name="T22" fmla="*/ 232 w 255"/>
                <a:gd name="T23" fmla="*/ 312 h 360"/>
                <a:gd name="T24" fmla="*/ 243 w 255"/>
                <a:gd name="T25" fmla="*/ 335 h 360"/>
                <a:gd name="T26" fmla="*/ 224 w 255"/>
                <a:gd name="T27" fmla="*/ 344 h 360"/>
                <a:gd name="T28" fmla="*/ 202 w 255"/>
                <a:gd name="T29" fmla="*/ 352 h 360"/>
                <a:gd name="T30" fmla="*/ 176 w 255"/>
                <a:gd name="T31" fmla="*/ 357 h 360"/>
                <a:gd name="T32" fmla="*/ 149 w 255"/>
                <a:gd name="T33" fmla="*/ 360 h 360"/>
                <a:gd name="T34" fmla="*/ 132 w 255"/>
                <a:gd name="T35" fmla="*/ 358 h 360"/>
                <a:gd name="T36" fmla="*/ 100 w 255"/>
                <a:gd name="T37" fmla="*/ 353 h 360"/>
                <a:gd name="T38" fmla="*/ 72 w 255"/>
                <a:gd name="T39" fmla="*/ 340 h 360"/>
                <a:gd name="T40" fmla="*/ 49 w 255"/>
                <a:gd name="T41" fmla="*/ 323 h 360"/>
                <a:gd name="T42" fmla="*/ 30 w 255"/>
                <a:gd name="T43" fmla="*/ 300 h 360"/>
                <a:gd name="T44" fmla="*/ 15 w 255"/>
                <a:gd name="T45" fmla="*/ 271 h 360"/>
                <a:gd name="T46" fmla="*/ 6 w 255"/>
                <a:gd name="T47" fmla="*/ 239 h 360"/>
                <a:gd name="T48" fmla="*/ 1 w 255"/>
                <a:gd name="T49" fmla="*/ 200 h 360"/>
                <a:gd name="T50" fmla="*/ 0 w 255"/>
                <a:gd name="T51" fmla="*/ 178 h 360"/>
                <a:gd name="T52" fmla="*/ 3 w 255"/>
                <a:gd name="T53" fmla="*/ 139 h 360"/>
                <a:gd name="T54" fmla="*/ 9 w 255"/>
                <a:gd name="T55" fmla="*/ 104 h 360"/>
                <a:gd name="T56" fmla="*/ 19 w 255"/>
                <a:gd name="T57" fmla="*/ 75 h 360"/>
                <a:gd name="T58" fmla="*/ 35 w 255"/>
                <a:gd name="T59" fmla="*/ 49 h 360"/>
                <a:gd name="T60" fmla="*/ 53 w 255"/>
                <a:gd name="T61" fmla="*/ 28 h 360"/>
                <a:gd name="T62" fmla="*/ 76 w 255"/>
                <a:gd name="T63" fmla="*/ 12 h 360"/>
                <a:gd name="T64" fmla="*/ 102 w 255"/>
                <a:gd name="T65" fmla="*/ 3 h 360"/>
                <a:gd name="T66" fmla="*/ 131 w 255"/>
                <a:gd name="T67" fmla="*/ 0 h 360"/>
                <a:gd name="T68" fmla="*/ 145 w 255"/>
                <a:gd name="T69" fmla="*/ 1 h 360"/>
                <a:gd name="T70" fmla="*/ 171 w 255"/>
                <a:gd name="T71" fmla="*/ 6 h 360"/>
                <a:gd name="T72" fmla="*/ 194 w 255"/>
                <a:gd name="T73" fmla="*/ 15 h 360"/>
                <a:gd name="T74" fmla="*/ 214 w 255"/>
                <a:gd name="T75" fmla="*/ 29 h 360"/>
                <a:gd name="T76" fmla="*/ 229 w 255"/>
                <a:gd name="T77" fmla="*/ 50 h 360"/>
                <a:gd name="T78" fmla="*/ 242 w 255"/>
                <a:gd name="T79" fmla="*/ 75 h 360"/>
                <a:gd name="T80" fmla="*/ 250 w 255"/>
                <a:gd name="T81" fmla="*/ 106 h 360"/>
                <a:gd name="T82" fmla="*/ 255 w 255"/>
                <a:gd name="T83" fmla="*/ 142 h 360"/>
                <a:gd name="T84" fmla="*/ 32 w 255"/>
                <a:gd name="T85" fmla="*/ 196 h 360"/>
                <a:gd name="T86" fmla="*/ 131 w 255"/>
                <a:gd name="T87" fmla="*/ 24 h 360"/>
                <a:gd name="T88" fmla="*/ 107 w 255"/>
                <a:gd name="T89" fmla="*/ 27 h 360"/>
                <a:gd name="T90" fmla="*/ 88 w 255"/>
                <a:gd name="T91" fmla="*/ 34 h 360"/>
                <a:gd name="T92" fmla="*/ 71 w 255"/>
                <a:gd name="T93" fmla="*/ 47 h 360"/>
                <a:gd name="T94" fmla="*/ 57 w 255"/>
                <a:gd name="T95" fmla="*/ 66 h 360"/>
                <a:gd name="T96" fmla="*/ 47 w 255"/>
                <a:gd name="T97" fmla="*/ 88 h 360"/>
                <a:gd name="T98" fmla="*/ 39 w 255"/>
                <a:gd name="T99" fmla="*/ 112 h 360"/>
                <a:gd name="T100" fmla="*/ 34 w 255"/>
                <a:gd name="T101" fmla="*/ 142 h 360"/>
                <a:gd name="T102" fmla="*/ 32 w 255"/>
                <a:gd name="T103" fmla="*/ 173 h 360"/>
                <a:gd name="T104" fmla="*/ 221 w 255"/>
                <a:gd name="T105" fmla="*/ 145 h 360"/>
                <a:gd name="T106" fmla="*/ 217 w 255"/>
                <a:gd name="T107" fmla="*/ 104 h 360"/>
                <a:gd name="T108" fmla="*/ 212 w 255"/>
                <a:gd name="T109" fmla="*/ 82 h 360"/>
                <a:gd name="T110" fmla="*/ 203 w 255"/>
                <a:gd name="T111" fmla="*/ 63 h 360"/>
                <a:gd name="T112" fmla="*/ 193 w 255"/>
                <a:gd name="T113" fmla="*/ 49 h 360"/>
                <a:gd name="T114" fmla="*/ 179 w 255"/>
                <a:gd name="T115" fmla="*/ 36 h 360"/>
                <a:gd name="T116" fmla="*/ 162 w 255"/>
                <a:gd name="T117" fmla="*/ 28 h 360"/>
                <a:gd name="T118" fmla="*/ 142 w 255"/>
                <a:gd name="T119" fmla="*/ 24 h 360"/>
                <a:gd name="T120" fmla="*/ 131 w 255"/>
                <a:gd name="T121" fmla="*/ 24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360">
                  <a:moveTo>
                    <a:pt x="32" y="196"/>
                  </a:moveTo>
                  <a:lnTo>
                    <a:pt x="32" y="196"/>
                  </a:lnTo>
                  <a:lnTo>
                    <a:pt x="34" y="211"/>
                  </a:lnTo>
                  <a:lnTo>
                    <a:pt x="36" y="226"/>
                  </a:lnTo>
                  <a:lnTo>
                    <a:pt x="39" y="239"/>
                  </a:lnTo>
                  <a:lnTo>
                    <a:pt x="43" y="252"/>
                  </a:lnTo>
                  <a:lnTo>
                    <a:pt x="47" y="265"/>
                  </a:lnTo>
                  <a:lnTo>
                    <a:pt x="52" y="275"/>
                  </a:lnTo>
                  <a:lnTo>
                    <a:pt x="58" y="286"/>
                  </a:lnTo>
                  <a:lnTo>
                    <a:pt x="65" y="296"/>
                  </a:lnTo>
                  <a:lnTo>
                    <a:pt x="72" y="304"/>
                  </a:lnTo>
                  <a:lnTo>
                    <a:pt x="82" y="312"/>
                  </a:lnTo>
                  <a:lnTo>
                    <a:pt x="91" y="318"/>
                  </a:lnTo>
                  <a:lnTo>
                    <a:pt x="101" y="323"/>
                  </a:lnTo>
                  <a:lnTo>
                    <a:pt x="111" y="327"/>
                  </a:lnTo>
                  <a:lnTo>
                    <a:pt x="123" y="330"/>
                  </a:lnTo>
                  <a:lnTo>
                    <a:pt x="136" y="332"/>
                  </a:lnTo>
                  <a:lnTo>
                    <a:pt x="149" y="332"/>
                  </a:lnTo>
                  <a:lnTo>
                    <a:pt x="149" y="332"/>
                  </a:lnTo>
                  <a:lnTo>
                    <a:pt x="160" y="332"/>
                  </a:lnTo>
                  <a:lnTo>
                    <a:pt x="172" y="331"/>
                  </a:lnTo>
                  <a:lnTo>
                    <a:pt x="195" y="327"/>
                  </a:lnTo>
                  <a:lnTo>
                    <a:pt x="215" y="319"/>
                  </a:lnTo>
                  <a:lnTo>
                    <a:pt x="232" y="312"/>
                  </a:lnTo>
                  <a:lnTo>
                    <a:pt x="243" y="335"/>
                  </a:lnTo>
                  <a:lnTo>
                    <a:pt x="243" y="335"/>
                  </a:lnTo>
                  <a:lnTo>
                    <a:pt x="234" y="340"/>
                  </a:lnTo>
                  <a:lnTo>
                    <a:pt x="224" y="344"/>
                  </a:lnTo>
                  <a:lnTo>
                    <a:pt x="214" y="348"/>
                  </a:lnTo>
                  <a:lnTo>
                    <a:pt x="202" y="352"/>
                  </a:lnTo>
                  <a:lnTo>
                    <a:pt x="189" y="354"/>
                  </a:lnTo>
                  <a:lnTo>
                    <a:pt x="176" y="357"/>
                  </a:lnTo>
                  <a:lnTo>
                    <a:pt x="162" y="358"/>
                  </a:lnTo>
                  <a:lnTo>
                    <a:pt x="149" y="360"/>
                  </a:lnTo>
                  <a:lnTo>
                    <a:pt x="149" y="360"/>
                  </a:lnTo>
                  <a:lnTo>
                    <a:pt x="132" y="358"/>
                  </a:lnTo>
                  <a:lnTo>
                    <a:pt x="115" y="356"/>
                  </a:lnTo>
                  <a:lnTo>
                    <a:pt x="100" y="353"/>
                  </a:lnTo>
                  <a:lnTo>
                    <a:pt x="85" y="348"/>
                  </a:lnTo>
                  <a:lnTo>
                    <a:pt x="72" y="340"/>
                  </a:lnTo>
                  <a:lnTo>
                    <a:pt x="61" y="332"/>
                  </a:lnTo>
                  <a:lnTo>
                    <a:pt x="49" y="323"/>
                  </a:lnTo>
                  <a:lnTo>
                    <a:pt x="39" y="313"/>
                  </a:lnTo>
                  <a:lnTo>
                    <a:pt x="30" y="300"/>
                  </a:lnTo>
                  <a:lnTo>
                    <a:pt x="22" y="287"/>
                  </a:lnTo>
                  <a:lnTo>
                    <a:pt x="15" y="271"/>
                  </a:lnTo>
                  <a:lnTo>
                    <a:pt x="10" y="256"/>
                  </a:lnTo>
                  <a:lnTo>
                    <a:pt x="6" y="239"/>
                  </a:lnTo>
                  <a:lnTo>
                    <a:pt x="3" y="220"/>
                  </a:lnTo>
                  <a:lnTo>
                    <a:pt x="1" y="200"/>
                  </a:lnTo>
                  <a:lnTo>
                    <a:pt x="0" y="178"/>
                  </a:lnTo>
                  <a:lnTo>
                    <a:pt x="0" y="178"/>
                  </a:lnTo>
                  <a:lnTo>
                    <a:pt x="1" y="159"/>
                  </a:lnTo>
                  <a:lnTo>
                    <a:pt x="3" y="139"/>
                  </a:lnTo>
                  <a:lnTo>
                    <a:pt x="5" y="121"/>
                  </a:lnTo>
                  <a:lnTo>
                    <a:pt x="9" y="104"/>
                  </a:lnTo>
                  <a:lnTo>
                    <a:pt x="14" y="89"/>
                  </a:lnTo>
                  <a:lnTo>
                    <a:pt x="19" y="75"/>
                  </a:lnTo>
                  <a:lnTo>
                    <a:pt x="27" y="60"/>
                  </a:lnTo>
                  <a:lnTo>
                    <a:pt x="35" y="49"/>
                  </a:lnTo>
                  <a:lnTo>
                    <a:pt x="44" y="37"/>
                  </a:lnTo>
                  <a:lnTo>
                    <a:pt x="53" y="28"/>
                  </a:lnTo>
                  <a:lnTo>
                    <a:pt x="65" y="20"/>
                  </a:lnTo>
                  <a:lnTo>
                    <a:pt x="76" y="12"/>
                  </a:lnTo>
                  <a:lnTo>
                    <a:pt x="88" y="7"/>
                  </a:lnTo>
                  <a:lnTo>
                    <a:pt x="102" y="3"/>
                  </a:lnTo>
                  <a:lnTo>
                    <a:pt x="116" y="1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45" y="1"/>
                  </a:lnTo>
                  <a:lnTo>
                    <a:pt x="158" y="2"/>
                  </a:lnTo>
                  <a:lnTo>
                    <a:pt x="171" y="6"/>
                  </a:lnTo>
                  <a:lnTo>
                    <a:pt x="182" y="10"/>
                  </a:lnTo>
                  <a:lnTo>
                    <a:pt x="194" y="15"/>
                  </a:lnTo>
                  <a:lnTo>
                    <a:pt x="203" y="22"/>
                  </a:lnTo>
                  <a:lnTo>
                    <a:pt x="214" y="29"/>
                  </a:lnTo>
                  <a:lnTo>
                    <a:pt x="221" y="38"/>
                  </a:lnTo>
                  <a:lnTo>
                    <a:pt x="229" y="50"/>
                  </a:lnTo>
                  <a:lnTo>
                    <a:pt x="236" y="62"/>
                  </a:lnTo>
                  <a:lnTo>
                    <a:pt x="242" y="75"/>
                  </a:lnTo>
                  <a:lnTo>
                    <a:pt x="246" y="89"/>
                  </a:lnTo>
                  <a:lnTo>
                    <a:pt x="250" y="106"/>
                  </a:lnTo>
                  <a:lnTo>
                    <a:pt x="252" y="123"/>
                  </a:lnTo>
                  <a:lnTo>
                    <a:pt x="255" y="142"/>
                  </a:lnTo>
                  <a:lnTo>
                    <a:pt x="255" y="161"/>
                  </a:lnTo>
                  <a:lnTo>
                    <a:pt x="32" y="196"/>
                  </a:lnTo>
                  <a:close/>
                  <a:moveTo>
                    <a:pt x="131" y="24"/>
                  </a:moveTo>
                  <a:lnTo>
                    <a:pt x="131" y="24"/>
                  </a:lnTo>
                  <a:lnTo>
                    <a:pt x="119" y="24"/>
                  </a:lnTo>
                  <a:lnTo>
                    <a:pt x="107" y="27"/>
                  </a:lnTo>
                  <a:lnTo>
                    <a:pt x="97" y="31"/>
                  </a:lnTo>
                  <a:lnTo>
                    <a:pt x="88" y="34"/>
                  </a:lnTo>
                  <a:lnTo>
                    <a:pt x="79" y="41"/>
                  </a:lnTo>
                  <a:lnTo>
                    <a:pt x="71" y="47"/>
                  </a:lnTo>
                  <a:lnTo>
                    <a:pt x="63" y="57"/>
                  </a:lnTo>
                  <a:lnTo>
                    <a:pt x="57" y="66"/>
                  </a:lnTo>
                  <a:lnTo>
                    <a:pt x="52" y="76"/>
                  </a:lnTo>
                  <a:lnTo>
                    <a:pt x="47" y="88"/>
                  </a:lnTo>
                  <a:lnTo>
                    <a:pt x="41" y="99"/>
                  </a:lnTo>
                  <a:lnTo>
                    <a:pt x="39" y="112"/>
                  </a:lnTo>
                  <a:lnTo>
                    <a:pt x="36" y="126"/>
                  </a:lnTo>
                  <a:lnTo>
                    <a:pt x="34" y="142"/>
                  </a:lnTo>
                  <a:lnTo>
                    <a:pt x="32" y="158"/>
                  </a:lnTo>
                  <a:lnTo>
                    <a:pt x="32" y="173"/>
                  </a:lnTo>
                  <a:lnTo>
                    <a:pt x="221" y="145"/>
                  </a:lnTo>
                  <a:lnTo>
                    <a:pt x="221" y="145"/>
                  </a:lnTo>
                  <a:lnTo>
                    <a:pt x="219" y="117"/>
                  </a:lnTo>
                  <a:lnTo>
                    <a:pt x="217" y="104"/>
                  </a:lnTo>
                  <a:lnTo>
                    <a:pt x="215" y="93"/>
                  </a:lnTo>
                  <a:lnTo>
                    <a:pt x="212" y="82"/>
                  </a:lnTo>
                  <a:lnTo>
                    <a:pt x="208" y="72"/>
                  </a:lnTo>
                  <a:lnTo>
                    <a:pt x="203" y="63"/>
                  </a:lnTo>
                  <a:lnTo>
                    <a:pt x="198" y="55"/>
                  </a:lnTo>
                  <a:lnTo>
                    <a:pt x="193" y="49"/>
                  </a:lnTo>
                  <a:lnTo>
                    <a:pt x="186" y="42"/>
                  </a:lnTo>
                  <a:lnTo>
                    <a:pt x="179" y="36"/>
                  </a:lnTo>
                  <a:lnTo>
                    <a:pt x="171" y="32"/>
                  </a:lnTo>
                  <a:lnTo>
                    <a:pt x="162" y="28"/>
                  </a:lnTo>
                  <a:lnTo>
                    <a:pt x="153" y="25"/>
                  </a:lnTo>
                  <a:lnTo>
                    <a:pt x="142" y="24"/>
                  </a:lnTo>
                  <a:lnTo>
                    <a:pt x="131" y="24"/>
                  </a:lnTo>
                  <a:lnTo>
                    <a:pt x="131" y="2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4B21FC89-606E-47C6-AF2E-61D390232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7" y="824"/>
              <a:ext cx="223" cy="354"/>
            </a:xfrm>
            <a:custGeom>
              <a:avLst/>
              <a:gdLst>
                <a:gd name="T0" fmla="*/ 115 w 223"/>
                <a:gd name="T1" fmla="*/ 354 h 354"/>
                <a:gd name="T2" fmla="*/ 115 w 223"/>
                <a:gd name="T3" fmla="*/ 354 h 354"/>
                <a:gd name="T4" fmla="*/ 102 w 223"/>
                <a:gd name="T5" fmla="*/ 352 h 354"/>
                <a:gd name="T6" fmla="*/ 89 w 223"/>
                <a:gd name="T7" fmla="*/ 351 h 354"/>
                <a:gd name="T8" fmla="*/ 78 w 223"/>
                <a:gd name="T9" fmla="*/ 350 h 354"/>
                <a:gd name="T10" fmla="*/ 66 w 223"/>
                <a:gd name="T11" fmla="*/ 347 h 354"/>
                <a:gd name="T12" fmla="*/ 56 w 223"/>
                <a:gd name="T13" fmla="*/ 343 h 354"/>
                <a:gd name="T14" fmla="*/ 47 w 223"/>
                <a:gd name="T15" fmla="*/ 338 h 354"/>
                <a:gd name="T16" fmla="*/ 38 w 223"/>
                <a:gd name="T17" fmla="*/ 333 h 354"/>
                <a:gd name="T18" fmla="*/ 30 w 223"/>
                <a:gd name="T19" fmla="*/ 326 h 354"/>
                <a:gd name="T20" fmla="*/ 23 w 223"/>
                <a:gd name="T21" fmla="*/ 320 h 354"/>
                <a:gd name="T22" fmla="*/ 17 w 223"/>
                <a:gd name="T23" fmla="*/ 311 h 354"/>
                <a:gd name="T24" fmla="*/ 12 w 223"/>
                <a:gd name="T25" fmla="*/ 303 h 354"/>
                <a:gd name="T26" fmla="*/ 8 w 223"/>
                <a:gd name="T27" fmla="*/ 293 h 354"/>
                <a:gd name="T28" fmla="*/ 5 w 223"/>
                <a:gd name="T29" fmla="*/ 282 h 354"/>
                <a:gd name="T30" fmla="*/ 3 w 223"/>
                <a:gd name="T31" fmla="*/ 271 h 354"/>
                <a:gd name="T32" fmla="*/ 1 w 223"/>
                <a:gd name="T33" fmla="*/ 258 h 354"/>
                <a:gd name="T34" fmla="*/ 0 w 223"/>
                <a:gd name="T35" fmla="*/ 245 h 354"/>
                <a:gd name="T36" fmla="*/ 0 w 223"/>
                <a:gd name="T37" fmla="*/ 0 h 354"/>
                <a:gd name="T38" fmla="*/ 35 w 223"/>
                <a:gd name="T39" fmla="*/ 0 h 354"/>
                <a:gd name="T40" fmla="*/ 35 w 223"/>
                <a:gd name="T41" fmla="*/ 245 h 354"/>
                <a:gd name="T42" fmla="*/ 35 w 223"/>
                <a:gd name="T43" fmla="*/ 245 h 354"/>
                <a:gd name="T44" fmla="*/ 36 w 223"/>
                <a:gd name="T45" fmla="*/ 264 h 354"/>
                <a:gd name="T46" fmla="*/ 40 w 223"/>
                <a:gd name="T47" fmla="*/ 281 h 354"/>
                <a:gd name="T48" fmla="*/ 43 w 223"/>
                <a:gd name="T49" fmla="*/ 289 h 354"/>
                <a:gd name="T50" fmla="*/ 47 w 223"/>
                <a:gd name="T51" fmla="*/ 295 h 354"/>
                <a:gd name="T52" fmla="*/ 51 w 223"/>
                <a:gd name="T53" fmla="*/ 302 h 354"/>
                <a:gd name="T54" fmla="*/ 54 w 223"/>
                <a:gd name="T55" fmla="*/ 307 h 354"/>
                <a:gd name="T56" fmla="*/ 60 w 223"/>
                <a:gd name="T57" fmla="*/ 312 h 354"/>
                <a:gd name="T58" fmla="*/ 66 w 223"/>
                <a:gd name="T59" fmla="*/ 317 h 354"/>
                <a:gd name="T60" fmla="*/ 73 w 223"/>
                <a:gd name="T61" fmla="*/ 320 h 354"/>
                <a:gd name="T62" fmla="*/ 79 w 223"/>
                <a:gd name="T63" fmla="*/ 324 h 354"/>
                <a:gd name="T64" fmla="*/ 88 w 223"/>
                <a:gd name="T65" fmla="*/ 325 h 354"/>
                <a:gd name="T66" fmla="*/ 96 w 223"/>
                <a:gd name="T67" fmla="*/ 328 h 354"/>
                <a:gd name="T68" fmla="*/ 115 w 223"/>
                <a:gd name="T69" fmla="*/ 329 h 354"/>
                <a:gd name="T70" fmla="*/ 115 w 223"/>
                <a:gd name="T71" fmla="*/ 329 h 354"/>
                <a:gd name="T72" fmla="*/ 135 w 223"/>
                <a:gd name="T73" fmla="*/ 328 h 354"/>
                <a:gd name="T74" fmla="*/ 155 w 223"/>
                <a:gd name="T75" fmla="*/ 325 h 354"/>
                <a:gd name="T76" fmla="*/ 174 w 223"/>
                <a:gd name="T77" fmla="*/ 321 h 354"/>
                <a:gd name="T78" fmla="*/ 188 w 223"/>
                <a:gd name="T79" fmla="*/ 315 h 354"/>
                <a:gd name="T80" fmla="*/ 188 w 223"/>
                <a:gd name="T81" fmla="*/ 0 h 354"/>
                <a:gd name="T82" fmla="*/ 223 w 223"/>
                <a:gd name="T83" fmla="*/ 0 h 354"/>
                <a:gd name="T84" fmla="*/ 223 w 223"/>
                <a:gd name="T85" fmla="*/ 328 h 354"/>
                <a:gd name="T86" fmla="*/ 223 w 223"/>
                <a:gd name="T87" fmla="*/ 328 h 354"/>
                <a:gd name="T88" fmla="*/ 214 w 223"/>
                <a:gd name="T89" fmla="*/ 333 h 354"/>
                <a:gd name="T90" fmla="*/ 202 w 223"/>
                <a:gd name="T91" fmla="*/ 337 h 354"/>
                <a:gd name="T92" fmla="*/ 189 w 223"/>
                <a:gd name="T93" fmla="*/ 342 h 354"/>
                <a:gd name="T94" fmla="*/ 176 w 223"/>
                <a:gd name="T95" fmla="*/ 346 h 354"/>
                <a:gd name="T96" fmla="*/ 161 w 223"/>
                <a:gd name="T97" fmla="*/ 348 h 354"/>
                <a:gd name="T98" fmla="*/ 146 w 223"/>
                <a:gd name="T99" fmla="*/ 351 h 354"/>
                <a:gd name="T100" fmla="*/ 131 w 223"/>
                <a:gd name="T101" fmla="*/ 352 h 354"/>
                <a:gd name="T102" fmla="*/ 115 w 223"/>
                <a:gd name="T103" fmla="*/ 354 h 354"/>
                <a:gd name="T104" fmla="*/ 115 w 223"/>
                <a:gd name="T10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3" h="354">
                  <a:moveTo>
                    <a:pt x="115" y="354"/>
                  </a:moveTo>
                  <a:lnTo>
                    <a:pt x="115" y="354"/>
                  </a:lnTo>
                  <a:lnTo>
                    <a:pt x="102" y="352"/>
                  </a:lnTo>
                  <a:lnTo>
                    <a:pt x="89" y="351"/>
                  </a:lnTo>
                  <a:lnTo>
                    <a:pt x="78" y="350"/>
                  </a:lnTo>
                  <a:lnTo>
                    <a:pt x="66" y="347"/>
                  </a:lnTo>
                  <a:lnTo>
                    <a:pt x="56" y="343"/>
                  </a:lnTo>
                  <a:lnTo>
                    <a:pt x="47" y="338"/>
                  </a:lnTo>
                  <a:lnTo>
                    <a:pt x="38" y="333"/>
                  </a:lnTo>
                  <a:lnTo>
                    <a:pt x="30" y="326"/>
                  </a:lnTo>
                  <a:lnTo>
                    <a:pt x="23" y="320"/>
                  </a:lnTo>
                  <a:lnTo>
                    <a:pt x="17" y="311"/>
                  </a:lnTo>
                  <a:lnTo>
                    <a:pt x="12" y="303"/>
                  </a:lnTo>
                  <a:lnTo>
                    <a:pt x="8" y="293"/>
                  </a:lnTo>
                  <a:lnTo>
                    <a:pt x="5" y="282"/>
                  </a:lnTo>
                  <a:lnTo>
                    <a:pt x="3" y="271"/>
                  </a:lnTo>
                  <a:lnTo>
                    <a:pt x="1" y="258"/>
                  </a:lnTo>
                  <a:lnTo>
                    <a:pt x="0" y="245"/>
                  </a:lnTo>
                  <a:lnTo>
                    <a:pt x="0" y="0"/>
                  </a:lnTo>
                  <a:lnTo>
                    <a:pt x="35" y="0"/>
                  </a:lnTo>
                  <a:lnTo>
                    <a:pt x="35" y="245"/>
                  </a:lnTo>
                  <a:lnTo>
                    <a:pt x="35" y="245"/>
                  </a:lnTo>
                  <a:lnTo>
                    <a:pt x="36" y="264"/>
                  </a:lnTo>
                  <a:lnTo>
                    <a:pt x="40" y="281"/>
                  </a:lnTo>
                  <a:lnTo>
                    <a:pt x="43" y="289"/>
                  </a:lnTo>
                  <a:lnTo>
                    <a:pt x="47" y="295"/>
                  </a:lnTo>
                  <a:lnTo>
                    <a:pt x="51" y="302"/>
                  </a:lnTo>
                  <a:lnTo>
                    <a:pt x="54" y="307"/>
                  </a:lnTo>
                  <a:lnTo>
                    <a:pt x="60" y="312"/>
                  </a:lnTo>
                  <a:lnTo>
                    <a:pt x="66" y="317"/>
                  </a:lnTo>
                  <a:lnTo>
                    <a:pt x="73" y="320"/>
                  </a:lnTo>
                  <a:lnTo>
                    <a:pt x="79" y="324"/>
                  </a:lnTo>
                  <a:lnTo>
                    <a:pt x="88" y="325"/>
                  </a:lnTo>
                  <a:lnTo>
                    <a:pt x="96" y="328"/>
                  </a:lnTo>
                  <a:lnTo>
                    <a:pt x="115" y="329"/>
                  </a:lnTo>
                  <a:lnTo>
                    <a:pt x="115" y="329"/>
                  </a:lnTo>
                  <a:lnTo>
                    <a:pt x="135" y="328"/>
                  </a:lnTo>
                  <a:lnTo>
                    <a:pt x="155" y="325"/>
                  </a:lnTo>
                  <a:lnTo>
                    <a:pt x="174" y="321"/>
                  </a:lnTo>
                  <a:lnTo>
                    <a:pt x="188" y="315"/>
                  </a:lnTo>
                  <a:lnTo>
                    <a:pt x="188" y="0"/>
                  </a:lnTo>
                  <a:lnTo>
                    <a:pt x="223" y="0"/>
                  </a:lnTo>
                  <a:lnTo>
                    <a:pt x="223" y="328"/>
                  </a:lnTo>
                  <a:lnTo>
                    <a:pt x="223" y="328"/>
                  </a:lnTo>
                  <a:lnTo>
                    <a:pt x="214" y="333"/>
                  </a:lnTo>
                  <a:lnTo>
                    <a:pt x="202" y="337"/>
                  </a:lnTo>
                  <a:lnTo>
                    <a:pt x="189" y="342"/>
                  </a:lnTo>
                  <a:lnTo>
                    <a:pt x="176" y="346"/>
                  </a:lnTo>
                  <a:lnTo>
                    <a:pt x="161" y="348"/>
                  </a:lnTo>
                  <a:lnTo>
                    <a:pt x="146" y="351"/>
                  </a:lnTo>
                  <a:lnTo>
                    <a:pt x="131" y="352"/>
                  </a:lnTo>
                  <a:lnTo>
                    <a:pt x="115" y="354"/>
                  </a:lnTo>
                  <a:lnTo>
                    <a:pt x="115" y="35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8826D2BE-67F3-4A70-A709-BCBAE60BA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8" y="818"/>
              <a:ext cx="229" cy="353"/>
            </a:xfrm>
            <a:custGeom>
              <a:avLst/>
              <a:gdLst>
                <a:gd name="T0" fmla="*/ 196 w 229"/>
                <a:gd name="T1" fmla="*/ 353 h 353"/>
                <a:gd name="T2" fmla="*/ 196 w 229"/>
                <a:gd name="T3" fmla="*/ 111 h 353"/>
                <a:gd name="T4" fmla="*/ 196 w 229"/>
                <a:gd name="T5" fmla="*/ 111 h 353"/>
                <a:gd name="T6" fmla="*/ 194 w 229"/>
                <a:gd name="T7" fmla="*/ 90 h 353"/>
                <a:gd name="T8" fmla="*/ 190 w 229"/>
                <a:gd name="T9" fmla="*/ 72 h 353"/>
                <a:gd name="T10" fmla="*/ 188 w 229"/>
                <a:gd name="T11" fmla="*/ 64 h 353"/>
                <a:gd name="T12" fmla="*/ 184 w 229"/>
                <a:gd name="T13" fmla="*/ 57 h 353"/>
                <a:gd name="T14" fmla="*/ 180 w 229"/>
                <a:gd name="T15" fmla="*/ 50 h 353"/>
                <a:gd name="T16" fmla="*/ 175 w 229"/>
                <a:gd name="T17" fmla="*/ 45 h 353"/>
                <a:gd name="T18" fmla="*/ 170 w 229"/>
                <a:gd name="T19" fmla="*/ 40 h 353"/>
                <a:gd name="T20" fmla="*/ 163 w 229"/>
                <a:gd name="T21" fmla="*/ 36 h 353"/>
                <a:gd name="T22" fmla="*/ 156 w 229"/>
                <a:gd name="T23" fmla="*/ 32 h 353"/>
                <a:gd name="T24" fmla="*/ 148 w 229"/>
                <a:gd name="T25" fmla="*/ 28 h 353"/>
                <a:gd name="T26" fmla="*/ 139 w 229"/>
                <a:gd name="T27" fmla="*/ 27 h 353"/>
                <a:gd name="T28" fmla="*/ 130 w 229"/>
                <a:gd name="T29" fmla="*/ 24 h 353"/>
                <a:gd name="T30" fmla="*/ 106 w 229"/>
                <a:gd name="T31" fmla="*/ 23 h 353"/>
                <a:gd name="T32" fmla="*/ 106 w 229"/>
                <a:gd name="T33" fmla="*/ 23 h 353"/>
                <a:gd name="T34" fmla="*/ 87 w 229"/>
                <a:gd name="T35" fmla="*/ 24 h 353"/>
                <a:gd name="T36" fmla="*/ 69 w 229"/>
                <a:gd name="T37" fmla="*/ 27 h 353"/>
                <a:gd name="T38" fmla="*/ 51 w 229"/>
                <a:gd name="T39" fmla="*/ 31 h 353"/>
                <a:gd name="T40" fmla="*/ 35 w 229"/>
                <a:gd name="T41" fmla="*/ 37 h 353"/>
                <a:gd name="T42" fmla="*/ 35 w 229"/>
                <a:gd name="T43" fmla="*/ 353 h 353"/>
                <a:gd name="T44" fmla="*/ 0 w 229"/>
                <a:gd name="T45" fmla="*/ 353 h 353"/>
                <a:gd name="T46" fmla="*/ 0 w 229"/>
                <a:gd name="T47" fmla="*/ 24 h 353"/>
                <a:gd name="T48" fmla="*/ 0 w 229"/>
                <a:gd name="T49" fmla="*/ 24 h 353"/>
                <a:gd name="T50" fmla="*/ 23 w 229"/>
                <a:gd name="T51" fmla="*/ 14 h 353"/>
                <a:gd name="T52" fmla="*/ 51 w 229"/>
                <a:gd name="T53" fmla="*/ 7 h 353"/>
                <a:gd name="T54" fmla="*/ 78 w 229"/>
                <a:gd name="T55" fmla="*/ 2 h 353"/>
                <a:gd name="T56" fmla="*/ 92 w 229"/>
                <a:gd name="T57" fmla="*/ 1 h 353"/>
                <a:gd name="T58" fmla="*/ 106 w 229"/>
                <a:gd name="T59" fmla="*/ 0 h 353"/>
                <a:gd name="T60" fmla="*/ 106 w 229"/>
                <a:gd name="T61" fmla="*/ 0 h 353"/>
                <a:gd name="T62" fmla="*/ 122 w 229"/>
                <a:gd name="T63" fmla="*/ 1 h 353"/>
                <a:gd name="T64" fmla="*/ 136 w 229"/>
                <a:gd name="T65" fmla="*/ 2 h 353"/>
                <a:gd name="T66" fmla="*/ 149 w 229"/>
                <a:gd name="T67" fmla="*/ 5 h 353"/>
                <a:gd name="T68" fmla="*/ 162 w 229"/>
                <a:gd name="T69" fmla="*/ 7 h 353"/>
                <a:gd name="T70" fmla="*/ 172 w 229"/>
                <a:gd name="T71" fmla="*/ 11 h 353"/>
                <a:gd name="T72" fmla="*/ 183 w 229"/>
                <a:gd name="T73" fmla="*/ 16 h 353"/>
                <a:gd name="T74" fmla="*/ 192 w 229"/>
                <a:gd name="T75" fmla="*/ 22 h 353"/>
                <a:gd name="T76" fmla="*/ 201 w 229"/>
                <a:gd name="T77" fmla="*/ 28 h 353"/>
                <a:gd name="T78" fmla="*/ 207 w 229"/>
                <a:gd name="T79" fmla="*/ 36 h 353"/>
                <a:gd name="T80" fmla="*/ 214 w 229"/>
                <a:gd name="T81" fmla="*/ 44 h 353"/>
                <a:gd name="T82" fmla="*/ 219 w 229"/>
                <a:gd name="T83" fmla="*/ 54 h 353"/>
                <a:gd name="T84" fmla="*/ 223 w 229"/>
                <a:gd name="T85" fmla="*/ 63 h 353"/>
                <a:gd name="T86" fmla="*/ 225 w 229"/>
                <a:gd name="T87" fmla="*/ 75 h 353"/>
                <a:gd name="T88" fmla="*/ 228 w 229"/>
                <a:gd name="T89" fmla="*/ 85 h 353"/>
                <a:gd name="T90" fmla="*/ 229 w 229"/>
                <a:gd name="T91" fmla="*/ 98 h 353"/>
                <a:gd name="T92" fmla="*/ 229 w 229"/>
                <a:gd name="T93" fmla="*/ 111 h 353"/>
                <a:gd name="T94" fmla="*/ 229 w 229"/>
                <a:gd name="T95" fmla="*/ 353 h 353"/>
                <a:gd name="T96" fmla="*/ 196 w 229"/>
                <a:gd name="T97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9" h="353">
                  <a:moveTo>
                    <a:pt x="196" y="353"/>
                  </a:moveTo>
                  <a:lnTo>
                    <a:pt x="196" y="111"/>
                  </a:lnTo>
                  <a:lnTo>
                    <a:pt x="196" y="111"/>
                  </a:lnTo>
                  <a:lnTo>
                    <a:pt x="194" y="90"/>
                  </a:lnTo>
                  <a:lnTo>
                    <a:pt x="190" y="72"/>
                  </a:lnTo>
                  <a:lnTo>
                    <a:pt x="188" y="64"/>
                  </a:lnTo>
                  <a:lnTo>
                    <a:pt x="184" y="57"/>
                  </a:lnTo>
                  <a:lnTo>
                    <a:pt x="180" y="50"/>
                  </a:lnTo>
                  <a:lnTo>
                    <a:pt x="175" y="45"/>
                  </a:lnTo>
                  <a:lnTo>
                    <a:pt x="170" y="40"/>
                  </a:lnTo>
                  <a:lnTo>
                    <a:pt x="163" y="36"/>
                  </a:lnTo>
                  <a:lnTo>
                    <a:pt x="156" y="32"/>
                  </a:lnTo>
                  <a:lnTo>
                    <a:pt x="148" y="28"/>
                  </a:lnTo>
                  <a:lnTo>
                    <a:pt x="139" y="27"/>
                  </a:lnTo>
                  <a:lnTo>
                    <a:pt x="130" y="24"/>
                  </a:lnTo>
                  <a:lnTo>
                    <a:pt x="106" y="23"/>
                  </a:lnTo>
                  <a:lnTo>
                    <a:pt x="106" y="23"/>
                  </a:lnTo>
                  <a:lnTo>
                    <a:pt x="87" y="24"/>
                  </a:lnTo>
                  <a:lnTo>
                    <a:pt x="69" y="27"/>
                  </a:lnTo>
                  <a:lnTo>
                    <a:pt x="51" y="31"/>
                  </a:lnTo>
                  <a:lnTo>
                    <a:pt x="35" y="37"/>
                  </a:lnTo>
                  <a:lnTo>
                    <a:pt x="35" y="353"/>
                  </a:lnTo>
                  <a:lnTo>
                    <a:pt x="0" y="353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3" y="14"/>
                  </a:lnTo>
                  <a:lnTo>
                    <a:pt x="51" y="7"/>
                  </a:lnTo>
                  <a:lnTo>
                    <a:pt x="78" y="2"/>
                  </a:lnTo>
                  <a:lnTo>
                    <a:pt x="92" y="1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22" y="1"/>
                  </a:lnTo>
                  <a:lnTo>
                    <a:pt x="136" y="2"/>
                  </a:lnTo>
                  <a:lnTo>
                    <a:pt x="149" y="5"/>
                  </a:lnTo>
                  <a:lnTo>
                    <a:pt x="162" y="7"/>
                  </a:lnTo>
                  <a:lnTo>
                    <a:pt x="172" y="11"/>
                  </a:lnTo>
                  <a:lnTo>
                    <a:pt x="183" y="16"/>
                  </a:lnTo>
                  <a:lnTo>
                    <a:pt x="192" y="22"/>
                  </a:lnTo>
                  <a:lnTo>
                    <a:pt x="201" y="28"/>
                  </a:lnTo>
                  <a:lnTo>
                    <a:pt x="207" y="36"/>
                  </a:lnTo>
                  <a:lnTo>
                    <a:pt x="214" y="44"/>
                  </a:lnTo>
                  <a:lnTo>
                    <a:pt x="219" y="54"/>
                  </a:lnTo>
                  <a:lnTo>
                    <a:pt x="223" y="63"/>
                  </a:lnTo>
                  <a:lnTo>
                    <a:pt x="225" y="75"/>
                  </a:lnTo>
                  <a:lnTo>
                    <a:pt x="228" y="85"/>
                  </a:lnTo>
                  <a:lnTo>
                    <a:pt x="229" y="98"/>
                  </a:lnTo>
                  <a:lnTo>
                    <a:pt x="229" y="111"/>
                  </a:lnTo>
                  <a:lnTo>
                    <a:pt x="229" y="353"/>
                  </a:lnTo>
                  <a:lnTo>
                    <a:pt x="196" y="35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C0B55071-ED68-45F2-B5A6-2720F47CC5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3" y="666"/>
              <a:ext cx="239" cy="512"/>
            </a:xfrm>
            <a:custGeom>
              <a:avLst/>
              <a:gdLst>
                <a:gd name="T0" fmla="*/ 142 w 239"/>
                <a:gd name="T1" fmla="*/ 512 h 512"/>
                <a:gd name="T2" fmla="*/ 109 w 239"/>
                <a:gd name="T3" fmla="*/ 508 h 512"/>
                <a:gd name="T4" fmla="*/ 80 w 239"/>
                <a:gd name="T5" fmla="*/ 499 h 512"/>
                <a:gd name="T6" fmla="*/ 55 w 239"/>
                <a:gd name="T7" fmla="*/ 483 h 512"/>
                <a:gd name="T8" fmla="*/ 35 w 239"/>
                <a:gd name="T9" fmla="*/ 462 h 512"/>
                <a:gd name="T10" fmla="*/ 19 w 239"/>
                <a:gd name="T11" fmla="*/ 436 h 512"/>
                <a:gd name="T12" fmla="*/ 9 w 239"/>
                <a:gd name="T13" fmla="*/ 408 h 512"/>
                <a:gd name="T14" fmla="*/ 2 w 239"/>
                <a:gd name="T15" fmla="*/ 374 h 512"/>
                <a:gd name="T16" fmla="*/ 0 w 239"/>
                <a:gd name="T17" fmla="*/ 339 h 512"/>
                <a:gd name="T18" fmla="*/ 0 w 239"/>
                <a:gd name="T19" fmla="*/ 320 h 512"/>
                <a:gd name="T20" fmla="*/ 5 w 239"/>
                <a:gd name="T21" fmla="*/ 285 h 512"/>
                <a:gd name="T22" fmla="*/ 14 w 239"/>
                <a:gd name="T23" fmla="*/ 251 h 512"/>
                <a:gd name="T24" fmla="*/ 28 w 239"/>
                <a:gd name="T25" fmla="*/ 223 h 512"/>
                <a:gd name="T26" fmla="*/ 46 w 239"/>
                <a:gd name="T27" fmla="*/ 197 h 512"/>
                <a:gd name="T28" fmla="*/ 70 w 239"/>
                <a:gd name="T29" fmla="*/ 177 h 512"/>
                <a:gd name="T30" fmla="*/ 98 w 239"/>
                <a:gd name="T31" fmla="*/ 163 h 512"/>
                <a:gd name="T32" fmla="*/ 131 w 239"/>
                <a:gd name="T33" fmla="*/ 155 h 512"/>
                <a:gd name="T34" fmla="*/ 149 w 239"/>
                <a:gd name="T35" fmla="*/ 154 h 512"/>
                <a:gd name="T36" fmla="*/ 176 w 239"/>
                <a:gd name="T37" fmla="*/ 157 h 512"/>
                <a:gd name="T38" fmla="*/ 206 w 239"/>
                <a:gd name="T39" fmla="*/ 163 h 512"/>
                <a:gd name="T40" fmla="*/ 239 w 239"/>
                <a:gd name="T41" fmla="*/ 0 h 512"/>
                <a:gd name="T42" fmla="*/ 239 w 239"/>
                <a:gd name="T43" fmla="*/ 487 h 512"/>
                <a:gd name="T44" fmla="*/ 222 w 239"/>
                <a:gd name="T45" fmla="*/ 496 h 512"/>
                <a:gd name="T46" fmla="*/ 199 w 239"/>
                <a:gd name="T47" fmla="*/ 504 h 512"/>
                <a:gd name="T48" fmla="*/ 172 w 239"/>
                <a:gd name="T49" fmla="*/ 509 h 512"/>
                <a:gd name="T50" fmla="*/ 142 w 239"/>
                <a:gd name="T51" fmla="*/ 512 h 512"/>
                <a:gd name="T52" fmla="*/ 206 w 239"/>
                <a:gd name="T53" fmla="*/ 184 h 512"/>
                <a:gd name="T54" fmla="*/ 193 w 239"/>
                <a:gd name="T55" fmla="*/ 181 h 512"/>
                <a:gd name="T56" fmla="*/ 167 w 239"/>
                <a:gd name="T57" fmla="*/ 177 h 512"/>
                <a:gd name="T58" fmla="*/ 154 w 239"/>
                <a:gd name="T59" fmla="*/ 177 h 512"/>
                <a:gd name="T60" fmla="*/ 123 w 239"/>
                <a:gd name="T61" fmla="*/ 181 h 512"/>
                <a:gd name="T62" fmla="*/ 97 w 239"/>
                <a:gd name="T63" fmla="*/ 190 h 512"/>
                <a:gd name="T64" fmla="*/ 76 w 239"/>
                <a:gd name="T65" fmla="*/ 206 h 512"/>
                <a:gd name="T66" fmla="*/ 61 w 239"/>
                <a:gd name="T67" fmla="*/ 227 h 512"/>
                <a:gd name="T68" fmla="*/ 49 w 239"/>
                <a:gd name="T69" fmla="*/ 250 h 512"/>
                <a:gd name="T70" fmla="*/ 40 w 239"/>
                <a:gd name="T71" fmla="*/ 277 h 512"/>
                <a:gd name="T72" fmla="*/ 36 w 239"/>
                <a:gd name="T73" fmla="*/ 306 h 512"/>
                <a:gd name="T74" fmla="*/ 35 w 239"/>
                <a:gd name="T75" fmla="*/ 334 h 512"/>
                <a:gd name="T76" fmla="*/ 36 w 239"/>
                <a:gd name="T77" fmla="*/ 365 h 512"/>
                <a:gd name="T78" fmla="*/ 40 w 239"/>
                <a:gd name="T79" fmla="*/ 394 h 512"/>
                <a:gd name="T80" fmla="*/ 49 w 239"/>
                <a:gd name="T81" fmla="*/ 420 h 512"/>
                <a:gd name="T82" fmla="*/ 59 w 239"/>
                <a:gd name="T83" fmla="*/ 443 h 512"/>
                <a:gd name="T84" fmla="*/ 75 w 239"/>
                <a:gd name="T85" fmla="*/ 461 h 512"/>
                <a:gd name="T86" fmla="*/ 94 w 239"/>
                <a:gd name="T87" fmla="*/ 475 h 512"/>
                <a:gd name="T88" fmla="*/ 118 w 239"/>
                <a:gd name="T89" fmla="*/ 483 h 512"/>
                <a:gd name="T90" fmla="*/ 146 w 239"/>
                <a:gd name="T91" fmla="*/ 487 h 512"/>
                <a:gd name="T92" fmla="*/ 165 w 239"/>
                <a:gd name="T93" fmla="*/ 486 h 512"/>
                <a:gd name="T94" fmla="*/ 194 w 239"/>
                <a:gd name="T95" fmla="*/ 480 h 512"/>
                <a:gd name="T96" fmla="*/ 206 w 239"/>
                <a:gd name="T97" fmla="*/ 184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9" h="512">
                  <a:moveTo>
                    <a:pt x="142" y="512"/>
                  </a:moveTo>
                  <a:lnTo>
                    <a:pt x="142" y="512"/>
                  </a:lnTo>
                  <a:lnTo>
                    <a:pt x="125" y="510"/>
                  </a:lnTo>
                  <a:lnTo>
                    <a:pt x="109" y="508"/>
                  </a:lnTo>
                  <a:lnTo>
                    <a:pt x="94" y="504"/>
                  </a:lnTo>
                  <a:lnTo>
                    <a:pt x="80" y="499"/>
                  </a:lnTo>
                  <a:lnTo>
                    <a:pt x="67" y="491"/>
                  </a:lnTo>
                  <a:lnTo>
                    <a:pt x="55" y="483"/>
                  </a:lnTo>
                  <a:lnTo>
                    <a:pt x="45" y="473"/>
                  </a:lnTo>
                  <a:lnTo>
                    <a:pt x="35" y="462"/>
                  </a:lnTo>
                  <a:lnTo>
                    <a:pt x="27" y="449"/>
                  </a:lnTo>
                  <a:lnTo>
                    <a:pt x="19" y="436"/>
                  </a:lnTo>
                  <a:lnTo>
                    <a:pt x="14" y="422"/>
                  </a:lnTo>
                  <a:lnTo>
                    <a:pt x="9" y="408"/>
                  </a:lnTo>
                  <a:lnTo>
                    <a:pt x="5" y="391"/>
                  </a:lnTo>
                  <a:lnTo>
                    <a:pt x="2" y="374"/>
                  </a:lnTo>
                  <a:lnTo>
                    <a:pt x="0" y="357"/>
                  </a:lnTo>
                  <a:lnTo>
                    <a:pt x="0" y="339"/>
                  </a:lnTo>
                  <a:lnTo>
                    <a:pt x="0" y="339"/>
                  </a:lnTo>
                  <a:lnTo>
                    <a:pt x="0" y="320"/>
                  </a:lnTo>
                  <a:lnTo>
                    <a:pt x="2" y="302"/>
                  </a:lnTo>
                  <a:lnTo>
                    <a:pt x="5" y="285"/>
                  </a:lnTo>
                  <a:lnTo>
                    <a:pt x="9" y="268"/>
                  </a:lnTo>
                  <a:lnTo>
                    <a:pt x="14" y="251"/>
                  </a:lnTo>
                  <a:lnTo>
                    <a:pt x="20" y="237"/>
                  </a:lnTo>
                  <a:lnTo>
                    <a:pt x="28" y="223"/>
                  </a:lnTo>
                  <a:lnTo>
                    <a:pt x="36" y="210"/>
                  </a:lnTo>
                  <a:lnTo>
                    <a:pt x="46" y="197"/>
                  </a:lnTo>
                  <a:lnTo>
                    <a:pt x="58" y="186"/>
                  </a:lnTo>
                  <a:lnTo>
                    <a:pt x="70" y="177"/>
                  </a:lnTo>
                  <a:lnTo>
                    <a:pt x="84" y="170"/>
                  </a:lnTo>
                  <a:lnTo>
                    <a:pt x="98" y="163"/>
                  </a:lnTo>
                  <a:lnTo>
                    <a:pt x="114" y="158"/>
                  </a:lnTo>
                  <a:lnTo>
                    <a:pt x="131" y="155"/>
                  </a:lnTo>
                  <a:lnTo>
                    <a:pt x="149" y="154"/>
                  </a:lnTo>
                  <a:lnTo>
                    <a:pt x="149" y="154"/>
                  </a:lnTo>
                  <a:lnTo>
                    <a:pt x="163" y="155"/>
                  </a:lnTo>
                  <a:lnTo>
                    <a:pt x="176" y="157"/>
                  </a:lnTo>
                  <a:lnTo>
                    <a:pt x="190" y="159"/>
                  </a:lnTo>
                  <a:lnTo>
                    <a:pt x="206" y="163"/>
                  </a:lnTo>
                  <a:lnTo>
                    <a:pt x="206" y="0"/>
                  </a:lnTo>
                  <a:lnTo>
                    <a:pt x="239" y="0"/>
                  </a:lnTo>
                  <a:lnTo>
                    <a:pt x="239" y="487"/>
                  </a:lnTo>
                  <a:lnTo>
                    <a:pt x="239" y="487"/>
                  </a:lnTo>
                  <a:lnTo>
                    <a:pt x="232" y="492"/>
                  </a:lnTo>
                  <a:lnTo>
                    <a:pt x="222" y="496"/>
                  </a:lnTo>
                  <a:lnTo>
                    <a:pt x="211" y="500"/>
                  </a:lnTo>
                  <a:lnTo>
                    <a:pt x="199" y="504"/>
                  </a:lnTo>
                  <a:lnTo>
                    <a:pt x="186" y="506"/>
                  </a:lnTo>
                  <a:lnTo>
                    <a:pt x="172" y="509"/>
                  </a:lnTo>
                  <a:lnTo>
                    <a:pt x="158" y="510"/>
                  </a:lnTo>
                  <a:lnTo>
                    <a:pt x="142" y="512"/>
                  </a:lnTo>
                  <a:lnTo>
                    <a:pt x="142" y="512"/>
                  </a:lnTo>
                  <a:close/>
                  <a:moveTo>
                    <a:pt x="206" y="184"/>
                  </a:moveTo>
                  <a:lnTo>
                    <a:pt x="206" y="184"/>
                  </a:lnTo>
                  <a:lnTo>
                    <a:pt x="193" y="181"/>
                  </a:lnTo>
                  <a:lnTo>
                    <a:pt x="180" y="179"/>
                  </a:lnTo>
                  <a:lnTo>
                    <a:pt x="167" y="177"/>
                  </a:lnTo>
                  <a:lnTo>
                    <a:pt x="154" y="177"/>
                  </a:lnTo>
                  <a:lnTo>
                    <a:pt x="154" y="177"/>
                  </a:lnTo>
                  <a:lnTo>
                    <a:pt x="138" y="179"/>
                  </a:lnTo>
                  <a:lnTo>
                    <a:pt x="123" y="181"/>
                  </a:lnTo>
                  <a:lnTo>
                    <a:pt x="110" y="185"/>
                  </a:lnTo>
                  <a:lnTo>
                    <a:pt x="97" y="190"/>
                  </a:lnTo>
                  <a:lnTo>
                    <a:pt x="87" y="198"/>
                  </a:lnTo>
                  <a:lnTo>
                    <a:pt x="76" y="206"/>
                  </a:lnTo>
                  <a:lnTo>
                    <a:pt x="68" y="216"/>
                  </a:lnTo>
                  <a:lnTo>
                    <a:pt x="61" y="227"/>
                  </a:lnTo>
                  <a:lnTo>
                    <a:pt x="54" y="238"/>
                  </a:lnTo>
                  <a:lnTo>
                    <a:pt x="49" y="250"/>
                  </a:lnTo>
                  <a:lnTo>
                    <a:pt x="44" y="264"/>
                  </a:lnTo>
                  <a:lnTo>
                    <a:pt x="40" y="277"/>
                  </a:lnTo>
                  <a:lnTo>
                    <a:pt x="37" y="291"/>
                  </a:lnTo>
                  <a:lnTo>
                    <a:pt x="36" y="306"/>
                  </a:lnTo>
                  <a:lnTo>
                    <a:pt x="35" y="334"/>
                  </a:lnTo>
                  <a:lnTo>
                    <a:pt x="35" y="334"/>
                  </a:lnTo>
                  <a:lnTo>
                    <a:pt x="35" y="350"/>
                  </a:lnTo>
                  <a:lnTo>
                    <a:pt x="36" y="365"/>
                  </a:lnTo>
                  <a:lnTo>
                    <a:pt x="37" y="379"/>
                  </a:lnTo>
                  <a:lnTo>
                    <a:pt x="40" y="394"/>
                  </a:lnTo>
                  <a:lnTo>
                    <a:pt x="44" y="408"/>
                  </a:lnTo>
                  <a:lnTo>
                    <a:pt x="49" y="420"/>
                  </a:lnTo>
                  <a:lnTo>
                    <a:pt x="54" y="431"/>
                  </a:lnTo>
                  <a:lnTo>
                    <a:pt x="59" y="443"/>
                  </a:lnTo>
                  <a:lnTo>
                    <a:pt x="67" y="452"/>
                  </a:lnTo>
                  <a:lnTo>
                    <a:pt x="75" y="461"/>
                  </a:lnTo>
                  <a:lnTo>
                    <a:pt x="84" y="469"/>
                  </a:lnTo>
                  <a:lnTo>
                    <a:pt x="94" y="475"/>
                  </a:lnTo>
                  <a:lnTo>
                    <a:pt x="106" y="480"/>
                  </a:lnTo>
                  <a:lnTo>
                    <a:pt x="118" y="483"/>
                  </a:lnTo>
                  <a:lnTo>
                    <a:pt x="132" y="486"/>
                  </a:lnTo>
                  <a:lnTo>
                    <a:pt x="146" y="487"/>
                  </a:lnTo>
                  <a:lnTo>
                    <a:pt x="146" y="487"/>
                  </a:lnTo>
                  <a:lnTo>
                    <a:pt x="165" y="486"/>
                  </a:lnTo>
                  <a:lnTo>
                    <a:pt x="181" y="484"/>
                  </a:lnTo>
                  <a:lnTo>
                    <a:pt x="194" y="480"/>
                  </a:lnTo>
                  <a:lnTo>
                    <a:pt x="206" y="475"/>
                  </a:lnTo>
                  <a:lnTo>
                    <a:pt x="206" y="18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7B9B2869-F61F-47B4-A259-5886DE495F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" y="723"/>
              <a:ext cx="287" cy="455"/>
            </a:xfrm>
            <a:custGeom>
              <a:avLst/>
              <a:gdLst>
                <a:gd name="T0" fmla="*/ 181 w 287"/>
                <a:gd name="T1" fmla="*/ 455 h 455"/>
                <a:gd name="T2" fmla="*/ 148 w 287"/>
                <a:gd name="T3" fmla="*/ 451 h 455"/>
                <a:gd name="T4" fmla="*/ 115 w 287"/>
                <a:gd name="T5" fmla="*/ 442 h 455"/>
                <a:gd name="T6" fmla="*/ 84 w 287"/>
                <a:gd name="T7" fmla="*/ 425 h 455"/>
                <a:gd name="T8" fmla="*/ 57 w 287"/>
                <a:gd name="T9" fmla="*/ 400 h 455"/>
                <a:gd name="T10" fmla="*/ 34 w 287"/>
                <a:gd name="T11" fmla="*/ 369 h 455"/>
                <a:gd name="T12" fmla="*/ 16 w 287"/>
                <a:gd name="T13" fmla="*/ 329 h 455"/>
                <a:gd name="T14" fmla="*/ 4 w 287"/>
                <a:gd name="T15" fmla="*/ 282 h 455"/>
                <a:gd name="T16" fmla="*/ 0 w 287"/>
                <a:gd name="T17" fmla="*/ 227 h 455"/>
                <a:gd name="T18" fmla="*/ 1 w 287"/>
                <a:gd name="T19" fmla="*/ 201 h 455"/>
                <a:gd name="T20" fmla="*/ 8 w 287"/>
                <a:gd name="T21" fmla="*/ 153 h 455"/>
                <a:gd name="T22" fmla="*/ 21 w 287"/>
                <a:gd name="T23" fmla="*/ 111 h 455"/>
                <a:gd name="T24" fmla="*/ 40 w 287"/>
                <a:gd name="T25" fmla="*/ 75 h 455"/>
                <a:gd name="T26" fmla="*/ 63 w 287"/>
                <a:gd name="T27" fmla="*/ 47 h 455"/>
                <a:gd name="T28" fmla="*/ 93 w 287"/>
                <a:gd name="T29" fmla="*/ 23 h 455"/>
                <a:gd name="T30" fmla="*/ 127 w 287"/>
                <a:gd name="T31" fmla="*/ 8 h 455"/>
                <a:gd name="T32" fmla="*/ 164 w 287"/>
                <a:gd name="T33" fmla="*/ 0 h 455"/>
                <a:gd name="T34" fmla="*/ 185 w 287"/>
                <a:gd name="T35" fmla="*/ 0 h 455"/>
                <a:gd name="T36" fmla="*/ 211 w 287"/>
                <a:gd name="T37" fmla="*/ 1 h 455"/>
                <a:gd name="T38" fmla="*/ 236 w 287"/>
                <a:gd name="T39" fmla="*/ 6 h 455"/>
                <a:gd name="T40" fmla="*/ 258 w 287"/>
                <a:gd name="T41" fmla="*/ 13 h 455"/>
                <a:gd name="T42" fmla="*/ 267 w 287"/>
                <a:gd name="T43" fmla="*/ 45 h 455"/>
                <a:gd name="T44" fmla="*/ 250 w 287"/>
                <a:gd name="T45" fmla="*/ 38 h 455"/>
                <a:gd name="T46" fmla="*/ 208 w 287"/>
                <a:gd name="T47" fmla="*/ 27 h 455"/>
                <a:gd name="T48" fmla="*/ 185 w 287"/>
                <a:gd name="T49" fmla="*/ 26 h 455"/>
                <a:gd name="T50" fmla="*/ 151 w 287"/>
                <a:gd name="T51" fmla="*/ 30 h 455"/>
                <a:gd name="T52" fmla="*/ 123 w 287"/>
                <a:gd name="T53" fmla="*/ 40 h 455"/>
                <a:gd name="T54" fmla="*/ 98 w 287"/>
                <a:gd name="T55" fmla="*/ 57 h 455"/>
                <a:gd name="T56" fmla="*/ 78 w 287"/>
                <a:gd name="T57" fmla="*/ 79 h 455"/>
                <a:gd name="T58" fmla="*/ 61 w 287"/>
                <a:gd name="T59" fmla="*/ 109 h 455"/>
                <a:gd name="T60" fmla="*/ 48 w 287"/>
                <a:gd name="T61" fmla="*/ 142 h 455"/>
                <a:gd name="T62" fmla="*/ 40 w 287"/>
                <a:gd name="T63" fmla="*/ 183 h 455"/>
                <a:gd name="T64" fmla="*/ 38 w 287"/>
                <a:gd name="T65" fmla="*/ 227 h 455"/>
                <a:gd name="T66" fmla="*/ 39 w 287"/>
                <a:gd name="T67" fmla="*/ 253 h 455"/>
                <a:gd name="T68" fmla="*/ 45 w 287"/>
                <a:gd name="T69" fmla="*/ 297 h 455"/>
                <a:gd name="T70" fmla="*/ 57 w 287"/>
                <a:gd name="T71" fmla="*/ 335 h 455"/>
                <a:gd name="T72" fmla="*/ 72 w 287"/>
                <a:gd name="T73" fmla="*/ 366 h 455"/>
                <a:gd name="T74" fmla="*/ 92 w 287"/>
                <a:gd name="T75" fmla="*/ 391 h 455"/>
                <a:gd name="T76" fmla="*/ 115 w 287"/>
                <a:gd name="T77" fmla="*/ 409 h 455"/>
                <a:gd name="T78" fmla="*/ 141 w 287"/>
                <a:gd name="T79" fmla="*/ 421 h 455"/>
                <a:gd name="T80" fmla="*/ 167 w 287"/>
                <a:gd name="T81" fmla="*/ 427 h 455"/>
                <a:gd name="T82" fmla="*/ 181 w 287"/>
                <a:gd name="T83" fmla="*/ 427 h 455"/>
                <a:gd name="T84" fmla="*/ 219 w 287"/>
                <a:gd name="T85" fmla="*/ 425 h 455"/>
                <a:gd name="T86" fmla="*/ 251 w 287"/>
                <a:gd name="T87" fmla="*/ 417 h 455"/>
                <a:gd name="T88" fmla="*/ 157 w 287"/>
                <a:gd name="T89" fmla="*/ 231 h 455"/>
                <a:gd name="T90" fmla="*/ 287 w 287"/>
                <a:gd name="T91" fmla="*/ 206 h 455"/>
                <a:gd name="T92" fmla="*/ 287 w 287"/>
                <a:gd name="T93" fmla="*/ 431 h 455"/>
                <a:gd name="T94" fmla="*/ 265 w 287"/>
                <a:gd name="T95" fmla="*/ 440 h 455"/>
                <a:gd name="T96" fmla="*/ 238 w 287"/>
                <a:gd name="T97" fmla="*/ 448 h 455"/>
                <a:gd name="T98" fmla="*/ 181 w 287"/>
                <a:gd name="T99" fmla="*/ 45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7" h="455">
                  <a:moveTo>
                    <a:pt x="181" y="455"/>
                  </a:moveTo>
                  <a:lnTo>
                    <a:pt x="181" y="455"/>
                  </a:lnTo>
                  <a:lnTo>
                    <a:pt x="164" y="453"/>
                  </a:lnTo>
                  <a:lnTo>
                    <a:pt x="148" y="451"/>
                  </a:lnTo>
                  <a:lnTo>
                    <a:pt x="131" y="447"/>
                  </a:lnTo>
                  <a:lnTo>
                    <a:pt x="115" y="442"/>
                  </a:lnTo>
                  <a:lnTo>
                    <a:pt x="100" y="434"/>
                  </a:lnTo>
                  <a:lnTo>
                    <a:pt x="84" y="425"/>
                  </a:lnTo>
                  <a:lnTo>
                    <a:pt x="70" y="413"/>
                  </a:lnTo>
                  <a:lnTo>
                    <a:pt x="57" y="400"/>
                  </a:lnTo>
                  <a:lnTo>
                    <a:pt x="45" y="386"/>
                  </a:lnTo>
                  <a:lnTo>
                    <a:pt x="34" y="369"/>
                  </a:lnTo>
                  <a:lnTo>
                    <a:pt x="25" y="350"/>
                  </a:lnTo>
                  <a:lnTo>
                    <a:pt x="16" y="329"/>
                  </a:lnTo>
                  <a:lnTo>
                    <a:pt x="9" y="307"/>
                  </a:lnTo>
                  <a:lnTo>
                    <a:pt x="4" y="282"/>
                  </a:lnTo>
                  <a:lnTo>
                    <a:pt x="1" y="255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1" y="201"/>
                  </a:lnTo>
                  <a:lnTo>
                    <a:pt x="4" y="176"/>
                  </a:lnTo>
                  <a:lnTo>
                    <a:pt x="8" y="153"/>
                  </a:lnTo>
                  <a:lnTo>
                    <a:pt x="13" y="132"/>
                  </a:lnTo>
                  <a:lnTo>
                    <a:pt x="21" y="111"/>
                  </a:lnTo>
                  <a:lnTo>
                    <a:pt x="30" y="93"/>
                  </a:lnTo>
                  <a:lnTo>
                    <a:pt x="40" y="75"/>
                  </a:lnTo>
                  <a:lnTo>
                    <a:pt x="50" y="60"/>
                  </a:lnTo>
                  <a:lnTo>
                    <a:pt x="63" y="47"/>
                  </a:lnTo>
                  <a:lnTo>
                    <a:pt x="78" y="34"/>
                  </a:lnTo>
                  <a:lnTo>
                    <a:pt x="93" y="23"/>
                  </a:lnTo>
                  <a:lnTo>
                    <a:pt x="109" y="16"/>
                  </a:lnTo>
                  <a:lnTo>
                    <a:pt x="127" y="8"/>
                  </a:lnTo>
                  <a:lnTo>
                    <a:pt x="145" y="4"/>
                  </a:lnTo>
                  <a:lnTo>
                    <a:pt x="164" y="0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198" y="0"/>
                  </a:lnTo>
                  <a:lnTo>
                    <a:pt x="211" y="1"/>
                  </a:lnTo>
                  <a:lnTo>
                    <a:pt x="224" y="3"/>
                  </a:lnTo>
                  <a:lnTo>
                    <a:pt x="236" y="6"/>
                  </a:lnTo>
                  <a:lnTo>
                    <a:pt x="247" y="9"/>
                  </a:lnTo>
                  <a:lnTo>
                    <a:pt x="258" y="13"/>
                  </a:lnTo>
                  <a:lnTo>
                    <a:pt x="277" y="23"/>
                  </a:lnTo>
                  <a:lnTo>
                    <a:pt x="267" y="45"/>
                  </a:lnTo>
                  <a:lnTo>
                    <a:pt x="267" y="45"/>
                  </a:lnTo>
                  <a:lnTo>
                    <a:pt x="250" y="38"/>
                  </a:lnTo>
                  <a:lnTo>
                    <a:pt x="229" y="31"/>
                  </a:lnTo>
                  <a:lnTo>
                    <a:pt x="208" y="27"/>
                  </a:lnTo>
                  <a:lnTo>
                    <a:pt x="185" y="26"/>
                  </a:lnTo>
                  <a:lnTo>
                    <a:pt x="185" y="26"/>
                  </a:lnTo>
                  <a:lnTo>
                    <a:pt x="168" y="27"/>
                  </a:lnTo>
                  <a:lnTo>
                    <a:pt x="151" y="30"/>
                  </a:lnTo>
                  <a:lnTo>
                    <a:pt x="137" y="34"/>
                  </a:lnTo>
                  <a:lnTo>
                    <a:pt x="123" y="40"/>
                  </a:lnTo>
                  <a:lnTo>
                    <a:pt x="110" y="48"/>
                  </a:lnTo>
                  <a:lnTo>
                    <a:pt x="98" y="57"/>
                  </a:lnTo>
                  <a:lnTo>
                    <a:pt x="87" y="67"/>
                  </a:lnTo>
                  <a:lnTo>
                    <a:pt x="78" y="79"/>
                  </a:lnTo>
                  <a:lnTo>
                    <a:pt x="69" y="93"/>
                  </a:lnTo>
                  <a:lnTo>
                    <a:pt x="61" y="109"/>
                  </a:lnTo>
                  <a:lnTo>
                    <a:pt x="54" y="124"/>
                  </a:lnTo>
                  <a:lnTo>
                    <a:pt x="48" y="142"/>
                  </a:lnTo>
                  <a:lnTo>
                    <a:pt x="44" y="162"/>
                  </a:lnTo>
                  <a:lnTo>
                    <a:pt x="40" y="183"/>
                  </a:lnTo>
                  <a:lnTo>
                    <a:pt x="39" y="205"/>
                  </a:lnTo>
                  <a:lnTo>
                    <a:pt x="38" y="227"/>
                  </a:lnTo>
                  <a:lnTo>
                    <a:pt x="38" y="227"/>
                  </a:lnTo>
                  <a:lnTo>
                    <a:pt x="39" y="253"/>
                  </a:lnTo>
                  <a:lnTo>
                    <a:pt x="41" y="276"/>
                  </a:lnTo>
                  <a:lnTo>
                    <a:pt x="45" y="297"/>
                  </a:lnTo>
                  <a:lnTo>
                    <a:pt x="50" y="317"/>
                  </a:lnTo>
                  <a:lnTo>
                    <a:pt x="57" y="335"/>
                  </a:lnTo>
                  <a:lnTo>
                    <a:pt x="63" y="351"/>
                  </a:lnTo>
                  <a:lnTo>
                    <a:pt x="72" y="366"/>
                  </a:lnTo>
                  <a:lnTo>
                    <a:pt x="82" y="379"/>
                  </a:lnTo>
                  <a:lnTo>
                    <a:pt x="92" y="391"/>
                  </a:lnTo>
                  <a:lnTo>
                    <a:pt x="104" y="400"/>
                  </a:lnTo>
                  <a:lnTo>
                    <a:pt x="115" y="409"/>
                  </a:lnTo>
                  <a:lnTo>
                    <a:pt x="128" y="416"/>
                  </a:lnTo>
                  <a:lnTo>
                    <a:pt x="141" y="421"/>
                  </a:lnTo>
                  <a:lnTo>
                    <a:pt x="154" y="425"/>
                  </a:lnTo>
                  <a:lnTo>
                    <a:pt x="167" y="427"/>
                  </a:lnTo>
                  <a:lnTo>
                    <a:pt x="181" y="427"/>
                  </a:lnTo>
                  <a:lnTo>
                    <a:pt x="181" y="427"/>
                  </a:lnTo>
                  <a:lnTo>
                    <a:pt x="201" y="427"/>
                  </a:lnTo>
                  <a:lnTo>
                    <a:pt x="219" y="425"/>
                  </a:lnTo>
                  <a:lnTo>
                    <a:pt x="236" y="422"/>
                  </a:lnTo>
                  <a:lnTo>
                    <a:pt x="251" y="417"/>
                  </a:lnTo>
                  <a:lnTo>
                    <a:pt x="251" y="231"/>
                  </a:lnTo>
                  <a:lnTo>
                    <a:pt x="157" y="231"/>
                  </a:lnTo>
                  <a:lnTo>
                    <a:pt x="157" y="206"/>
                  </a:lnTo>
                  <a:lnTo>
                    <a:pt x="287" y="206"/>
                  </a:lnTo>
                  <a:lnTo>
                    <a:pt x="287" y="431"/>
                  </a:lnTo>
                  <a:lnTo>
                    <a:pt x="287" y="431"/>
                  </a:lnTo>
                  <a:lnTo>
                    <a:pt x="277" y="436"/>
                  </a:lnTo>
                  <a:lnTo>
                    <a:pt x="265" y="440"/>
                  </a:lnTo>
                  <a:lnTo>
                    <a:pt x="252" y="444"/>
                  </a:lnTo>
                  <a:lnTo>
                    <a:pt x="238" y="448"/>
                  </a:lnTo>
                  <a:lnTo>
                    <a:pt x="210" y="452"/>
                  </a:lnTo>
                  <a:lnTo>
                    <a:pt x="181" y="455"/>
                  </a:lnTo>
                  <a:lnTo>
                    <a:pt x="181" y="45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93833207-4BB0-4528-8755-65C6A031AC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41" y="818"/>
              <a:ext cx="255" cy="360"/>
            </a:xfrm>
            <a:custGeom>
              <a:avLst/>
              <a:gdLst>
                <a:gd name="T0" fmla="*/ 33 w 255"/>
                <a:gd name="T1" fmla="*/ 196 h 360"/>
                <a:gd name="T2" fmla="*/ 36 w 255"/>
                <a:gd name="T3" fmla="*/ 226 h 360"/>
                <a:gd name="T4" fmla="*/ 42 w 255"/>
                <a:gd name="T5" fmla="*/ 252 h 360"/>
                <a:gd name="T6" fmla="*/ 53 w 255"/>
                <a:gd name="T7" fmla="*/ 275 h 360"/>
                <a:gd name="T8" fmla="*/ 66 w 255"/>
                <a:gd name="T9" fmla="*/ 296 h 360"/>
                <a:gd name="T10" fmla="*/ 81 w 255"/>
                <a:gd name="T11" fmla="*/ 312 h 360"/>
                <a:gd name="T12" fmla="*/ 101 w 255"/>
                <a:gd name="T13" fmla="*/ 323 h 360"/>
                <a:gd name="T14" fmla="*/ 123 w 255"/>
                <a:gd name="T15" fmla="*/ 330 h 360"/>
                <a:gd name="T16" fmla="*/ 148 w 255"/>
                <a:gd name="T17" fmla="*/ 332 h 360"/>
                <a:gd name="T18" fmla="*/ 161 w 255"/>
                <a:gd name="T19" fmla="*/ 332 h 360"/>
                <a:gd name="T20" fmla="*/ 195 w 255"/>
                <a:gd name="T21" fmla="*/ 327 h 360"/>
                <a:gd name="T22" fmla="*/ 231 w 255"/>
                <a:gd name="T23" fmla="*/ 312 h 360"/>
                <a:gd name="T24" fmla="*/ 243 w 255"/>
                <a:gd name="T25" fmla="*/ 335 h 360"/>
                <a:gd name="T26" fmla="*/ 225 w 255"/>
                <a:gd name="T27" fmla="*/ 344 h 360"/>
                <a:gd name="T28" fmla="*/ 202 w 255"/>
                <a:gd name="T29" fmla="*/ 352 h 360"/>
                <a:gd name="T30" fmla="*/ 176 w 255"/>
                <a:gd name="T31" fmla="*/ 357 h 360"/>
                <a:gd name="T32" fmla="*/ 148 w 255"/>
                <a:gd name="T33" fmla="*/ 360 h 360"/>
                <a:gd name="T34" fmla="*/ 132 w 255"/>
                <a:gd name="T35" fmla="*/ 358 h 360"/>
                <a:gd name="T36" fmla="*/ 101 w 255"/>
                <a:gd name="T37" fmla="*/ 353 h 360"/>
                <a:gd name="T38" fmla="*/ 73 w 255"/>
                <a:gd name="T39" fmla="*/ 340 h 360"/>
                <a:gd name="T40" fmla="*/ 50 w 255"/>
                <a:gd name="T41" fmla="*/ 323 h 360"/>
                <a:gd name="T42" fmla="*/ 31 w 255"/>
                <a:gd name="T43" fmla="*/ 300 h 360"/>
                <a:gd name="T44" fmla="*/ 15 w 255"/>
                <a:gd name="T45" fmla="*/ 271 h 360"/>
                <a:gd name="T46" fmla="*/ 6 w 255"/>
                <a:gd name="T47" fmla="*/ 239 h 360"/>
                <a:gd name="T48" fmla="*/ 1 w 255"/>
                <a:gd name="T49" fmla="*/ 200 h 360"/>
                <a:gd name="T50" fmla="*/ 0 w 255"/>
                <a:gd name="T51" fmla="*/ 178 h 360"/>
                <a:gd name="T52" fmla="*/ 2 w 255"/>
                <a:gd name="T53" fmla="*/ 139 h 360"/>
                <a:gd name="T54" fmla="*/ 9 w 255"/>
                <a:gd name="T55" fmla="*/ 104 h 360"/>
                <a:gd name="T56" fmla="*/ 20 w 255"/>
                <a:gd name="T57" fmla="*/ 75 h 360"/>
                <a:gd name="T58" fmla="*/ 35 w 255"/>
                <a:gd name="T59" fmla="*/ 49 h 360"/>
                <a:gd name="T60" fmla="*/ 54 w 255"/>
                <a:gd name="T61" fmla="*/ 28 h 360"/>
                <a:gd name="T62" fmla="*/ 76 w 255"/>
                <a:gd name="T63" fmla="*/ 12 h 360"/>
                <a:gd name="T64" fmla="*/ 102 w 255"/>
                <a:gd name="T65" fmla="*/ 3 h 360"/>
                <a:gd name="T66" fmla="*/ 132 w 255"/>
                <a:gd name="T67" fmla="*/ 0 h 360"/>
                <a:gd name="T68" fmla="*/ 145 w 255"/>
                <a:gd name="T69" fmla="*/ 1 h 360"/>
                <a:gd name="T70" fmla="*/ 170 w 255"/>
                <a:gd name="T71" fmla="*/ 6 h 360"/>
                <a:gd name="T72" fmla="*/ 194 w 255"/>
                <a:gd name="T73" fmla="*/ 15 h 360"/>
                <a:gd name="T74" fmla="*/ 213 w 255"/>
                <a:gd name="T75" fmla="*/ 29 h 360"/>
                <a:gd name="T76" fmla="*/ 229 w 255"/>
                <a:gd name="T77" fmla="*/ 50 h 360"/>
                <a:gd name="T78" fmla="*/ 242 w 255"/>
                <a:gd name="T79" fmla="*/ 75 h 360"/>
                <a:gd name="T80" fmla="*/ 251 w 255"/>
                <a:gd name="T81" fmla="*/ 106 h 360"/>
                <a:gd name="T82" fmla="*/ 255 w 255"/>
                <a:gd name="T83" fmla="*/ 142 h 360"/>
                <a:gd name="T84" fmla="*/ 33 w 255"/>
                <a:gd name="T85" fmla="*/ 196 h 360"/>
                <a:gd name="T86" fmla="*/ 132 w 255"/>
                <a:gd name="T87" fmla="*/ 24 h 360"/>
                <a:gd name="T88" fmla="*/ 108 w 255"/>
                <a:gd name="T89" fmla="*/ 27 h 360"/>
                <a:gd name="T90" fmla="*/ 88 w 255"/>
                <a:gd name="T91" fmla="*/ 34 h 360"/>
                <a:gd name="T92" fmla="*/ 71 w 255"/>
                <a:gd name="T93" fmla="*/ 47 h 360"/>
                <a:gd name="T94" fmla="*/ 57 w 255"/>
                <a:gd name="T95" fmla="*/ 66 h 360"/>
                <a:gd name="T96" fmla="*/ 46 w 255"/>
                <a:gd name="T97" fmla="*/ 88 h 360"/>
                <a:gd name="T98" fmla="*/ 38 w 255"/>
                <a:gd name="T99" fmla="*/ 112 h 360"/>
                <a:gd name="T100" fmla="*/ 33 w 255"/>
                <a:gd name="T101" fmla="*/ 142 h 360"/>
                <a:gd name="T102" fmla="*/ 32 w 255"/>
                <a:gd name="T103" fmla="*/ 173 h 360"/>
                <a:gd name="T104" fmla="*/ 221 w 255"/>
                <a:gd name="T105" fmla="*/ 145 h 360"/>
                <a:gd name="T106" fmla="*/ 217 w 255"/>
                <a:gd name="T107" fmla="*/ 104 h 360"/>
                <a:gd name="T108" fmla="*/ 212 w 255"/>
                <a:gd name="T109" fmla="*/ 82 h 360"/>
                <a:gd name="T110" fmla="*/ 204 w 255"/>
                <a:gd name="T111" fmla="*/ 63 h 360"/>
                <a:gd name="T112" fmla="*/ 192 w 255"/>
                <a:gd name="T113" fmla="*/ 49 h 360"/>
                <a:gd name="T114" fmla="*/ 178 w 255"/>
                <a:gd name="T115" fmla="*/ 36 h 360"/>
                <a:gd name="T116" fmla="*/ 161 w 255"/>
                <a:gd name="T117" fmla="*/ 28 h 360"/>
                <a:gd name="T118" fmla="*/ 142 w 255"/>
                <a:gd name="T119" fmla="*/ 24 h 360"/>
                <a:gd name="T120" fmla="*/ 132 w 255"/>
                <a:gd name="T121" fmla="*/ 24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360">
                  <a:moveTo>
                    <a:pt x="33" y="196"/>
                  </a:moveTo>
                  <a:lnTo>
                    <a:pt x="33" y="196"/>
                  </a:lnTo>
                  <a:lnTo>
                    <a:pt x="35" y="211"/>
                  </a:lnTo>
                  <a:lnTo>
                    <a:pt x="36" y="226"/>
                  </a:lnTo>
                  <a:lnTo>
                    <a:pt x="38" y="239"/>
                  </a:lnTo>
                  <a:lnTo>
                    <a:pt x="42" y="252"/>
                  </a:lnTo>
                  <a:lnTo>
                    <a:pt x="47" y="265"/>
                  </a:lnTo>
                  <a:lnTo>
                    <a:pt x="53" y="275"/>
                  </a:lnTo>
                  <a:lnTo>
                    <a:pt x="58" y="286"/>
                  </a:lnTo>
                  <a:lnTo>
                    <a:pt x="66" y="296"/>
                  </a:lnTo>
                  <a:lnTo>
                    <a:pt x="72" y="304"/>
                  </a:lnTo>
                  <a:lnTo>
                    <a:pt x="81" y="312"/>
                  </a:lnTo>
                  <a:lnTo>
                    <a:pt x="90" y="318"/>
                  </a:lnTo>
                  <a:lnTo>
                    <a:pt x="101" y="323"/>
                  </a:lnTo>
                  <a:lnTo>
                    <a:pt x="111" y="327"/>
                  </a:lnTo>
                  <a:lnTo>
                    <a:pt x="123" y="330"/>
                  </a:lnTo>
                  <a:lnTo>
                    <a:pt x="135" y="332"/>
                  </a:lnTo>
                  <a:lnTo>
                    <a:pt x="148" y="332"/>
                  </a:lnTo>
                  <a:lnTo>
                    <a:pt x="148" y="332"/>
                  </a:lnTo>
                  <a:lnTo>
                    <a:pt x="161" y="332"/>
                  </a:lnTo>
                  <a:lnTo>
                    <a:pt x="173" y="331"/>
                  </a:lnTo>
                  <a:lnTo>
                    <a:pt x="195" y="327"/>
                  </a:lnTo>
                  <a:lnTo>
                    <a:pt x="216" y="319"/>
                  </a:lnTo>
                  <a:lnTo>
                    <a:pt x="231" y="312"/>
                  </a:lnTo>
                  <a:lnTo>
                    <a:pt x="243" y="335"/>
                  </a:lnTo>
                  <a:lnTo>
                    <a:pt x="243" y="335"/>
                  </a:lnTo>
                  <a:lnTo>
                    <a:pt x="234" y="340"/>
                  </a:lnTo>
                  <a:lnTo>
                    <a:pt x="225" y="344"/>
                  </a:lnTo>
                  <a:lnTo>
                    <a:pt x="213" y="348"/>
                  </a:lnTo>
                  <a:lnTo>
                    <a:pt x="202" y="352"/>
                  </a:lnTo>
                  <a:lnTo>
                    <a:pt x="189" y="354"/>
                  </a:lnTo>
                  <a:lnTo>
                    <a:pt x="176" y="357"/>
                  </a:lnTo>
                  <a:lnTo>
                    <a:pt x="163" y="358"/>
                  </a:lnTo>
                  <a:lnTo>
                    <a:pt x="148" y="360"/>
                  </a:lnTo>
                  <a:lnTo>
                    <a:pt x="148" y="360"/>
                  </a:lnTo>
                  <a:lnTo>
                    <a:pt x="132" y="358"/>
                  </a:lnTo>
                  <a:lnTo>
                    <a:pt x="115" y="356"/>
                  </a:lnTo>
                  <a:lnTo>
                    <a:pt x="101" y="353"/>
                  </a:lnTo>
                  <a:lnTo>
                    <a:pt x="86" y="348"/>
                  </a:lnTo>
                  <a:lnTo>
                    <a:pt x="73" y="340"/>
                  </a:lnTo>
                  <a:lnTo>
                    <a:pt x="60" y="332"/>
                  </a:lnTo>
                  <a:lnTo>
                    <a:pt x="50" y="323"/>
                  </a:lnTo>
                  <a:lnTo>
                    <a:pt x="40" y="313"/>
                  </a:lnTo>
                  <a:lnTo>
                    <a:pt x="31" y="300"/>
                  </a:lnTo>
                  <a:lnTo>
                    <a:pt x="23" y="287"/>
                  </a:lnTo>
                  <a:lnTo>
                    <a:pt x="15" y="271"/>
                  </a:lnTo>
                  <a:lnTo>
                    <a:pt x="10" y="256"/>
                  </a:lnTo>
                  <a:lnTo>
                    <a:pt x="6" y="239"/>
                  </a:lnTo>
                  <a:lnTo>
                    <a:pt x="2" y="220"/>
                  </a:lnTo>
                  <a:lnTo>
                    <a:pt x="1" y="200"/>
                  </a:lnTo>
                  <a:lnTo>
                    <a:pt x="0" y="178"/>
                  </a:lnTo>
                  <a:lnTo>
                    <a:pt x="0" y="178"/>
                  </a:lnTo>
                  <a:lnTo>
                    <a:pt x="1" y="159"/>
                  </a:lnTo>
                  <a:lnTo>
                    <a:pt x="2" y="139"/>
                  </a:lnTo>
                  <a:lnTo>
                    <a:pt x="5" y="121"/>
                  </a:lnTo>
                  <a:lnTo>
                    <a:pt x="9" y="104"/>
                  </a:lnTo>
                  <a:lnTo>
                    <a:pt x="14" y="89"/>
                  </a:lnTo>
                  <a:lnTo>
                    <a:pt x="20" y="75"/>
                  </a:lnTo>
                  <a:lnTo>
                    <a:pt x="27" y="60"/>
                  </a:lnTo>
                  <a:lnTo>
                    <a:pt x="35" y="49"/>
                  </a:lnTo>
                  <a:lnTo>
                    <a:pt x="44" y="37"/>
                  </a:lnTo>
                  <a:lnTo>
                    <a:pt x="54" y="28"/>
                  </a:lnTo>
                  <a:lnTo>
                    <a:pt x="64" y="20"/>
                  </a:lnTo>
                  <a:lnTo>
                    <a:pt x="76" y="12"/>
                  </a:lnTo>
                  <a:lnTo>
                    <a:pt x="89" y="7"/>
                  </a:lnTo>
                  <a:lnTo>
                    <a:pt x="102" y="3"/>
                  </a:lnTo>
                  <a:lnTo>
                    <a:pt x="116" y="1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45" y="1"/>
                  </a:lnTo>
                  <a:lnTo>
                    <a:pt x="159" y="2"/>
                  </a:lnTo>
                  <a:lnTo>
                    <a:pt x="170" y="6"/>
                  </a:lnTo>
                  <a:lnTo>
                    <a:pt x="182" y="10"/>
                  </a:lnTo>
                  <a:lnTo>
                    <a:pt x="194" y="15"/>
                  </a:lnTo>
                  <a:lnTo>
                    <a:pt x="204" y="22"/>
                  </a:lnTo>
                  <a:lnTo>
                    <a:pt x="213" y="29"/>
                  </a:lnTo>
                  <a:lnTo>
                    <a:pt x="222" y="38"/>
                  </a:lnTo>
                  <a:lnTo>
                    <a:pt x="229" y="50"/>
                  </a:lnTo>
                  <a:lnTo>
                    <a:pt x="236" y="62"/>
                  </a:lnTo>
                  <a:lnTo>
                    <a:pt x="242" y="75"/>
                  </a:lnTo>
                  <a:lnTo>
                    <a:pt x="247" y="89"/>
                  </a:lnTo>
                  <a:lnTo>
                    <a:pt x="251" y="106"/>
                  </a:lnTo>
                  <a:lnTo>
                    <a:pt x="253" y="123"/>
                  </a:lnTo>
                  <a:lnTo>
                    <a:pt x="255" y="142"/>
                  </a:lnTo>
                  <a:lnTo>
                    <a:pt x="255" y="161"/>
                  </a:lnTo>
                  <a:lnTo>
                    <a:pt x="33" y="196"/>
                  </a:lnTo>
                  <a:close/>
                  <a:moveTo>
                    <a:pt x="132" y="24"/>
                  </a:moveTo>
                  <a:lnTo>
                    <a:pt x="132" y="24"/>
                  </a:lnTo>
                  <a:lnTo>
                    <a:pt x="119" y="24"/>
                  </a:lnTo>
                  <a:lnTo>
                    <a:pt x="108" y="27"/>
                  </a:lnTo>
                  <a:lnTo>
                    <a:pt x="98" y="31"/>
                  </a:lnTo>
                  <a:lnTo>
                    <a:pt x="88" y="34"/>
                  </a:lnTo>
                  <a:lnTo>
                    <a:pt x="79" y="41"/>
                  </a:lnTo>
                  <a:lnTo>
                    <a:pt x="71" y="47"/>
                  </a:lnTo>
                  <a:lnTo>
                    <a:pt x="64" y="57"/>
                  </a:lnTo>
                  <a:lnTo>
                    <a:pt x="57" y="66"/>
                  </a:lnTo>
                  <a:lnTo>
                    <a:pt x="51" y="76"/>
                  </a:lnTo>
                  <a:lnTo>
                    <a:pt x="46" y="88"/>
                  </a:lnTo>
                  <a:lnTo>
                    <a:pt x="42" y="99"/>
                  </a:lnTo>
                  <a:lnTo>
                    <a:pt x="38" y="112"/>
                  </a:lnTo>
                  <a:lnTo>
                    <a:pt x="36" y="126"/>
                  </a:lnTo>
                  <a:lnTo>
                    <a:pt x="33" y="142"/>
                  </a:lnTo>
                  <a:lnTo>
                    <a:pt x="33" y="158"/>
                  </a:lnTo>
                  <a:lnTo>
                    <a:pt x="32" y="173"/>
                  </a:lnTo>
                  <a:lnTo>
                    <a:pt x="221" y="145"/>
                  </a:lnTo>
                  <a:lnTo>
                    <a:pt x="221" y="145"/>
                  </a:lnTo>
                  <a:lnTo>
                    <a:pt x="220" y="117"/>
                  </a:lnTo>
                  <a:lnTo>
                    <a:pt x="217" y="104"/>
                  </a:lnTo>
                  <a:lnTo>
                    <a:pt x="214" y="93"/>
                  </a:lnTo>
                  <a:lnTo>
                    <a:pt x="212" y="82"/>
                  </a:lnTo>
                  <a:lnTo>
                    <a:pt x="208" y="72"/>
                  </a:lnTo>
                  <a:lnTo>
                    <a:pt x="204" y="63"/>
                  </a:lnTo>
                  <a:lnTo>
                    <a:pt x="199" y="55"/>
                  </a:lnTo>
                  <a:lnTo>
                    <a:pt x="192" y="49"/>
                  </a:lnTo>
                  <a:lnTo>
                    <a:pt x="186" y="42"/>
                  </a:lnTo>
                  <a:lnTo>
                    <a:pt x="178" y="36"/>
                  </a:lnTo>
                  <a:lnTo>
                    <a:pt x="170" y="32"/>
                  </a:lnTo>
                  <a:lnTo>
                    <a:pt x="161" y="28"/>
                  </a:lnTo>
                  <a:lnTo>
                    <a:pt x="152" y="25"/>
                  </a:lnTo>
                  <a:lnTo>
                    <a:pt x="142" y="24"/>
                  </a:lnTo>
                  <a:lnTo>
                    <a:pt x="132" y="24"/>
                  </a:lnTo>
                  <a:lnTo>
                    <a:pt x="132" y="2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E6E41023-1400-4189-9B41-8996D37710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81" y="666"/>
              <a:ext cx="240" cy="512"/>
            </a:xfrm>
            <a:custGeom>
              <a:avLst/>
              <a:gdLst>
                <a:gd name="T0" fmla="*/ 92 w 240"/>
                <a:gd name="T1" fmla="*/ 512 h 512"/>
                <a:gd name="T2" fmla="*/ 65 w 240"/>
                <a:gd name="T3" fmla="*/ 509 h 512"/>
                <a:gd name="T4" fmla="*/ 40 w 240"/>
                <a:gd name="T5" fmla="*/ 504 h 512"/>
                <a:gd name="T6" fmla="*/ 17 w 240"/>
                <a:gd name="T7" fmla="*/ 496 h 512"/>
                <a:gd name="T8" fmla="*/ 0 w 240"/>
                <a:gd name="T9" fmla="*/ 487 h 512"/>
                <a:gd name="T10" fmla="*/ 34 w 240"/>
                <a:gd name="T11" fmla="*/ 0 h 512"/>
                <a:gd name="T12" fmla="*/ 34 w 240"/>
                <a:gd name="T13" fmla="*/ 170 h 512"/>
                <a:gd name="T14" fmla="*/ 69 w 240"/>
                <a:gd name="T15" fmla="*/ 158 h 512"/>
                <a:gd name="T16" fmla="*/ 107 w 240"/>
                <a:gd name="T17" fmla="*/ 153 h 512"/>
                <a:gd name="T18" fmla="*/ 122 w 240"/>
                <a:gd name="T19" fmla="*/ 154 h 512"/>
                <a:gd name="T20" fmla="*/ 149 w 240"/>
                <a:gd name="T21" fmla="*/ 161 h 512"/>
                <a:gd name="T22" fmla="*/ 172 w 240"/>
                <a:gd name="T23" fmla="*/ 172 h 512"/>
                <a:gd name="T24" fmla="*/ 194 w 240"/>
                <a:gd name="T25" fmla="*/ 190 h 512"/>
                <a:gd name="T26" fmla="*/ 211 w 240"/>
                <a:gd name="T27" fmla="*/ 212 h 512"/>
                <a:gd name="T28" fmla="*/ 224 w 240"/>
                <a:gd name="T29" fmla="*/ 240 h 512"/>
                <a:gd name="T30" fmla="*/ 234 w 240"/>
                <a:gd name="T31" fmla="*/ 272 h 512"/>
                <a:gd name="T32" fmla="*/ 238 w 240"/>
                <a:gd name="T33" fmla="*/ 308 h 512"/>
                <a:gd name="T34" fmla="*/ 240 w 240"/>
                <a:gd name="T35" fmla="*/ 328 h 512"/>
                <a:gd name="T36" fmla="*/ 237 w 240"/>
                <a:gd name="T37" fmla="*/ 367 h 512"/>
                <a:gd name="T38" fmla="*/ 230 w 240"/>
                <a:gd name="T39" fmla="*/ 401 h 512"/>
                <a:gd name="T40" fmla="*/ 219 w 240"/>
                <a:gd name="T41" fmla="*/ 433 h 512"/>
                <a:gd name="T42" fmla="*/ 202 w 240"/>
                <a:gd name="T43" fmla="*/ 460 h 512"/>
                <a:gd name="T44" fmla="*/ 181 w 240"/>
                <a:gd name="T45" fmla="*/ 480 h 512"/>
                <a:gd name="T46" fmla="*/ 155 w 240"/>
                <a:gd name="T47" fmla="*/ 497 h 512"/>
                <a:gd name="T48" fmla="*/ 126 w 240"/>
                <a:gd name="T49" fmla="*/ 508 h 512"/>
                <a:gd name="T50" fmla="*/ 92 w 240"/>
                <a:gd name="T51" fmla="*/ 512 h 512"/>
                <a:gd name="T52" fmla="*/ 98 w 240"/>
                <a:gd name="T53" fmla="*/ 176 h 512"/>
                <a:gd name="T54" fmla="*/ 82 w 240"/>
                <a:gd name="T55" fmla="*/ 177 h 512"/>
                <a:gd name="T56" fmla="*/ 48 w 240"/>
                <a:gd name="T57" fmla="*/ 185 h 512"/>
                <a:gd name="T58" fmla="*/ 34 w 240"/>
                <a:gd name="T59" fmla="*/ 477 h 512"/>
                <a:gd name="T60" fmla="*/ 47 w 240"/>
                <a:gd name="T61" fmla="*/ 480 h 512"/>
                <a:gd name="T62" fmla="*/ 76 w 240"/>
                <a:gd name="T63" fmla="*/ 486 h 512"/>
                <a:gd name="T64" fmla="*/ 92 w 240"/>
                <a:gd name="T65" fmla="*/ 487 h 512"/>
                <a:gd name="T66" fmla="*/ 120 w 240"/>
                <a:gd name="T67" fmla="*/ 483 h 512"/>
                <a:gd name="T68" fmla="*/ 144 w 240"/>
                <a:gd name="T69" fmla="*/ 475 h 512"/>
                <a:gd name="T70" fmla="*/ 163 w 240"/>
                <a:gd name="T71" fmla="*/ 461 h 512"/>
                <a:gd name="T72" fmla="*/ 179 w 240"/>
                <a:gd name="T73" fmla="*/ 442 h 512"/>
                <a:gd name="T74" fmla="*/ 190 w 240"/>
                <a:gd name="T75" fmla="*/ 418 h 512"/>
                <a:gd name="T76" fmla="*/ 198 w 240"/>
                <a:gd name="T77" fmla="*/ 391 h 512"/>
                <a:gd name="T78" fmla="*/ 203 w 240"/>
                <a:gd name="T79" fmla="*/ 360 h 512"/>
                <a:gd name="T80" fmla="*/ 205 w 240"/>
                <a:gd name="T81" fmla="*/ 328 h 512"/>
                <a:gd name="T82" fmla="*/ 205 w 240"/>
                <a:gd name="T83" fmla="*/ 311 h 512"/>
                <a:gd name="T84" fmla="*/ 201 w 240"/>
                <a:gd name="T85" fmla="*/ 280 h 512"/>
                <a:gd name="T86" fmla="*/ 193 w 240"/>
                <a:gd name="T87" fmla="*/ 251 h 512"/>
                <a:gd name="T88" fmla="*/ 183 w 240"/>
                <a:gd name="T89" fmla="*/ 228 h 512"/>
                <a:gd name="T90" fmla="*/ 170 w 240"/>
                <a:gd name="T91" fmla="*/ 209 h 512"/>
                <a:gd name="T92" fmla="*/ 153 w 240"/>
                <a:gd name="T93" fmla="*/ 193 h 512"/>
                <a:gd name="T94" fmla="*/ 133 w 240"/>
                <a:gd name="T95" fmla="*/ 183 h 512"/>
                <a:gd name="T96" fmla="*/ 111 w 240"/>
                <a:gd name="T97" fmla="*/ 176 h 512"/>
                <a:gd name="T98" fmla="*/ 98 w 240"/>
                <a:gd name="T99" fmla="*/ 176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0" h="512">
                  <a:moveTo>
                    <a:pt x="92" y="512"/>
                  </a:moveTo>
                  <a:lnTo>
                    <a:pt x="92" y="512"/>
                  </a:lnTo>
                  <a:lnTo>
                    <a:pt x="78" y="510"/>
                  </a:lnTo>
                  <a:lnTo>
                    <a:pt x="65" y="509"/>
                  </a:lnTo>
                  <a:lnTo>
                    <a:pt x="52" y="506"/>
                  </a:lnTo>
                  <a:lnTo>
                    <a:pt x="40" y="504"/>
                  </a:lnTo>
                  <a:lnTo>
                    <a:pt x="29" y="500"/>
                  </a:lnTo>
                  <a:lnTo>
                    <a:pt x="17" y="496"/>
                  </a:lnTo>
                  <a:lnTo>
                    <a:pt x="8" y="492"/>
                  </a:lnTo>
                  <a:lnTo>
                    <a:pt x="0" y="487"/>
                  </a:lnTo>
                  <a:lnTo>
                    <a:pt x="0" y="0"/>
                  </a:lnTo>
                  <a:lnTo>
                    <a:pt x="34" y="0"/>
                  </a:lnTo>
                  <a:lnTo>
                    <a:pt x="34" y="170"/>
                  </a:lnTo>
                  <a:lnTo>
                    <a:pt x="34" y="170"/>
                  </a:lnTo>
                  <a:lnTo>
                    <a:pt x="51" y="163"/>
                  </a:lnTo>
                  <a:lnTo>
                    <a:pt x="69" y="158"/>
                  </a:lnTo>
                  <a:lnTo>
                    <a:pt x="88" y="154"/>
                  </a:lnTo>
                  <a:lnTo>
                    <a:pt x="107" y="153"/>
                  </a:lnTo>
                  <a:lnTo>
                    <a:pt x="107" y="153"/>
                  </a:lnTo>
                  <a:lnTo>
                    <a:pt x="122" y="154"/>
                  </a:lnTo>
                  <a:lnTo>
                    <a:pt x="136" y="157"/>
                  </a:lnTo>
                  <a:lnTo>
                    <a:pt x="149" y="161"/>
                  </a:lnTo>
                  <a:lnTo>
                    <a:pt x="162" y="166"/>
                  </a:lnTo>
                  <a:lnTo>
                    <a:pt x="172" y="172"/>
                  </a:lnTo>
                  <a:lnTo>
                    <a:pt x="184" y="180"/>
                  </a:lnTo>
                  <a:lnTo>
                    <a:pt x="194" y="190"/>
                  </a:lnTo>
                  <a:lnTo>
                    <a:pt x="203" y="201"/>
                  </a:lnTo>
                  <a:lnTo>
                    <a:pt x="211" y="212"/>
                  </a:lnTo>
                  <a:lnTo>
                    <a:pt x="219" y="225"/>
                  </a:lnTo>
                  <a:lnTo>
                    <a:pt x="224" y="240"/>
                  </a:lnTo>
                  <a:lnTo>
                    <a:pt x="229" y="255"/>
                  </a:lnTo>
                  <a:lnTo>
                    <a:pt x="234" y="272"/>
                  </a:lnTo>
                  <a:lnTo>
                    <a:pt x="237" y="290"/>
                  </a:lnTo>
                  <a:lnTo>
                    <a:pt x="238" y="308"/>
                  </a:lnTo>
                  <a:lnTo>
                    <a:pt x="240" y="328"/>
                  </a:lnTo>
                  <a:lnTo>
                    <a:pt x="240" y="328"/>
                  </a:lnTo>
                  <a:lnTo>
                    <a:pt x="238" y="347"/>
                  </a:lnTo>
                  <a:lnTo>
                    <a:pt x="237" y="367"/>
                  </a:lnTo>
                  <a:lnTo>
                    <a:pt x="234" y="383"/>
                  </a:lnTo>
                  <a:lnTo>
                    <a:pt x="230" y="401"/>
                  </a:lnTo>
                  <a:lnTo>
                    <a:pt x="224" y="417"/>
                  </a:lnTo>
                  <a:lnTo>
                    <a:pt x="219" y="433"/>
                  </a:lnTo>
                  <a:lnTo>
                    <a:pt x="211" y="447"/>
                  </a:lnTo>
                  <a:lnTo>
                    <a:pt x="202" y="460"/>
                  </a:lnTo>
                  <a:lnTo>
                    <a:pt x="192" y="471"/>
                  </a:lnTo>
                  <a:lnTo>
                    <a:pt x="181" y="480"/>
                  </a:lnTo>
                  <a:lnTo>
                    <a:pt x="170" y="490"/>
                  </a:lnTo>
                  <a:lnTo>
                    <a:pt x="155" y="497"/>
                  </a:lnTo>
                  <a:lnTo>
                    <a:pt x="141" y="504"/>
                  </a:lnTo>
                  <a:lnTo>
                    <a:pt x="126" y="508"/>
                  </a:lnTo>
                  <a:lnTo>
                    <a:pt x="109" y="510"/>
                  </a:lnTo>
                  <a:lnTo>
                    <a:pt x="92" y="512"/>
                  </a:lnTo>
                  <a:lnTo>
                    <a:pt x="92" y="512"/>
                  </a:lnTo>
                  <a:close/>
                  <a:moveTo>
                    <a:pt x="98" y="176"/>
                  </a:moveTo>
                  <a:lnTo>
                    <a:pt x="98" y="176"/>
                  </a:lnTo>
                  <a:lnTo>
                    <a:pt x="82" y="177"/>
                  </a:lnTo>
                  <a:lnTo>
                    <a:pt x="65" y="180"/>
                  </a:lnTo>
                  <a:lnTo>
                    <a:pt x="48" y="185"/>
                  </a:lnTo>
                  <a:lnTo>
                    <a:pt x="34" y="192"/>
                  </a:lnTo>
                  <a:lnTo>
                    <a:pt x="34" y="477"/>
                  </a:lnTo>
                  <a:lnTo>
                    <a:pt x="34" y="477"/>
                  </a:lnTo>
                  <a:lnTo>
                    <a:pt x="47" y="480"/>
                  </a:lnTo>
                  <a:lnTo>
                    <a:pt x="61" y="484"/>
                  </a:lnTo>
                  <a:lnTo>
                    <a:pt x="76" y="486"/>
                  </a:lnTo>
                  <a:lnTo>
                    <a:pt x="92" y="487"/>
                  </a:lnTo>
                  <a:lnTo>
                    <a:pt x="92" y="487"/>
                  </a:lnTo>
                  <a:lnTo>
                    <a:pt x="106" y="486"/>
                  </a:lnTo>
                  <a:lnTo>
                    <a:pt x="120" y="483"/>
                  </a:lnTo>
                  <a:lnTo>
                    <a:pt x="132" y="480"/>
                  </a:lnTo>
                  <a:lnTo>
                    <a:pt x="144" y="475"/>
                  </a:lnTo>
                  <a:lnTo>
                    <a:pt x="154" y="469"/>
                  </a:lnTo>
                  <a:lnTo>
                    <a:pt x="163" y="461"/>
                  </a:lnTo>
                  <a:lnTo>
                    <a:pt x="171" y="452"/>
                  </a:lnTo>
                  <a:lnTo>
                    <a:pt x="179" y="442"/>
                  </a:lnTo>
                  <a:lnTo>
                    <a:pt x="185" y="430"/>
                  </a:lnTo>
                  <a:lnTo>
                    <a:pt x="190" y="418"/>
                  </a:lnTo>
                  <a:lnTo>
                    <a:pt x="194" y="405"/>
                  </a:lnTo>
                  <a:lnTo>
                    <a:pt x="198" y="391"/>
                  </a:lnTo>
                  <a:lnTo>
                    <a:pt x="201" y="377"/>
                  </a:lnTo>
                  <a:lnTo>
                    <a:pt x="203" y="360"/>
                  </a:lnTo>
                  <a:lnTo>
                    <a:pt x="205" y="344"/>
                  </a:lnTo>
                  <a:lnTo>
                    <a:pt x="205" y="328"/>
                  </a:lnTo>
                  <a:lnTo>
                    <a:pt x="205" y="328"/>
                  </a:lnTo>
                  <a:lnTo>
                    <a:pt x="205" y="311"/>
                  </a:lnTo>
                  <a:lnTo>
                    <a:pt x="203" y="295"/>
                  </a:lnTo>
                  <a:lnTo>
                    <a:pt x="201" y="280"/>
                  </a:lnTo>
                  <a:lnTo>
                    <a:pt x="197" y="265"/>
                  </a:lnTo>
                  <a:lnTo>
                    <a:pt x="193" y="251"/>
                  </a:lnTo>
                  <a:lnTo>
                    <a:pt x="189" y="240"/>
                  </a:lnTo>
                  <a:lnTo>
                    <a:pt x="183" y="228"/>
                  </a:lnTo>
                  <a:lnTo>
                    <a:pt x="176" y="218"/>
                  </a:lnTo>
                  <a:lnTo>
                    <a:pt x="170" y="209"/>
                  </a:lnTo>
                  <a:lnTo>
                    <a:pt x="162" y="199"/>
                  </a:lnTo>
                  <a:lnTo>
                    <a:pt x="153" y="193"/>
                  </a:lnTo>
                  <a:lnTo>
                    <a:pt x="144" y="186"/>
                  </a:lnTo>
                  <a:lnTo>
                    <a:pt x="133" y="183"/>
                  </a:lnTo>
                  <a:lnTo>
                    <a:pt x="122" y="179"/>
                  </a:lnTo>
                  <a:lnTo>
                    <a:pt x="111" y="176"/>
                  </a:lnTo>
                  <a:lnTo>
                    <a:pt x="98" y="176"/>
                  </a:lnTo>
                  <a:lnTo>
                    <a:pt x="98" y="17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34E5136F-3D85-4CA2-869E-0172DA428F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90" y="818"/>
              <a:ext cx="256" cy="360"/>
            </a:xfrm>
            <a:custGeom>
              <a:avLst/>
              <a:gdLst>
                <a:gd name="T0" fmla="*/ 34 w 256"/>
                <a:gd name="T1" fmla="*/ 196 h 360"/>
                <a:gd name="T2" fmla="*/ 37 w 256"/>
                <a:gd name="T3" fmla="*/ 226 h 360"/>
                <a:gd name="T4" fmla="*/ 43 w 256"/>
                <a:gd name="T5" fmla="*/ 252 h 360"/>
                <a:gd name="T6" fmla="*/ 54 w 256"/>
                <a:gd name="T7" fmla="*/ 275 h 360"/>
                <a:gd name="T8" fmla="*/ 65 w 256"/>
                <a:gd name="T9" fmla="*/ 296 h 360"/>
                <a:gd name="T10" fmla="*/ 82 w 256"/>
                <a:gd name="T11" fmla="*/ 312 h 360"/>
                <a:gd name="T12" fmla="*/ 101 w 256"/>
                <a:gd name="T13" fmla="*/ 323 h 360"/>
                <a:gd name="T14" fmla="*/ 123 w 256"/>
                <a:gd name="T15" fmla="*/ 330 h 360"/>
                <a:gd name="T16" fmla="*/ 149 w 256"/>
                <a:gd name="T17" fmla="*/ 332 h 360"/>
                <a:gd name="T18" fmla="*/ 162 w 256"/>
                <a:gd name="T19" fmla="*/ 332 h 360"/>
                <a:gd name="T20" fmla="*/ 196 w 256"/>
                <a:gd name="T21" fmla="*/ 327 h 360"/>
                <a:gd name="T22" fmla="*/ 232 w 256"/>
                <a:gd name="T23" fmla="*/ 312 h 360"/>
                <a:gd name="T24" fmla="*/ 244 w 256"/>
                <a:gd name="T25" fmla="*/ 335 h 360"/>
                <a:gd name="T26" fmla="*/ 226 w 256"/>
                <a:gd name="T27" fmla="*/ 344 h 360"/>
                <a:gd name="T28" fmla="*/ 202 w 256"/>
                <a:gd name="T29" fmla="*/ 352 h 360"/>
                <a:gd name="T30" fmla="*/ 177 w 256"/>
                <a:gd name="T31" fmla="*/ 357 h 360"/>
                <a:gd name="T32" fmla="*/ 149 w 256"/>
                <a:gd name="T33" fmla="*/ 360 h 360"/>
                <a:gd name="T34" fmla="*/ 133 w 256"/>
                <a:gd name="T35" fmla="*/ 358 h 360"/>
                <a:gd name="T36" fmla="*/ 101 w 256"/>
                <a:gd name="T37" fmla="*/ 353 h 360"/>
                <a:gd name="T38" fmla="*/ 73 w 256"/>
                <a:gd name="T39" fmla="*/ 340 h 360"/>
                <a:gd name="T40" fmla="*/ 50 w 256"/>
                <a:gd name="T41" fmla="*/ 323 h 360"/>
                <a:gd name="T42" fmla="*/ 32 w 256"/>
                <a:gd name="T43" fmla="*/ 300 h 360"/>
                <a:gd name="T44" fmla="*/ 16 w 256"/>
                <a:gd name="T45" fmla="*/ 271 h 360"/>
                <a:gd name="T46" fmla="*/ 7 w 256"/>
                <a:gd name="T47" fmla="*/ 239 h 360"/>
                <a:gd name="T48" fmla="*/ 2 w 256"/>
                <a:gd name="T49" fmla="*/ 200 h 360"/>
                <a:gd name="T50" fmla="*/ 0 w 256"/>
                <a:gd name="T51" fmla="*/ 178 h 360"/>
                <a:gd name="T52" fmla="*/ 3 w 256"/>
                <a:gd name="T53" fmla="*/ 139 h 360"/>
                <a:gd name="T54" fmla="*/ 10 w 256"/>
                <a:gd name="T55" fmla="*/ 104 h 360"/>
                <a:gd name="T56" fmla="*/ 21 w 256"/>
                <a:gd name="T57" fmla="*/ 75 h 360"/>
                <a:gd name="T58" fmla="*/ 35 w 256"/>
                <a:gd name="T59" fmla="*/ 49 h 360"/>
                <a:gd name="T60" fmla="*/ 55 w 256"/>
                <a:gd name="T61" fmla="*/ 28 h 360"/>
                <a:gd name="T62" fmla="*/ 77 w 256"/>
                <a:gd name="T63" fmla="*/ 12 h 360"/>
                <a:gd name="T64" fmla="*/ 103 w 256"/>
                <a:gd name="T65" fmla="*/ 3 h 360"/>
                <a:gd name="T66" fmla="*/ 133 w 256"/>
                <a:gd name="T67" fmla="*/ 0 h 360"/>
                <a:gd name="T68" fmla="*/ 145 w 256"/>
                <a:gd name="T69" fmla="*/ 1 h 360"/>
                <a:gd name="T70" fmla="*/ 171 w 256"/>
                <a:gd name="T71" fmla="*/ 6 h 360"/>
                <a:gd name="T72" fmla="*/ 195 w 256"/>
                <a:gd name="T73" fmla="*/ 15 h 360"/>
                <a:gd name="T74" fmla="*/ 214 w 256"/>
                <a:gd name="T75" fmla="*/ 29 h 360"/>
                <a:gd name="T76" fmla="*/ 230 w 256"/>
                <a:gd name="T77" fmla="*/ 50 h 360"/>
                <a:gd name="T78" fmla="*/ 243 w 256"/>
                <a:gd name="T79" fmla="*/ 75 h 360"/>
                <a:gd name="T80" fmla="*/ 250 w 256"/>
                <a:gd name="T81" fmla="*/ 106 h 360"/>
                <a:gd name="T82" fmla="*/ 256 w 256"/>
                <a:gd name="T83" fmla="*/ 142 h 360"/>
                <a:gd name="T84" fmla="*/ 34 w 256"/>
                <a:gd name="T85" fmla="*/ 196 h 360"/>
                <a:gd name="T86" fmla="*/ 133 w 256"/>
                <a:gd name="T87" fmla="*/ 24 h 360"/>
                <a:gd name="T88" fmla="*/ 109 w 256"/>
                <a:gd name="T89" fmla="*/ 27 h 360"/>
                <a:gd name="T90" fmla="*/ 88 w 256"/>
                <a:gd name="T91" fmla="*/ 34 h 360"/>
                <a:gd name="T92" fmla="*/ 72 w 256"/>
                <a:gd name="T93" fmla="*/ 47 h 360"/>
                <a:gd name="T94" fmla="*/ 57 w 256"/>
                <a:gd name="T95" fmla="*/ 66 h 360"/>
                <a:gd name="T96" fmla="*/ 47 w 256"/>
                <a:gd name="T97" fmla="*/ 88 h 360"/>
                <a:gd name="T98" fmla="*/ 39 w 256"/>
                <a:gd name="T99" fmla="*/ 112 h 360"/>
                <a:gd name="T100" fmla="*/ 34 w 256"/>
                <a:gd name="T101" fmla="*/ 142 h 360"/>
                <a:gd name="T102" fmla="*/ 33 w 256"/>
                <a:gd name="T103" fmla="*/ 173 h 360"/>
                <a:gd name="T104" fmla="*/ 222 w 256"/>
                <a:gd name="T105" fmla="*/ 145 h 360"/>
                <a:gd name="T106" fmla="*/ 218 w 256"/>
                <a:gd name="T107" fmla="*/ 104 h 360"/>
                <a:gd name="T108" fmla="*/ 213 w 256"/>
                <a:gd name="T109" fmla="*/ 82 h 360"/>
                <a:gd name="T110" fmla="*/ 205 w 256"/>
                <a:gd name="T111" fmla="*/ 63 h 360"/>
                <a:gd name="T112" fmla="*/ 193 w 256"/>
                <a:gd name="T113" fmla="*/ 49 h 360"/>
                <a:gd name="T114" fmla="*/ 179 w 256"/>
                <a:gd name="T115" fmla="*/ 36 h 360"/>
                <a:gd name="T116" fmla="*/ 162 w 256"/>
                <a:gd name="T117" fmla="*/ 28 h 360"/>
                <a:gd name="T118" fmla="*/ 143 w 256"/>
                <a:gd name="T119" fmla="*/ 24 h 360"/>
                <a:gd name="T120" fmla="*/ 133 w 256"/>
                <a:gd name="T121" fmla="*/ 24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6" h="360">
                  <a:moveTo>
                    <a:pt x="34" y="196"/>
                  </a:moveTo>
                  <a:lnTo>
                    <a:pt x="34" y="196"/>
                  </a:lnTo>
                  <a:lnTo>
                    <a:pt x="35" y="211"/>
                  </a:lnTo>
                  <a:lnTo>
                    <a:pt x="37" y="226"/>
                  </a:lnTo>
                  <a:lnTo>
                    <a:pt x="39" y="239"/>
                  </a:lnTo>
                  <a:lnTo>
                    <a:pt x="43" y="252"/>
                  </a:lnTo>
                  <a:lnTo>
                    <a:pt x="47" y="265"/>
                  </a:lnTo>
                  <a:lnTo>
                    <a:pt x="54" y="275"/>
                  </a:lnTo>
                  <a:lnTo>
                    <a:pt x="59" y="286"/>
                  </a:lnTo>
                  <a:lnTo>
                    <a:pt x="65" y="296"/>
                  </a:lnTo>
                  <a:lnTo>
                    <a:pt x="73" y="304"/>
                  </a:lnTo>
                  <a:lnTo>
                    <a:pt x="82" y="312"/>
                  </a:lnTo>
                  <a:lnTo>
                    <a:pt x="91" y="318"/>
                  </a:lnTo>
                  <a:lnTo>
                    <a:pt x="101" y="323"/>
                  </a:lnTo>
                  <a:lnTo>
                    <a:pt x="112" y="327"/>
                  </a:lnTo>
                  <a:lnTo>
                    <a:pt x="123" y="330"/>
                  </a:lnTo>
                  <a:lnTo>
                    <a:pt x="136" y="332"/>
                  </a:lnTo>
                  <a:lnTo>
                    <a:pt x="149" y="332"/>
                  </a:lnTo>
                  <a:lnTo>
                    <a:pt x="149" y="332"/>
                  </a:lnTo>
                  <a:lnTo>
                    <a:pt x="162" y="332"/>
                  </a:lnTo>
                  <a:lnTo>
                    <a:pt x="174" y="331"/>
                  </a:lnTo>
                  <a:lnTo>
                    <a:pt x="196" y="327"/>
                  </a:lnTo>
                  <a:lnTo>
                    <a:pt x="217" y="319"/>
                  </a:lnTo>
                  <a:lnTo>
                    <a:pt x="232" y="312"/>
                  </a:lnTo>
                  <a:lnTo>
                    <a:pt x="244" y="335"/>
                  </a:lnTo>
                  <a:lnTo>
                    <a:pt x="244" y="335"/>
                  </a:lnTo>
                  <a:lnTo>
                    <a:pt x="235" y="340"/>
                  </a:lnTo>
                  <a:lnTo>
                    <a:pt x="226" y="344"/>
                  </a:lnTo>
                  <a:lnTo>
                    <a:pt x="214" y="348"/>
                  </a:lnTo>
                  <a:lnTo>
                    <a:pt x="202" y="352"/>
                  </a:lnTo>
                  <a:lnTo>
                    <a:pt x="189" y="354"/>
                  </a:lnTo>
                  <a:lnTo>
                    <a:pt x="177" y="357"/>
                  </a:lnTo>
                  <a:lnTo>
                    <a:pt x="164" y="358"/>
                  </a:lnTo>
                  <a:lnTo>
                    <a:pt x="149" y="360"/>
                  </a:lnTo>
                  <a:lnTo>
                    <a:pt x="149" y="360"/>
                  </a:lnTo>
                  <a:lnTo>
                    <a:pt x="133" y="358"/>
                  </a:lnTo>
                  <a:lnTo>
                    <a:pt x="116" y="356"/>
                  </a:lnTo>
                  <a:lnTo>
                    <a:pt x="101" y="353"/>
                  </a:lnTo>
                  <a:lnTo>
                    <a:pt x="87" y="348"/>
                  </a:lnTo>
                  <a:lnTo>
                    <a:pt x="73" y="340"/>
                  </a:lnTo>
                  <a:lnTo>
                    <a:pt x="61" y="332"/>
                  </a:lnTo>
                  <a:lnTo>
                    <a:pt x="50" y="323"/>
                  </a:lnTo>
                  <a:lnTo>
                    <a:pt x="41" y="313"/>
                  </a:lnTo>
                  <a:lnTo>
                    <a:pt x="32" y="300"/>
                  </a:lnTo>
                  <a:lnTo>
                    <a:pt x="24" y="287"/>
                  </a:lnTo>
                  <a:lnTo>
                    <a:pt x="16" y="271"/>
                  </a:lnTo>
                  <a:lnTo>
                    <a:pt x="11" y="256"/>
                  </a:lnTo>
                  <a:lnTo>
                    <a:pt x="7" y="239"/>
                  </a:lnTo>
                  <a:lnTo>
                    <a:pt x="3" y="220"/>
                  </a:lnTo>
                  <a:lnTo>
                    <a:pt x="2" y="200"/>
                  </a:lnTo>
                  <a:lnTo>
                    <a:pt x="0" y="178"/>
                  </a:lnTo>
                  <a:lnTo>
                    <a:pt x="0" y="178"/>
                  </a:lnTo>
                  <a:lnTo>
                    <a:pt x="2" y="159"/>
                  </a:lnTo>
                  <a:lnTo>
                    <a:pt x="3" y="139"/>
                  </a:lnTo>
                  <a:lnTo>
                    <a:pt x="6" y="121"/>
                  </a:lnTo>
                  <a:lnTo>
                    <a:pt x="10" y="104"/>
                  </a:lnTo>
                  <a:lnTo>
                    <a:pt x="15" y="89"/>
                  </a:lnTo>
                  <a:lnTo>
                    <a:pt x="21" y="75"/>
                  </a:lnTo>
                  <a:lnTo>
                    <a:pt x="28" y="60"/>
                  </a:lnTo>
                  <a:lnTo>
                    <a:pt x="35" y="49"/>
                  </a:lnTo>
                  <a:lnTo>
                    <a:pt x="44" y="37"/>
                  </a:lnTo>
                  <a:lnTo>
                    <a:pt x="55" y="28"/>
                  </a:lnTo>
                  <a:lnTo>
                    <a:pt x="65" y="20"/>
                  </a:lnTo>
                  <a:lnTo>
                    <a:pt x="77" y="12"/>
                  </a:lnTo>
                  <a:lnTo>
                    <a:pt x="90" y="7"/>
                  </a:lnTo>
                  <a:lnTo>
                    <a:pt x="103" y="3"/>
                  </a:lnTo>
                  <a:lnTo>
                    <a:pt x="117" y="1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45" y="1"/>
                  </a:lnTo>
                  <a:lnTo>
                    <a:pt x="160" y="2"/>
                  </a:lnTo>
                  <a:lnTo>
                    <a:pt x="171" y="6"/>
                  </a:lnTo>
                  <a:lnTo>
                    <a:pt x="183" y="10"/>
                  </a:lnTo>
                  <a:lnTo>
                    <a:pt x="195" y="15"/>
                  </a:lnTo>
                  <a:lnTo>
                    <a:pt x="205" y="22"/>
                  </a:lnTo>
                  <a:lnTo>
                    <a:pt x="214" y="29"/>
                  </a:lnTo>
                  <a:lnTo>
                    <a:pt x="223" y="38"/>
                  </a:lnTo>
                  <a:lnTo>
                    <a:pt x="230" y="50"/>
                  </a:lnTo>
                  <a:lnTo>
                    <a:pt x="237" y="62"/>
                  </a:lnTo>
                  <a:lnTo>
                    <a:pt x="243" y="75"/>
                  </a:lnTo>
                  <a:lnTo>
                    <a:pt x="248" y="89"/>
                  </a:lnTo>
                  <a:lnTo>
                    <a:pt x="250" y="106"/>
                  </a:lnTo>
                  <a:lnTo>
                    <a:pt x="254" y="123"/>
                  </a:lnTo>
                  <a:lnTo>
                    <a:pt x="256" y="142"/>
                  </a:lnTo>
                  <a:lnTo>
                    <a:pt x="256" y="161"/>
                  </a:lnTo>
                  <a:lnTo>
                    <a:pt x="34" y="196"/>
                  </a:lnTo>
                  <a:close/>
                  <a:moveTo>
                    <a:pt x="133" y="24"/>
                  </a:moveTo>
                  <a:lnTo>
                    <a:pt x="133" y="24"/>
                  </a:lnTo>
                  <a:lnTo>
                    <a:pt x="120" y="24"/>
                  </a:lnTo>
                  <a:lnTo>
                    <a:pt x="109" y="27"/>
                  </a:lnTo>
                  <a:lnTo>
                    <a:pt x="99" y="31"/>
                  </a:lnTo>
                  <a:lnTo>
                    <a:pt x="88" y="34"/>
                  </a:lnTo>
                  <a:lnTo>
                    <a:pt x="79" y="41"/>
                  </a:lnTo>
                  <a:lnTo>
                    <a:pt x="72" y="47"/>
                  </a:lnTo>
                  <a:lnTo>
                    <a:pt x="64" y="57"/>
                  </a:lnTo>
                  <a:lnTo>
                    <a:pt x="57" y="66"/>
                  </a:lnTo>
                  <a:lnTo>
                    <a:pt x="52" y="76"/>
                  </a:lnTo>
                  <a:lnTo>
                    <a:pt x="47" y="88"/>
                  </a:lnTo>
                  <a:lnTo>
                    <a:pt x="43" y="99"/>
                  </a:lnTo>
                  <a:lnTo>
                    <a:pt x="39" y="112"/>
                  </a:lnTo>
                  <a:lnTo>
                    <a:pt x="37" y="126"/>
                  </a:lnTo>
                  <a:lnTo>
                    <a:pt x="34" y="142"/>
                  </a:lnTo>
                  <a:lnTo>
                    <a:pt x="33" y="158"/>
                  </a:lnTo>
                  <a:lnTo>
                    <a:pt x="33" y="173"/>
                  </a:lnTo>
                  <a:lnTo>
                    <a:pt x="222" y="145"/>
                  </a:lnTo>
                  <a:lnTo>
                    <a:pt x="222" y="145"/>
                  </a:lnTo>
                  <a:lnTo>
                    <a:pt x="221" y="117"/>
                  </a:lnTo>
                  <a:lnTo>
                    <a:pt x="218" y="104"/>
                  </a:lnTo>
                  <a:lnTo>
                    <a:pt x="215" y="93"/>
                  </a:lnTo>
                  <a:lnTo>
                    <a:pt x="213" y="82"/>
                  </a:lnTo>
                  <a:lnTo>
                    <a:pt x="209" y="72"/>
                  </a:lnTo>
                  <a:lnTo>
                    <a:pt x="205" y="63"/>
                  </a:lnTo>
                  <a:lnTo>
                    <a:pt x="200" y="55"/>
                  </a:lnTo>
                  <a:lnTo>
                    <a:pt x="193" y="49"/>
                  </a:lnTo>
                  <a:lnTo>
                    <a:pt x="187" y="42"/>
                  </a:lnTo>
                  <a:lnTo>
                    <a:pt x="179" y="36"/>
                  </a:lnTo>
                  <a:lnTo>
                    <a:pt x="171" y="32"/>
                  </a:lnTo>
                  <a:lnTo>
                    <a:pt x="162" y="28"/>
                  </a:lnTo>
                  <a:lnTo>
                    <a:pt x="153" y="25"/>
                  </a:lnTo>
                  <a:lnTo>
                    <a:pt x="143" y="24"/>
                  </a:lnTo>
                  <a:lnTo>
                    <a:pt x="133" y="24"/>
                  </a:lnTo>
                  <a:lnTo>
                    <a:pt x="133" y="2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6D619EC2-288C-4059-B7F4-E0FCEBCEC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" y="729"/>
              <a:ext cx="140" cy="443"/>
            </a:xfrm>
            <a:custGeom>
              <a:avLst/>
              <a:gdLst>
                <a:gd name="T0" fmla="*/ 114 w 140"/>
                <a:gd name="T1" fmla="*/ 443 h 443"/>
                <a:gd name="T2" fmla="*/ 114 w 140"/>
                <a:gd name="T3" fmla="*/ 443 h 443"/>
                <a:gd name="T4" fmla="*/ 100 w 140"/>
                <a:gd name="T5" fmla="*/ 442 h 443"/>
                <a:gd name="T6" fmla="*/ 86 w 140"/>
                <a:gd name="T7" fmla="*/ 438 h 443"/>
                <a:gd name="T8" fmla="*/ 73 w 140"/>
                <a:gd name="T9" fmla="*/ 433 h 443"/>
                <a:gd name="T10" fmla="*/ 62 w 140"/>
                <a:gd name="T11" fmla="*/ 424 h 443"/>
                <a:gd name="T12" fmla="*/ 57 w 140"/>
                <a:gd name="T13" fmla="*/ 419 h 443"/>
                <a:gd name="T14" fmla="*/ 53 w 140"/>
                <a:gd name="T15" fmla="*/ 412 h 443"/>
                <a:gd name="T16" fmla="*/ 49 w 140"/>
                <a:gd name="T17" fmla="*/ 406 h 443"/>
                <a:gd name="T18" fmla="*/ 47 w 140"/>
                <a:gd name="T19" fmla="*/ 399 h 443"/>
                <a:gd name="T20" fmla="*/ 44 w 140"/>
                <a:gd name="T21" fmla="*/ 392 h 443"/>
                <a:gd name="T22" fmla="*/ 43 w 140"/>
                <a:gd name="T23" fmla="*/ 383 h 443"/>
                <a:gd name="T24" fmla="*/ 41 w 140"/>
                <a:gd name="T25" fmla="*/ 364 h 443"/>
                <a:gd name="T26" fmla="*/ 41 w 140"/>
                <a:gd name="T27" fmla="*/ 117 h 443"/>
                <a:gd name="T28" fmla="*/ 0 w 140"/>
                <a:gd name="T29" fmla="*/ 117 h 443"/>
                <a:gd name="T30" fmla="*/ 0 w 140"/>
                <a:gd name="T31" fmla="*/ 95 h 443"/>
                <a:gd name="T32" fmla="*/ 41 w 140"/>
                <a:gd name="T33" fmla="*/ 95 h 443"/>
                <a:gd name="T34" fmla="*/ 41 w 140"/>
                <a:gd name="T35" fmla="*/ 12 h 443"/>
                <a:gd name="T36" fmla="*/ 75 w 140"/>
                <a:gd name="T37" fmla="*/ 0 h 443"/>
                <a:gd name="T38" fmla="*/ 75 w 140"/>
                <a:gd name="T39" fmla="*/ 95 h 443"/>
                <a:gd name="T40" fmla="*/ 140 w 140"/>
                <a:gd name="T41" fmla="*/ 95 h 443"/>
                <a:gd name="T42" fmla="*/ 140 w 140"/>
                <a:gd name="T43" fmla="*/ 117 h 443"/>
                <a:gd name="T44" fmla="*/ 75 w 140"/>
                <a:gd name="T45" fmla="*/ 117 h 443"/>
                <a:gd name="T46" fmla="*/ 75 w 140"/>
                <a:gd name="T47" fmla="*/ 364 h 443"/>
                <a:gd name="T48" fmla="*/ 75 w 140"/>
                <a:gd name="T49" fmla="*/ 364 h 443"/>
                <a:gd name="T50" fmla="*/ 76 w 140"/>
                <a:gd name="T51" fmla="*/ 377 h 443"/>
                <a:gd name="T52" fmla="*/ 79 w 140"/>
                <a:gd name="T53" fmla="*/ 388 h 443"/>
                <a:gd name="T54" fmla="*/ 83 w 140"/>
                <a:gd name="T55" fmla="*/ 397 h 443"/>
                <a:gd name="T56" fmla="*/ 88 w 140"/>
                <a:gd name="T57" fmla="*/ 405 h 443"/>
                <a:gd name="T58" fmla="*/ 95 w 140"/>
                <a:gd name="T59" fmla="*/ 411 h 443"/>
                <a:gd name="T60" fmla="*/ 102 w 140"/>
                <a:gd name="T61" fmla="*/ 415 h 443"/>
                <a:gd name="T62" fmla="*/ 113 w 140"/>
                <a:gd name="T63" fmla="*/ 419 h 443"/>
                <a:gd name="T64" fmla="*/ 124 w 140"/>
                <a:gd name="T65" fmla="*/ 419 h 443"/>
                <a:gd name="T66" fmla="*/ 124 w 140"/>
                <a:gd name="T67" fmla="*/ 419 h 443"/>
                <a:gd name="T68" fmla="*/ 132 w 140"/>
                <a:gd name="T69" fmla="*/ 419 h 443"/>
                <a:gd name="T70" fmla="*/ 140 w 140"/>
                <a:gd name="T71" fmla="*/ 417 h 443"/>
                <a:gd name="T72" fmla="*/ 140 w 140"/>
                <a:gd name="T73" fmla="*/ 441 h 443"/>
                <a:gd name="T74" fmla="*/ 140 w 140"/>
                <a:gd name="T75" fmla="*/ 441 h 443"/>
                <a:gd name="T76" fmla="*/ 127 w 140"/>
                <a:gd name="T77" fmla="*/ 443 h 443"/>
                <a:gd name="T78" fmla="*/ 114 w 140"/>
                <a:gd name="T79" fmla="*/ 443 h 443"/>
                <a:gd name="T80" fmla="*/ 114 w 140"/>
                <a:gd name="T81" fmla="*/ 44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0" h="443">
                  <a:moveTo>
                    <a:pt x="114" y="443"/>
                  </a:moveTo>
                  <a:lnTo>
                    <a:pt x="114" y="443"/>
                  </a:lnTo>
                  <a:lnTo>
                    <a:pt x="100" y="442"/>
                  </a:lnTo>
                  <a:lnTo>
                    <a:pt x="86" y="438"/>
                  </a:lnTo>
                  <a:lnTo>
                    <a:pt x="73" y="433"/>
                  </a:lnTo>
                  <a:lnTo>
                    <a:pt x="62" y="424"/>
                  </a:lnTo>
                  <a:lnTo>
                    <a:pt x="57" y="419"/>
                  </a:lnTo>
                  <a:lnTo>
                    <a:pt x="53" y="412"/>
                  </a:lnTo>
                  <a:lnTo>
                    <a:pt x="49" y="406"/>
                  </a:lnTo>
                  <a:lnTo>
                    <a:pt x="47" y="399"/>
                  </a:lnTo>
                  <a:lnTo>
                    <a:pt x="44" y="392"/>
                  </a:lnTo>
                  <a:lnTo>
                    <a:pt x="43" y="383"/>
                  </a:lnTo>
                  <a:lnTo>
                    <a:pt x="41" y="364"/>
                  </a:lnTo>
                  <a:lnTo>
                    <a:pt x="41" y="117"/>
                  </a:lnTo>
                  <a:lnTo>
                    <a:pt x="0" y="117"/>
                  </a:lnTo>
                  <a:lnTo>
                    <a:pt x="0" y="95"/>
                  </a:lnTo>
                  <a:lnTo>
                    <a:pt x="41" y="95"/>
                  </a:lnTo>
                  <a:lnTo>
                    <a:pt x="41" y="12"/>
                  </a:lnTo>
                  <a:lnTo>
                    <a:pt x="75" y="0"/>
                  </a:lnTo>
                  <a:lnTo>
                    <a:pt x="75" y="95"/>
                  </a:lnTo>
                  <a:lnTo>
                    <a:pt x="140" y="95"/>
                  </a:lnTo>
                  <a:lnTo>
                    <a:pt x="140" y="117"/>
                  </a:lnTo>
                  <a:lnTo>
                    <a:pt x="75" y="117"/>
                  </a:lnTo>
                  <a:lnTo>
                    <a:pt x="75" y="364"/>
                  </a:lnTo>
                  <a:lnTo>
                    <a:pt x="75" y="364"/>
                  </a:lnTo>
                  <a:lnTo>
                    <a:pt x="76" y="377"/>
                  </a:lnTo>
                  <a:lnTo>
                    <a:pt x="79" y="388"/>
                  </a:lnTo>
                  <a:lnTo>
                    <a:pt x="83" y="397"/>
                  </a:lnTo>
                  <a:lnTo>
                    <a:pt x="88" y="405"/>
                  </a:lnTo>
                  <a:lnTo>
                    <a:pt x="95" y="411"/>
                  </a:lnTo>
                  <a:lnTo>
                    <a:pt x="102" y="415"/>
                  </a:lnTo>
                  <a:lnTo>
                    <a:pt x="113" y="419"/>
                  </a:lnTo>
                  <a:lnTo>
                    <a:pt x="124" y="419"/>
                  </a:lnTo>
                  <a:lnTo>
                    <a:pt x="124" y="419"/>
                  </a:lnTo>
                  <a:lnTo>
                    <a:pt x="132" y="419"/>
                  </a:lnTo>
                  <a:lnTo>
                    <a:pt x="140" y="417"/>
                  </a:lnTo>
                  <a:lnTo>
                    <a:pt x="140" y="441"/>
                  </a:lnTo>
                  <a:lnTo>
                    <a:pt x="140" y="441"/>
                  </a:lnTo>
                  <a:lnTo>
                    <a:pt x="127" y="443"/>
                  </a:lnTo>
                  <a:lnTo>
                    <a:pt x="114" y="443"/>
                  </a:lnTo>
                  <a:lnTo>
                    <a:pt x="114" y="44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E3CA6566-3FD6-439F-922F-7CF6BBBCF1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82" y="1403"/>
              <a:ext cx="33" cy="316"/>
            </a:xfrm>
            <a:custGeom>
              <a:avLst/>
              <a:gdLst>
                <a:gd name="T0" fmla="*/ 17 w 33"/>
                <a:gd name="T1" fmla="*/ 32 h 316"/>
                <a:gd name="T2" fmla="*/ 17 w 33"/>
                <a:gd name="T3" fmla="*/ 32 h 316"/>
                <a:gd name="T4" fmla="*/ 11 w 33"/>
                <a:gd name="T5" fmla="*/ 31 h 316"/>
                <a:gd name="T6" fmla="*/ 5 w 33"/>
                <a:gd name="T7" fmla="*/ 27 h 316"/>
                <a:gd name="T8" fmla="*/ 2 w 33"/>
                <a:gd name="T9" fmla="*/ 22 h 316"/>
                <a:gd name="T10" fmla="*/ 0 w 33"/>
                <a:gd name="T11" fmla="*/ 17 h 316"/>
                <a:gd name="T12" fmla="*/ 0 w 33"/>
                <a:gd name="T13" fmla="*/ 17 h 316"/>
                <a:gd name="T14" fmla="*/ 2 w 33"/>
                <a:gd name="T15" fmla="*/ 10 h 316"/>
                <a:gd name="T16" fmla="*/ 5 w 33"/>
                <a:gd name="T17" fmla="*/ 5 h 316"/>
                <a:gd name="T18" fmla="*/ 11 w 33"/>
                <a:gd name="T19" fmla="*/ 1 h 316"/>
                <a:gd name="T20" fmla="*/ 17 w 33"/>
                <a:gd name="T21" fmla="*/ 0 h 316"/>
                <a:gd name="T22" fmla="*/ 17 w 33"/>
                <a:gd name="T23" fmla="*/ 0 h 316"/>
                <a:gd name="T24" fmla="*/ 24 w 33"/>
                <a:gd name="T25" fmla="*/ 1 h 316"/>
                <a:gd name="T26" fmla="*/ 29 w 33"/>
                <a:gd name="T27" fmla="*/ 5 h 316"/>
                <a:gd name="T28" fmla="*/ 31 w 33"/>
                <a:gd name="T29" fmla="*/ 10 h 316"/>
                <a:gd name="T30" fmla="*/ 33 w 33"/>
                <a:gd name="T31" fmla="*/ 17 h 316"/>
                <a:gd name="T32" fmla="*/ 33 w 33"/>
                <a:gd name="T33" fmla="*/ 17 h 316"/>
                <a:gd name="T34" fmla="*/ 31 w 33"/>
                <a:gd name="T35" fmla="*/ 22 h 316"/>
                <a:gd name="T36" fmla="*/ 29 w 33"/>
                <a:gd name="T37" fmla="*/ 27 h 316"/>
                <a:gd name="T38" fmla="*/ 24 w 33"/>
                <a:gd name="T39" fmla="*/ 31 h 316"/>
                <a:gd name="T40" fmla="*/ 17 w 33"/>
                <a:gd name="T41" fmla="*/ 32 h 316"/>
                <a:gd name="T42" fmla="*/ 17 w 33"/>
                <a:gd name="T43" fmla="*/ 32 h 316"/>
                <a:gd name="T44" fmla="*/ 5 w 33"/>
                <a:gd name="T45" fmla="*/ 316 h 316"/>
                <a:gd name="T46" fmla="*/ 5 w 33"/>
                <a:gd name="T47" fmla="*/ 81 h 316"/>
                <a:gd name="T48" fmla="*/ 29 w 33"/>
                <a:gd name="T49" fmla="*/ 81 h 316"/>
                <a:gd name="T50" fmla="*/ 29 w 33"/>
                <a:gd name="T51" fmla="*/ 316 h 316"/>
                <a:gd name="T52" fmla="*/ 5 w 33"/>
                <a:gd name="T53" fmla="*/ 31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" h="316">
                  <a:moveTo>
                    <a:pt x="17" y="32"/>
                  </a:moveTo>
                  <a:lnTo>
                    <a:pt x="17" y="32"/>
                  </a:lnTo>
                  <a:lnTo>
                    <a:pt x="11" y="31"/>
                  </a:lnTo>
                  <a:lnTo>
                    <a:pt x="5" y="27"/>
                  </a:lnTo>
                  <a:lnTo>
                    <a:pt x="2" y="22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0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4" y="1"/>
                  </a:lnTo>
                  <a:lnTo>
                    <a:pt x="29" y="5"/>
                  </a:lnTo>
                  <a:lnTo>
                    <a:pt x="31" y="10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1" y="22"/>
                  </a:lnTo>
                  <a:lnTo>
                    <a:pt x="29" y="27"/>
                  </a:lnTo>
                  <a:lnTo>
                    <a:pt x="24" y="31"/>
                  </a:lnTo>
                  <a:lnTo>
                    <a:pt x="17" y="32"/>
                  </a:lnTo>
                  <a:lnTo>
                    <a:pt x="17" y="32"/>
                  </a:lnTo>
                  <a:close/>
                  <a:moveTo>
                    <a:pt x="5" y="316"/>
                  </a:moveTo>
                  <a:lnTo>
                    <a:pt x="5" y="81"/>
                  </a:lnTo>
                  <a:lnTo>
                    <a:pt x="29" y="81"/>
                  </a:lnTo>
                  <a:lnTo>
                    <a:pt x="29" y="316"/>
                  </a:lnTo>
                  <a:lnTo>
                    <a:pt x="5" y="3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35615107-4E3A-4633-B33A-BA01181A85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1" y="1481"/>
              <a:ext cx="155" cy="238"/>
            </a:xfrm>
            <a:custGeom>
              <a:avLst/>
              <a:gdLst>
                <a:gd name="T0" fmla="*/ 132 w 155"/>
                <a:gd name="T1" fmla="*/ 238 h 238"/>
                <a:gd name="T2" fmla="*/ 132 w 155"/>
                <a:gd name="T3" fmla="*/ 75 h 238"/>
                <a:gd name="T4" fmla="*/ 132 w 155"/>
                <a:gd name="T5" fmla="*/ 75 h 238"/>
                <a:gd name="T6" fmla="*/ 130 w 155"/>
                <a:gd name="T7" fmla="*/ 60 h 238"/>
                <a:gd name="T8" fmla="*/ 128 w 155"/>
                <a:gd name="T9" fmla="*/ 49 h 238"/>
                <a:gd name="T10" fmla="*/ 124 w 155"/>
                <a:gd name="T11" fmla="*/ 38 h 238"/>
                <a:gd name="T12" fmla="*/ 117 w 155"/>
                <a:gd name="T13" fmla="*/ 29 h 238"/>
                <a:gd name="T14" fmla="*/ 110 w 155"/>
                <a:gd name="T15" fmla="*/ 23 h 238"/>
                <a:gd name="T16" fmla="*/ 99 w 155"/>
                <a:gd name="T17" fmla="*/ 19 h 238"/>
                <a:gd name="T18" fmla="*/ 86 w 155"/>
                <a:gd name="T19" fmla="*/ 16 h 238"/>
                <a:gd name="T20" fmla="*/ 71 w 155"/>
                <a:gd name="T21" fmla="*/ 15 h 238"/>
                <a:gd name="T22" fmla="*/ 71 w 155"/>
                <a:gd name="T23" fmla="*/ 15 h 238"/>
                <a:gd name="T24" fmla="*/ 58 w 155"/>
                <a:gd name="T25" fmla="*/ 16 h 238"/>
                <a:gd name="T26" fmla="*/ 45 w 155"/>
                <a:gd name="T27" fmla="*/ 18 h 238"/>
                <a:gd name="T28" fmla="*/ 35 w 155"/>
                <a:gd name="T29" fmla="*/ 20 h 238"/>
                <a:gd name="T30" fmla="*/ 23 w 155"/>
                <a:gd name="T31" fmla="*/ 24 h 238"/>
                <a:gd name="T32" fmla="*/ 23 w 155"/>
                <a:gd name="T33" fmla="*/ 238 h 238"/>
                <a:gd name="T34" fmla="*/ 0 w 155"/>
                <a:gd name="T35" fmla="*/ 238 h 238"/>
                <a:gd name="T36" fmla="*/ 0 w 155"/>
                <a:gd name="T37" fmla="*/ 15 h 238"/>
                <a:gd name="T38" fmla="*/ 0 w 155"/>
                <a:gd name="T39" fmla="*/ 15 h 238"/>
                <a:gd name="T40" fmla="*/ 15 w 155"/>
                <a:gd name="T41" fmla="*/ 9 h 238"/>
                <a:gd name="T42" fmla="*/ 33 w 155"/>
                <a:gd name="T43" fmla="*/ 3 h 238"/>
                <a:gd name="T44" fmla="*/ 53 w 155"/>
                <a:gd name="T45" fmla="*/ 1 h 238"/>
                <a:gd name="T46" fmla="*/ 71 w 155"/>
                <a:gd name="T47" fmla="*/ 0 h 238"/>
                <a:gd name="T48" fmla="*/ 71 w 155"/>
                <a:gd name="T49" fmla="*/ 0 h 238"/>
                <a:gd name="T50" fmla="*/ 92 w 155"/>
                <a:gd name="T51" fmla="*/ 1 h 238"/>
                <a:gd name="T52" fmla="*/ 108 w 155"/>
                <a:gd name="T53" fmla="*/ 5 h 238"/>
                <a:gd name="T54" fmla="*/ 116 w 155"/>
                <a:gd name="T55" fmla="*/ 7 h 238"/>
                <a:gd name="T56" fmla="*/ 124 w 155"/>
                <a:gd name="T57" fmla="*/ 10 h 238"/>
                <a:gd name="T58" fmla="*/ 129 w 155"/>
                <a:gd name="T59" fmla="*/ 14 h 238"/>
                <a:gd name="T60" fmla="*/ 136 w 155"/>
                <a:gd name="T61" fmla="*/ 19 h 238"/>
                <a:gd name="T62" fmla="*/ 139 w 155"/>
                <a:gd name="T63" fmla="*/ 24 h 238"/>
                <a:gd name="T64" fmla="*/ 143 w 155"/>
                <a:gd name="T65" fmla="*/ 29 h 238"/>
                <a:gd name="T66" fmla="*/ 147 w 155"/>
                <a:gd name="T67" fmla="*/ 36 h 238"/>
                <a:gd name="T68" fmla="*/ 150 w 155"/>
                <a:gd name="T69" fmla="*/ 42 h 238"/>
                <a:gd name="T70" fmla="*/ 154 w 155"/>
                <a:gd name="T71" fmla="*/ 58 h 238"/>
                <a:gd name="T72" fmla="*/ 155 w 155"/>
                <a:gd name="T73" fmla="*/ 75 h 238"/>
                <a:gd name="T74" fmla="*/ 155 w 155"/>
                <a:gd name="T75" fmla="*/ 238 h 238"/>
                <a:gd name="T76" fmla="*/ 132 w 155"/>
                <a:gd name="T77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5" h="238">
                  <a:moveTo>
                    <a:pt x="132" y="238"/>
                  </a:moveTo>
                  <a:lnTo>
                    <a:pt x="132" y="75"/>
                  </a:lnTo>
                  <a:lnTo>
                    <a:pt x="132" y="75"/>
                  </a:lnTo>
                  <a:lnTo>
                    <a:pt x="130" y="60"/>
                  </a:lnTo>
                  <a:lnTo>
                    <a:pt x="128" y="49"/>
                  </a:lnTo>
                  <a:lnTo>
                    <a:pt x="124" y="38"/>
                  </a:lnTo>
                  <a:lnTo>
                    <a:pt x="117" y="29"/>
                  </a:lnTo>
                  <a:lnTo>
                    <a:pt x="110" y="23"/>
                  </a:lnTo>
                  <a:lnTo>
                    <a:pt x="99" y="19"/>
                  </a:lnTo>
                  <a:lnTo>
                    <a:pt x="86" y="16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58" y="16"/>
                  </a:lnTo>
                  <a:lnTo>
                    <a:pt x="45" y="18"/>
                  </a:lnTo>
                  <a:lnTo>
                    <a:pt x="35" y="20"/>
                  </a:lnTo>
                  <a:lnTo>
                    <a:pt x="23" y="24"/>
                  </a:lnTo>
                  <a:lnTo>
                    <a:pt x="23" y="238"/>
                  </a:lnTo>
                  <a:lnTo>
                    <a:pt x="0" y="23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5" y="9"/>
                  </a:lnTo>
                  <a:lnTo>
                    <a:pt x="33" y="3"/>
                  </a:lnTo>
                  <a:lnTo>
                    <a:pt x="53" y="1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92" y="1"/>
                  </a:lnTo>
                  <a:lnTo>
                    <a:pt x="108" y="5"/>
                  </a:lnTo>
                  <a:lnTo>
                    <a:pt x="116" y="7"/>
                  </a:lnTo>
                  <a:lnTo>
                    <a:pt x="124" y="10"/>
                  </a:lnTo>
                  <a:lnTo>
                    <a:pt x="129" y="14"/>
                  </a:lnTo>
                  <a:lnTo>
                    <a:pt x="136" y="19"/>
                  </a:lnTo>
                  <a:lnTo>
                    <a:pt x="139" y="24"/>
                  </a:lnTo>
                  <a:lnTo>
                    <a:pt x="143" y="29"/>
                  </a:lnTo>
                  <a:lnTo>
                    <a:pt x="147" y="36"/>
                  </a:lnTo>
                  <a:lnTo>
                    <a:pt x="150" y="42"/>
                  </a:lnTo>
                  <a:lnTo>
                    <a:pt x="154" y="58"/>
                  </a:lnTo>
                  <a:lnTo>
                    <a:pt x="155" y="75"/>
                  </a:lnTo>
                  <a:lnTo>
                    <a:pt x="155" y="238"/>
                  </a:lnTo>
                  <a:lnTo>
                    <a:pt x="132" y="2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E4917B5B-A5DA-4FA7-AC85-CE31EC7ED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3" y="1481"/>
              <a:ext cx="156" cy="238"/>
            </a:xfrm>
            <a:custGeom>
              <a:avLst/>
              <a:gdLst>
                <a:gd name="T0" fmla="*/ 132 w 156"/>
                <a:gd name="T1" fmla="*/ 238 h 238"/>
                <a:gd name="T2" fmla="*/ 132 w 156"/>
                <a:gd name="T3" fmla="*/ 75 h 238"/>
                <a:gd name="T4" fmla="*/ 132 w 156"/>
                <a:gd name="T5" fmla="*/ 75 h 238"/>
                <a:gd name="T6" fmla="*/ 131 w 156"/>
                <a:gd name="T7" fmla="*/ 60 h 238"/>
                <a:gd name="T8" fmla="*/ 129 w 156"/>
                <a:gd name="T9" fmla="*/ 49 h 238"/>
                <a:gd name="T10" fmla="*/ 125 w 156"/>
                <a:gd name="T11" fmla="*/ 38 h 238"/>
                <a:gd name="T12" fmla="*/ 118 w 156"/>
                <a:gd name="T13" fmla="*/ 29 h 238"/>
                <a:gd name="T14" fmla="*/ 110 w 156"/>
                <a:gd name="T15" fmla="*/ 23 h 238"/>
                <a:gd name="T16" fmla="*/ 100 w 156"/>
                <a:gd name="T17" fmla="*/ 19 h 238"/>
                <a:gd name="T18" fmla="*/ 87 w 156"/>
                <a:gd name="T19" fmla="*/ 16 h 238"/>
                <a:gd name="T20" fmla="*/ 72 w 156"/>
                <a:gd name="T21" fmla="*/ 15 h 238"/>
                <a:gd name="T22" fmla="*/ 72 w 156"/>
                <a:gd name="T23" fmla="*/ 15 h 238"/>
                <a:gd name="T24" fmla="*/ 59 w 156"/>
                <a:gd name="T25" fmla="*/ 16 h 238"/>
                <a:gd name="T26" fmla="*/ 46 w 156"/>
                <a:gd name="T27" fmla="*/ 18 h 238"/>
                <a:gd name="T28" fmla="*/ 34 w 156"/>
                <a:gd name="T29" fmla="*/ 20 h 238"/>
                <a:gd name="T30" fmla="*/ 24 w 156"/>
                <a:gd name="T31" fmla="*/ 24 h 238"/>
                <a:gd name="T32" fmla="*/ 24 w 156"/>
                <a:gd name="T33" fmla="*/ 238 h 238"/>
                <a:gd name="T34" fmla="*/ 0 w 156"/>
                <a:gd name="T35" fmla="*/ 238 h 238"/>
                <a:gd name="T36" fmla="*/ 0 w 156"/>
                <a:gd name="T37" fmla="*/ 15 h 238"/>
                <a:gd name="T38" fmla="*/ 0 w 156"/>
                <a:gd name="T39" fmla="*/ 15 h 238"/>
                <a:gd name="T40" fmla="*/ 16 w 156"/>
                <a:gd name="T41" fmla="*/ 9 h 238"/>
                <a:gd name="T42" fmla="*/ 34 w 156"/>
                <a:gd name="T43" fmla="*/ 3 h 238"/>
                <a:gd name="T44" fmla="*/ 52 w 156"/>
                <a:gd name="T45" fmla="*/ 1 h 238"/>
                <a:gd name="T46" fmla="*/ 72 w 156"/>
                <a:gd name="T47" fmla="*/ 0 h 238"/>
                <a:gd name="T48" fmla="*/ 72 w 156"/>
                <a:gd name="T49" fmla="*/ 0 h 238"/>
                <a:gd name="T50" fmla="*/ 92 w 156"/>
                <a:gd name="T51" fmla="*/ 1 h 238"/>
                <a:gd name="T52" fmla="*/ 109 w 156"/>
                <a:gd name="T53" fmla="*/ 5 h 238"/>
                <a:gd name="T54" fmla="*/ 117 w 156"/>
                <a:gd name="T55" fmla="*/ 7 h 238"/>
                <a:gd name="T56" fmla="*/ 123 w 156"/>
                <a:gd name="T57" fmla="*/ 10 h 238"/>
                <a:gd name="T58" fmla="*/ 130 w 156"/>
                <a:gd name="T59" fmla="*/ 14 h 238"/>
                <a:gd name="T60" fmla="*/ 135 w 156"/>
                <a:gd name="T61" fmla="*/ 19 h 238"/>
                <a:gd name="T62" fmla="*/ 140 w 156"/>
                <a:gd name="T63" fmla="*/ 24 h 238"/>
                <a:gd name="T64" fmla="*/ 144 w 156"/>
                <a:gd name="T65" fmla="*/ 29 h 238"/>
                <a:gd name="T66" fmla="*/ 148 w 156"/>
                <a:gd name="T67" fmla="*/ 36 h 238"/>
                <a:gd name="T68" fmla="*/ 151 w 156"/>
                <a:gd name="T69" fmla="*/ 42 h 238"/>
                <a:gd name="T70" fmla="*/ 154 w 156"/>
                <a:gd name="T71" fmla="*/ 58 h 238"/>
                <a:gd name="T72" fmla="*/ 156 w 156"/>
                <a:gd name="T73" fmla="*/ 75 h 238"/>
                <a:gd name="T74" fmla="*/ 156 w 156"/>
                <a:gd name="T75" fmla="*/ 238 h 238"/>
                <a:gd name="T76" fmla="*/ 132 w 156"/>
                <a:gd name="T77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6" h="238">
                  <a:moveTo>
                    <a:pt x="132" y="238"/>
                  </a:moveTo>
                  <a:lnTo>
                    <a:pt x="132" y="75"/>
                  </a:lnTo>
                  <a:lnTo>
                    <a:pt x="132" y="75"/>
                  </a:lnTo>
                  <a:lnTo>
                    <a:pt x="131" y="60"/>
                  </a:lnTo>
                  <a:lnTo>
                    <a:pt x="129" y="49"/>
                  </a:lnTo>
                  <a:lnTo>
                    <a:pt x="125" y="38"/>
                  </a:lnTo>
                  <a:lnTo>
                    <a:pt x="118" y="29"/>
                  </a:lnTo>
                  <a:lnTo>
                    <a:pt x="110" y="23"/>
                  </a:lnTo>
                  <a:lnTo>
                    <a:pt x="100" y="19"/>
                  </a:lnTo>
                  <a:lnTo>
                    <a:pt x="87" y="16"/>
                  </a:lnTo>
                  <a:lnTo>
                    <a:pt x="72" y="15"/>
                  </a:lnTo>
                  <a:lnTo>
                    <a:pt x="72" y="15"/>
                  </a:lnTo>
                  <a:lnTo>
                    <a:pt x="59" y="16"/>
                  </a:lnTo>
                  <a:lnTo>
                    <a:pt x="46" y="18"/>
                  </a:lnTo>
                  <a:lnTo>
                    <a:pt x="34" y="20"/>
                  </a:lnTo>
                  <a:lnTo>
                    <a:pt x="24" y="24"/>
                  </a:lnTo>
                  <a:lnTo>
                    <a:pt x="24" y="238"/>
                  </a:lnTo>
                  <a:lnTo>
                    <a:pt x="0" y="23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6" y="9"/>
                  </a:lnTo>
                  <a:lnTo>
                    <a:pt x="34" y="3"/>
                  </a:lnTo>
                  <a:lnTo>
                    <a:pt x="52" y="1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92" y="1"/>
                  </a:lnTo>
                  <a:lnTo>
                    <a:pt x="109" y="5"/>
                  </a:lnTo>
                  <a:lnTo>
                    <a:pt x="117" y="7"/>
                  </a:lnTo>
                  <a:lnTo>
                    <a:pt x="123" y="10"/>
                  </a:lnTo>
                  <a:lnTo>
                    <a:pt x="130" y="14"/>
                  </a:lnTo>
                  <a:lnTo>
                    <a:pt x="135" y="19"/>
                  </a:lnTo>
                  <a:lnTo>
                    <a:pt x="140" y="24"/>
                  </a:lnTo>
                  <a:lnTo>
                    <a:pt x="144" y="29"/>
                  </a:lnTo>
                  <a:lnTo>
                    <a:pt x="148" y="36"/>
                  </a:lnTo>
                  <a:lnTo>
                    <a:pt x="151" y="42"/>
                  </a:lnTo>
                  <a:lnTo>
                    <a:pt x="154" y="58"/>
                  </a:lnTo>
                  <a:lnTo>
                    <a:pt x="156" y="75"/>
                  </a:lnTo>
                  <a:lnTo>
                    <a:pt x="156" y="238"/>
                  </a:lnTo>
                  <a:lnTo>
                    <a:pt x="132" y="2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FD5180D6-2E58-4573-A023-E26F4AE39A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16" y="1481"/>
              <a:ext cx="172" cy="243"/>
            </a:xfrm>
            <a:custGeom>
              <a:avLst/>
              <a:gdLst>
                <a:gd name="T0" fmla="*/ 22 w 172"/>
                <a:gd name="T1" fmla="*/ 133 h 243"/>
                <a:gd name="T2" fmla="*/ 28 w 172"/>
                <a:gd name="T3" fmla="*/ 171 h 243"/>
                <a:gd name="T4" fmla="*/ 39 w 172"/>
                <a:gd name="T5" fmla="*/ 194 h 243"/>
                <a:gd name="T6" fmla="*/ 49 w 172"/>
                <a:gd name="T7" fmla="*/ 206 h 243"/>
                <a:gd name="T8" fmla="*/ 61 w 172"/>
                <a:gd name="T9" fmla="*/ 215 h 243"/>
                <a:gd name="T10" fmla="*/ 75 w 172"/>
                <a:gd name="T11" fmla="*/ 221 h 243"/>
                <a:gd name="T12" fmla="*/ 92 w 172"/>
                <a:gd name="T13" fmla="*/ 225 h 243"/>
                <a:gd name="T14" fmla="*/ 101 w 172"/>
                <a:gd name="T15" fmla="*/ 225 h 243"/>
                <a:gd name="T16" fmla="*/ 132 w 172"/>
                <a:gd name="T17" fmla="*/ 221 h 243"/>
                <a:gd name="T18" fmla="*/ 156 w 172"/>
                <a:gd name="T19" fmla="*/ 211 h 243"/>
                <a:gd name="T20" fmla="*/ 164 w 172"/>
                <a:gd name="T21" fmla="*/ 226 h 243"/>
                <a:gd name="T22" fmla="*/ 136 w 172"/>
                <a:gd name="T23" fmla="*/ 238 h 243"/>
                <a:gd name="T24" fmla="*/ 101 w 172"/>
                <a:gd name="T25" fmla="*/ 243 h 243"/>
                <a:gd name="T26" fmla="*/ 89 w 172"/>
                <a:gd name="T27" fmla="*/ 242 h 243"/>
                <a:gd name="T28" fmla="*/ 67 w 172"/>
                <a:gd name="T29" fmla="*/ 238 h 243"/>
                <a:gd name="T30" fmla="*/ 49 w 172"/>
                <a:gd name="T31" fmla="*/ 230 h 243"/>
                <a:gd name="T32" fmla="*/ 33 w 172"/>
                <a:gd name="T33" fmla="*/ 218 h 243"/>
                <a:gd name="T34" fmla="*/ 20 w 172"/>
                <a:gd name="T35" fmla="*/ 203 h 243"/>
                <a:gd name="T36" fmla="*/ 10 w 172"/>
                <a:gd name="T37" fmla="*/ 184 h 243"/>
                <a:gd name="T38" fmla="*/ 4 w 172"/>
                <a:gd name="T39" fmla="*/ 161 h 243"/>
                <a:gd name="T40" fmla="*/ 0 w 172"/>
                <a:gd name="T41" fmla="*/ 136 h 243"/>
                <a:gd name="T42" fmla="*/ 0 w 172"/>
                <a:gd name="T43" fmla="*/ 120 h 243"/>
                <a:gd name="T44" fmla="*/ 1 w 172"/>
                <a:gd name="T45" fmla="*/ 94 h 243"/>
                <a:gd name="T46" fmla="*/ 6 w 172"/>
                <a:gd name="T47" fmla="*/ 71 h 243"/>
                <a:gd name="T48" fmla="*/ 13 w 172"/>
                <a:gd name="T49" fmla="*/ 50 h 243"/>
                <a:gd name="T50" fmla="*/ 23 w 172"/>
                <a:gd name="T51" fmla="*/ 32 h 243"/>
                <a:gd name="T52" fmla="*/ 36 w 172"/>
                <a:gd name="T53" fmla="*/ 19 h 243"/>
                <a:gd name="T54" fmla="*/ 51 w 172"/>
                <a:gd name="T55" fmla="*/ 9 h 243"/>
                <a:gd name="T56" fmla="*/ 68 w 172"/>
                <a:gd name="T57" fmla="*/ 2 h 243"/>
                <a:gd name="T58" fmla="*/ 89 w 172"/>
                <a:gd name="T59" fmla="*/ 0 h 243"/>
                <a:gd name="T60" fmla="*/ 98 w 172"/>
                <a:gd name="T61" fmla="*/ 0 h 243"/>
                <a:gd name="T62" fmla="*/ 115 w 172"/>
                <a:gd name="T63" fmla="*/ 3 h 243"/>
                <a:gd name="T64" fmla="*/ 130 w 172"/>
                <a:gd name="T65" fmla="*/ 10 h 243"/>
                <a:gd name="T66" fmla="*/ 145 w 172"/>
                <a:gd name="T67" fmla="*/ 19 h 243"/>
                <a:gd name="T68" fmla="*/ 155 w 172"/>
                <a:gd name="T69" fmla="*/ 33 h 243"/>
                <a:gd name="T70" fmla="*/ 163 w 172"/>
                <a:gd name="T71" fmla="*/ 50 h 243"/>
                <a:gd name="T72" fmla="*/ 169 w 172"/>
                <a:gd name="T73" fmla="*/ 71 h 243"/>
                <a:gd name="T74" fmla="*/ 172 w 172"/>
                <a:gd name="T75" fmla="*/ 95 h 243"/>
                <a:gd name="T76" fmla="*/ 22 w 172"/>
                <a:gd name="T77" fmla="*/ 133 h 243"/>
                <a:gd name="T78" fmla="*/ 89 w 172"/>
                <a:gd name="T79" fmla="*/ 15 h 243"/>
                <a:gd name="T80" fmla="*/ 73 w 172"/>
                <a:gd name="T81" fmla="*/ 18 h 243"/>
                <a:gd name="T82" fmla="*/ 59 w 172"/>
                <a:gd name="T83" fmla="*/ 23 h 243"/>
                <a:gd name="T84" fmla="*/ 48 w 172"/>
                <a:gd name="T85" fmla="*/ 32 h 243"/>
                <a:gd name="T86" fmla="*/ 39 w 172"/>
                <a:gd name="T87" fmla="*/ 44 h 243"/>
                <a:gd name="T88" fmla="*/ 26 w 172"/>
                <a:gd name="T89" fmla="*/ 76 h 243"/>
                <a:gd name="T90" fmla="*/ 22 w 172"/>
                <a:gd name="T91" fmla="*/ 117 h 243"/>
                <a:gd name="T92" fmla="*/ 150 w 172"/>
                <a:gd name="T93" fmla="*/ 98 h 243"/>
                <a:gd name="T94" fmla="*/ 145 w 172"/>
                <a:gd name="T95" fmla="*/ 63 h 243"/>
                <a:gd name="T96" fmla="*/ 134 w 172"/>
                <a:gd name="T97" fmla="*/ 37 h 243"/>
                <a:gd name="T98" fmla="*/ 125 w 172"/>
                <a:gd name="T99" fmla="*/ 28 h 243"/>
                <a:gd name="T100" fmla="*/ 115 w 172"/>
                <a:gd name="T101" fmla="*/ 22 h 243"/>
                <a:gd name="T102" fmla="*/ 103 w 172"/>
                <a:gd name="T103" fmla="*/ 18 h 243"/>
                <a:gd name="T104" fmla="*/ 89 w 172"/>
                <a:gd name="T105" fmla="*/ 15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2" h="243">
                  <a:moveTo>
                    <a:pt x="22" y="133"/>
                  </a:moveTo>
                  <a:lnTo>
                    <a:pt x="22" y="133"/>
                  </a:lnTo>
                  <a:lnTo>
                    <a:pt x="24" y="152"/>
                  </a:lnTo>
                  <a:lnTo>
                    <a:pt x="28" y="171"/>
                  </a:lnTo>
                  <a:lnTo>
                    <a:pt x="35" y="186"/>
                  </a:lnTo>
                  <a:lnTo>
                    <a:pt x="39" y="194"/>
                  </a:lnTo>
                  <a:lnTo>
                    <a:pt x="44" y="200"/>
                  </a:lnTo>
                  <a:lnTo>
                    <a:pt x="49" y="206"/>
                  </a:lnTo>
                  <a:lnTo>
                    <a:pt x="54" y="211"/>
                  </a:lnTo>
                  <a:lnTo>
                    <a:pt x="61" y="215"/>
                  </a:lnTo>
                  <a:lnTo>
                    <a:pt x="68" y="218"/>
                  </a:lnTo>
                  <a:lnTo>
                    <a:pt x="75" y="221"/>
                  </a:lnTo>
                  <a:lnTo>
                    <a:pt x="83" y="224"/>
                  </a:lnTo>
                  <a:lnTo>
                    <a:pt x="92" y="225"/>
                  </a:lnTo>
                  <a:lnTo>
                    <a:pt x="101" y="225"/>
                  </a:lnTo>
                  <a:lnTo>
                    <a:pt x="101" y="225"/>
                  </a:lnTo>
                  <a:lnTo>
                    <a:pt x="116" y="224"/>
                  </a:lnTo>
                  <a:lnTo>
                    <a:pt x="132" y="221"/>
                  </a:lnTo>
                  <a:lnTo>
                    <a:pt x="146" y="216"/>
                  </a:lnTo>
                  <a:lnTo>
                    <a:pt x="156" y="211"/>
                  </a:lnTo>
                  <a:lnTo>
                    <a:pt x="164" y="226"/>
                  </a:lnTo>
                  <a:lnTo>
                    <a:pt x="164" y="226"/>
                  </a:lnTo>
                  <a:lnTo>
                    <a:pt x="151" y="233"/>
                  </a:lnTo>
                  <a:lnTo>
                    <a:pt x="136" y="238"/>
                  </a:lnTo>
                  <a:lnTo>
                    <a:pt x="119" y="242"/>
                  </a:lnTo>
                  <a:lnTo>
                    <a:pt x="101" y="243"/>
                  </a:lnTo>
                  <a:lnTo>
                    <a:pt x="101" y="243"/>
                  </a:lnTo>
                  <a:lnTo>
                    <a:pt x="89" y="242"/>
                  </a:lnTo>
                  <a:lnTo>
                    <a:pt x="77" y="240"/>
                  </a:lnTo>
                  <a:lnTo>
                    <a:pt x="67" y="238"/>
                  </a:lnTo>
                  <a:lnTo>
                    <a:pt x="58" y="235"/>
                  </a:lnTo>
                  <a:lnTo>
                    <a:pt x="49" y="230"/>
                  </a:lnTo>
                  <a:lnTo>
                    <a:pt x="41" y="225"/>
                  </a:lnTo>
                  <a:lnTo>
                    <a:pt x="33" y="218"/>
                  </a:lnTo>
                  <a:lnTo>
                    <a:pt x="27" y="211"/>
                  </a:lnTo>
                  <a:lnTo>
                    <a:pt x="20" y="203"/>
                  </a:lnTo>
                  <a:lnTo>
                    <a:pt x="15" y="194"/>
                  </a:lnTo>
                  <a:lnTo>
                    <a:pt x="10" y="184"/>
                  </a:lnTo>
                  <a:lnTo>
                    <a:pt x="6" y="173"/>
                  </a:lnTo>
                  <a:lnTo>
                    <a:pt x="4" y="161"/>
                  </a:lnTo>
                  <a:lnTo>
                    <a:pt x="1" y="149"/>
                  </a:lnTo>
                  <a:lnTo>
                    <a:pt x="0" y="13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07"/>
                  </a:lnTo>
                  <a:lnTo>
                    <a:pt x="1" y="94"/>
                  </a:lnTo>
                  <a:lnTo>
                    <a:pt x="4" y="82"/>
                  </a:lnTo>
                  <a:lnTo>
                    <a:pt x="6" y="71"/>
                  </a:lnTo>
                  <a:lnTo>
                    <a:pt x="9" y="60"/>
                  </a:lnTo>
                  <a:lnTo>
                    <a:pt x="13" y="50"/>
                  </a:lnTo>
                  <a:lnTo>
                    <a:pt x="18" y="41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6" y="19"/>
                  </a:lnTo>
                  <a:lnTo>
                    <a:pt x="44" y="13"/>
                  </a:lnTo>
                  <a:lnTo>
                    <a:pt x="51" y="9"/>
                  </a:lnTo>
                  <a:lnTo>
                    <a:pt x="59" y="5"/>
                  </a:lnTo>
                  <a:lnTo>
                    <a:pt x="68" y="2"/>
                  </a:lnTo>
                  <a:lnTo>
                    <a:pt x="79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98" y="0"/>
                  </a:lnTo>
                  <a:lnTo>
                    <a:pt x="107" y="1"/>
                  </a:lnTo>
                  <a:lnTo>
                    <a:pt x="115" y="3"/>
                  </a:lnTo>
                  <a:lnTo>
                    <a:pt x="124" y="6"/>
                  </a:lnTo>
                  <a:lnTo>
                    <a:pt x="130" y="10"/>
                  </a:lnTo>
                  <a:lnTo>
                    <a:pt x="138" y="14"/>
                  </a:lnTo>
                  <a:lnTo>
                    <a:pt x="145" y="19"/>
                  </a:lnTo>
                  <a:lnTo>
                    <a:pt x="150" y="26"/>
                  </a:lnTo>
                  <a:lnTo>
                    <a:pt x="155" y="33"/>
                  </a:lnTo>
                  <a:lnTo>
                    <a:pt x="159" y="41"/>
                  </a:lnTo>
                  <a:lnTo>
                    <a:pt x="163" y="50"/>
                  </a:lnTo>
                  <a:lnTo>
                    <a:pt x="167" y="60"/>
                  </a:lnTo>
                  <a:lnTo>
                    <a:pt x="169" y="71"/>
                  </a:lnTo>
                  <a:lnTo>
                    <a:pt x="171" y="82"/>
                  </a:lnTo>
                  <a:lnTo>
                    <a:pt x="172" y="95"/>
                  </a:lnTo>
                  <a:lnTo>
                    <a:pt x="172" y="110"/>
                  </a:lnTo>
                  <a:lnTo>
                    <a:pt x="22" y="133"/>
                  </a:lnTo>
                  <a:close/>
                  <a:moveTo>
                    <a:pt x="89" y="15"/>
                  </a:moveTo>
                  <a:lnTo>
                    <a:pt x="89" y="15"/>
                  </a:lnTo>
                  <a:lnTo>
                    <a:pt x="80" y="16"/>
                  </a:lnTo>
                  <a:lnTo>
                    <a:pt x="73" y="18"/>
                  </a:lnTo>
                  <a:lnTo>
                    <a:pt x="66" y="20"/>
                  </a:lnTo>
                  <a:lnTo>
                    <a:pt x="59" y="23"/>
                  </a:lnTo>
                  <a:lnTo>
                    <a:pt x="53" y="27"/>
                  </a:lnTo>
                  <a:lnTo>
                    <a:pt x="48" y="32"/>
                  </a:lnTo>
                  <a:lnTo>
                    <a:pt x="42" y="37"/>
                  </a:lnTo>
                  <a:lnTo>
                    <a:pt x="39" y="44"/>
                  </a:lnTo>
                  <a:lnTo>
                    <a:pt x="31" y="59"/>
                  </a:lnTo>
                  <a:lnTo>
                    <a:pt x="26" y="76"/>
                  </a:lnTo>
                  <a:lnTo>
                    <a:pt x="23" y="95"/>
                  </a:lnTo>
                  <a:lnTo>
                    <a:pt x="22" y="117"/>
                  </a:lnTo>
                  <a:lnTo>
                    <a:pt x="150" y="98"/>
                  </a:lnTo>
                  <a:lnTo>
                    <a:pt x="150" y="98"/>
                  </a:lnTo>
                  <a:lnTo>
                    <a:pt x="149" y="79"/>
                  </a:lnTo>
                  <a:lnTo>
                    <a:pt x="145" y="63"/>
                  </a:lnTo>
                  <a:lnTo>
                    <a:pt x="141" y="49"/>
                  </a:lnTo>
                  <a:lnTo>
                    <a:pt x="134" y="37"/>
                  </a:lnTo>
                  <a:lnTo>
                    <a:pt x="130" y="32"/>
                  </a:lnTo>
                  <a:lnTo>
                    <a:pt x="125" y="28"/>
                  </a:lnTo>
                  <a:lnTo>
                    <a:pt x="121" y="24"/>
                  </a:lnTo>
                  <a:lnTo>
                    <a:pt x="115" y="22"/>
                  </a:lnTo>
                  <a:lnTo>
                    <a:pt x="110" y="19"/>
                  </a:lnTo>
                  <a:lnTo>
                    <a:pt x="103" y="18"/>
                  </a:lnTo>
                  <a:lnTo>
                    <a:pt x="89" y="15"/>
                  </a:lnTo>
                  <a:lnTo>
                    <a:pt x="89" y="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9" name="Freeform 49">
              <a:extLst>
                <a:ext uri="{FF2B5EF4-FFF2-40B4-BE49-F238E27FC236}">
                  <a16:creationId xmlns:a16="http://schemas.microsoft.com/office/drawing/2014/main" id="{59E2D788-FBAC-4E51-BF64-907272E0F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6" y="1378"/>
              <a:ext cx="155" cy="341"/>
            </a:xfrm>
            <a:custGeom>
              <a:avLst/>
              <a:gdLst>
                <a:gd name="T0" fmla="*/ 132 w 155"/>
                <a:gd name="T1" fmla="*/ 341 h 341"/>
                <a:gd name="T2" fmla="*/ 132 w 155"/>
                <a:gd name="T3" fmla="*/ 174 h 341"/>
                <a:gd name="T4" fmla="*/ 132 w 155"/>
                <a:gd name="T5" fmla="*/ 174 h 341"/>
                <a:gd name="T6" fmla="*/ 131 w 155"/>
                <a:gd name="T7" fmla="*/ 163 h 341"/>
                <a:gd name="T8" fmla="*/ 130 w 155"/>
                <a:gd name="T9" fmla="*/ 154 h 341"/>
                <a:gd name="T10" fmla="*/ 126 w 155"/>
                <a:gd name="T11" fmla="*/ 145 h 341"/>
                <a:gd name="T12" fmla="*/ 121 w 155"/>
                <a:gd name="T13" fmla="*/ 138 h 341"/>
                <a:gd name="T14" fmla="*/ 113 w 155"/>
                <a:gd name="T15" fmla="*/ 131 h 341"/>
                <a:gd name="T16" fmla="*/ 104 w 155"/>
                <a:gd name="T17" fmla="*/ 126 h 341"/>
                <a:gd name="T18" fmla="*/ 92 w 155"/>
                <a:gd name="T19" fmla="*/ 122 h 341"/>
                <a:gd name="T20" fmla="*/ 78 w 155"/>
                <a:gd name="T21" fmla="*/ 121 h 341"/>
                <a:gd name="T22" fmla="*/ 78 w 155"/>
                <a:gd name="T23" fmla="*/ 121 h 341"/>
                <a:gd name="T24" fmla="*/ 64 w 155"/>
                <a:gd name="T25" fmla="*/ 122 h 341"/>
                <a:gd name="T26" fmla="*/ 49 w 155"/>
                <a:gd name="T27" fmla="*/ 125 h 341"/>
                <a:gd name="T28" fmla="*/ 35 w 155"/>
                <a:gd name="T29" fmla="*/ 130 h 341"/>
                <a:gd name="T30" fmla="*/ 23 w 155"/>
                <a:gd name="T31" fmla="*/ 136 h 341"/>
                <a:gd name="T32" fmla="*/ 23 w 155"/>
                <a:gd name="T33" fmla="*/ 341 h 341"/>
                <a:gd name="T34" fmla="*/ 0 w 155"/>
                <a:gd name="T35" fmla="*/ 341 h 341"/>
                <a:gd name="T36" fmla="*/ 0 w 155"/>
                <a:gd name="T37" fmla="*/ 0 h 341"/>
                <a:gd name="T38" fmla="*/ 23 w 155"/>
                <a:gd name="T39" fmla="*/ 0 h 341"/>
                <a:gd name="T40" fmla="*/ 23 w 155"/>
                <a:gd name="T41" fmla="*/ 121 h 341"/>
                <a:gd name="T42" fmla="*/ 23 w 155"/>
                <a:gd name="T43" fmla="*/ 121 h 341"/>
                <a:gd name="T44" fmla="*/ 35 w 155"/>
                <a:gd name="T45" fmla="*/ 114 h 341"/>
                <a:gd name="T46" fmla="*/ 49 w 155"/>
                <a:gd name="T47" fmla="*/ 109 h 341"/>
                <a:gd name="T48" fmla="*/ 64 w 155"/>
                <a:gd name="T49" fmla="*/ 106 h 341"/>
                <a:gd name="T50" fmla="*/ 79 w 155"/>
                <a:gd name="T51" fmla="*/ 105 h 341"/>
                <a:gd name="T52" fmla="*/ 79 w 155"/>
                <a:gd name="T53" fmla="*/ 105 h 341"/>
                <a:gd name="T54" fmla="*/ 89 w 155"/>
                <a:gd name="T55" fmla="*/ 105 h 341"/>
                <a:gd name="T56" fmla="*/ 100 w 155"/>
                <a:gd name="T57" fmla="*/ 106 h 341"/>
                <a:gd name="T58" fmla="*/ 108 w 155"/>
                <a:gd name="T59" fmla="*/ 109 h 341"/>
                <a:gd name="T60" fmla="*/ 117 w 155"/>
                <a:gd name="T61" fmla="*/ 112 h 341"/>
                <a:gd name="T62" fmla="*/ 123 w 155"/>
                <a:gd name="T63" fmla="*/ 114 h 341"/>
                <a:gd name="T64" fmla="*/ 130 w 155"/>
                <a:gd name="T65" fmla="*/ 118 h 341"/>
                <a:gd name="T66" fmla="*/ 135 w 155"/>
                <a:gd name="T67" fmla="*/ 123 h 341"/>
                <a:gd name="T68" fmla="*/ 140 w 155"/>
                <a:gd name="T69" fmla="*/ 127 h 341"/>
                <a:gd name="T70" fmla="*/ 146 w 155"/>
                <a:gd name="T71" fmla="*/ 138 h 341"/>
                <a:gd name="T72" fmla="*/ 152 w 155"/>
                <a:gd name="T73" fmla="*/ 149 h 341"/>
                <a:gd name="T74" fmla="*/ 154 w 155"/>
                <a:gd name="T75" fmla="*/ 161 h 341"/>
                <a:gd name="T76" fmla="*/ 155 w 155"/>
                <a:gd name="T77" fmla="*/ 173 h 341"/>
                <a:gd name="T78" fmla="*/ 155 w 155"/>
                <a:gd name="T79" fmla="*/ 341 h 341"/>
                <a:gd name="T80" fmla="*/ 132 w 155"/>
                <a:gd name="T81" fmla="*/ 34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5" h="341">
                  <a:moveTo>
                    <a:pt x="132" y="341"/>
                  </a:moveTo>
                  <a:lnTo>
                    <a:pt x="132" y="174"/>
                  </a:lnTo>
                  <a:lnTo>
                    <a:pt x="132" y="174"/>
                  </a:lnTo>
                  <a:lnTo>
                    <a:pt x="131" y="163"/>
                  </a:lnTo>
                  <a:lnTo>
                    <a:pt x="130" y="154"/>
                  </a:lnTo>
                  <a:lnTo>
                    <a:pt x="126" y="145"/>
                  </a:lnTo>
                  <a:lnTo>
                    <a:pt x="121" y="138"/>
                  </a:lnTo>
                  <a:lnTo>
                    <a:pt x="113" y="131"/>
                  </a:lnTo>
                  <a:lnTo>
                    <a:pt x="104" y="126"/>
                  </a:lnTo>
                  <a:lnTo>
                    <a:pt x="92" y="122"/>
                  </a:lnTo>
                  <a:lnTo>
                    <a:pt x="78" y="121"/>
                  </a:lnTo>
                  <a:lnTo>
                    <a:pt x="78" y="121"/>
                  </a:lnTo>
                  <a:lnTo>
                    <a:pt x="64" y="122"/>
                  </a:lnTo>
                  <a:lnTo>
                    <a:pt x="49" y="125"/>
                  </a:lnTo>
                  <a:lnTo>
                    <a:pt x="35" y="130"/>
                  </a:lnTo>
                  <a:lnTo>
                    <a:pt x="23" y="136"/>
                  </a:lnTo>
                  <a:lnTo>
                    <a:pt x="23" y="341"/>
                  </a:lnTo>
                  <a:lnTo>
                    <a:pt x="0" y="341"/>
                  </a:lnTo>
                  <a:lnTo>
                    <a:pt x="0" y="0"/>
                  </a:lnTo>
                  <a:lnTo>
                    <a:pt x="23" y="0"/>
                  </a:lnTo>
                  <a:lnTo>
                    <a:pt x="23" y="121"/>
                  </a:lnTo>
                  <a:lnTo>
                    <a:pt x="23" y="121"/>
                  </a:lnTo>
                  <a:lnTo>
                    <a:pt x="35" y="114"/>
                  </a:lnTo>
                  <a:lnTo>
                    <a:pt x="49" y="109"/>
                  </a:lnTo>
                  <a:lnTo>
                    <a:pt x="64" y="106"/>
                  </a:lnTo>
                  <a:lnTo>
                    <a:pt x="79" y="105"/>
                  </a:lnTo>
                  <a:lnTo>
                    <a:pt x="79" y="105"/>
                  </a:lnTo>
                  <a:lnTo>
                    <a:pt x="89" y="105"/>
                  </a:lnTo>
                  <a:lnTo>
                    <a:pt x="100" y="106"/>
                  </a:lnTo>
                  <a:lnTo>
                    <a:pt x="108" y="109"/>
                  </a:lnTo>
                  <a:lnTo>
                    <a:pt x="117" y="112"/>
                  </a:lnTo>
                  <a:lnTo>
                    <a:pt x="123" y="114"/>
                  </a:lnTo>
                  <a:lnTo>
                    <a:pt x="130" y="118"/>
                  </a:lnTo>
                  <a:lnTo>
                    <a:pt x="135" y="123"/>
                  </a:lnTo>
                  <a:lnTo>
                    <a:pt x="140" y="127"/>
                  </a:lnTo>
                  <a:lnTo>
                    <a:pt x="146" y="138"/>
                  </a:lnTo>
                  <a:lnTo>
                    <a:pt x="152" y="149"/>
                  </a:lnTo>
                  <a:lnTo>
                    <a:pt x="154" y="161"/>
                  </a:lnTo>
                  <a:lnTo>
                    <a:pt x="155" y="173"/>
                  </a:lnTo>
                  <a:lnTo>
                    <a:pt x="155" y="341"/>
                  </a:lnTo>
                  <a:lnTo>
                    <a:pt x="132" y="3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0" name="Freeform 50">
              <a:extLst>
                <a:ext uri="{FF2B5EF4-FFF2-40B4-BE49-F238E27FC236}">
                  <a16:creationId xmlns:a16="http://schemas.microsoft.com/office/drawing/2014/main" id="{60780530-FC5C-411E-9064-C4025EA251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56" y="1481"/>
              <a:ext cx="153" cy="243"/>
            </a:xfrm>
            <a:custGeom>
              <a:avLst/>
              <a:gdLst>
                <a:gd name="T0" fmla="*/ 83 w 153"/>
                <a:gd name="T1" fmla="*/ 243 h 243"/>
                <a:gd name="T2" fmla="*/ 48 w 153"/>
                <a:gd name="T3" fmla="*/ 238 h 243"/>
                <a:gd name="T4" fmla="*/ 22 w 153"/>
                <a:gd name="T5" fmla="*/ 225 h 243"/>
                <a:gd name="T6" fmla="*/ 13 w 153"/>
                <a:gd name="T7" fmla="*/ 215 h 243"/>
                <a:gd name="T8" fmla="*/ 5 w 153"/>
                <a:gd name="T9" fmla="*/ 203 h 243"/>
                <a:gd name="T10" fmla="*/ 1 w 153"/>
                <a:gd name="T11" fmla="*/ 189 h 243"/>
                <a:gd name="T12" fmla="*/ 0 w 153"/>
                <a:gd name="T13" fmla="*/ 173 h 243"/>
                <a:gd name="T14" fmla="*/ 2 w 153"/>
                <a:gd name="T15" fmla="*/ 154 h 243"/>
                <a:gd name="T16" fmla="*/ 9 w 153"/>
                <a:gd name="T17" fmla="*/ 137 h 243"/>
                <a:gd name="T18" fmla="*/ 21 w 153"/>
                <a:gd name="T19" fmla="*/ 124 h 243"/>
                <a:gd name="T20" fmla="*/ 36 w 153"/>
                <a:gd name="T21" fmla="*/ 112 h 243"/>
                <a:gd name="T22" fmla="*/ 56 w 153"/>
                <a:gd name="T23" fmla="*/ 103 h 243"/>
                <a:gd name="T24" fmla="*/ 103 w 153"/>
                <a:gd name="T25" fmla="*/ 90 h 243"/>
                <a:gd name="T26" fmla="*/ 131 w 153"/>
                <a:gd name="T27" fmla="*/ 71 h 243"/>
                <a:gd name="T28" fmla="*/ 131 w 153"/>
                <a:gd name="T29" fmla="*/ 58 h 243"/>
                <a:gd name="T30" fmla="*/ 123 w 153"/>
                <a:gd name="T31" fmla="*/ 37 h 243"/>
                <a:gd name="T32" fmla="*/ 110 w 153"/>
                <a:gd name="T33" fmla="*/ 24 h 243"/>
                <a:gd name="T34" fmla="*/ 89 w 153"/>
                <a:gd name="T35" fmla="*/ 18 h 243"/>
                <a:gd name="T36" fmla="*/ 76 w 153"/>
                <a:gd name="T37" fmla="*/ 16 h 243"/>
                <a:gd name="T38" fmla="*/ 46 w 153"/>
                <a:gd name="T39" fmla="*/ 20 h 243"/>
                <a:gd name="T40" fmla="*/ 19 w 153"/>
                <a:gd name="T41" fmla="*/ 32 h 243"/>
                <a:gd name="T42" fmla="*/ 13 w 153"/>
                <a:gd name="T43" fmla="*/ 16 h 243"/>
                <a:gd name="T44" fmla="*/ 43 w 153"/>
                <a:gd name="T45" fmla="*/ 5 h 243"/>
                <a:gd name="T46" fmla="*/ 76 w 153"/>
                <a:gd name="T47" fmla="*/ 0 h 243"/>
                <a:gd name="T48" fmla="*/ 93 w 153"/>
                <a:gd name="T49" fmla="*/ 1 h 243"/>
                <a:gd name="T50" fmla="*/ 122 w 153"/>
                <a:gd name="T51" fmla="*/ 10 h 243"/>
                <a:gd name="T52" fmla="*/ 137 w 153"/>
                <a:gd name="T53" fmla="*/ 23 h 243"/>
                <a:gd name="T54" fmla="*/ 145 w 153"/>
                <a:gd name="T55" fmla="*/ 33 h 243"/>
                <a:gd name="T56" fmla="*/ 151 w 153"/>
                <a:gd name="T57" fmla="*/ 54 h 243"/>
                <a:gd name="T58" fmla="*/ 153 w 153"/>
                <a:gd name="T59" fmla="*/ 226 h 243"/>
                <a:gd name="T60" fmla="*/ 138 w 153"/>
                <a:gd name="T61" fmla="*/ 233 h 243"/>
                <a:gd name="T62" fmla="*/ 102 w 153"/>
                <a:gd name="T63" fmla="*/ 242 h 243"/>
                <a:gd name="T64" fmla="*/ 83 w 153"/>
                <a:gd name="T65" fmla="*/ 243 h 243"/>
                <a:gd name="T66" fmla="*/ 131 w 153"/>
                <a:gd name="T67" fmla="*/ 101 h 243"/>
                <a:gd name="T68" fmla="*/ 85 w 153"/>
                <a:gd name="T69" fmla="*/ 108 h 243"/>
                <a:gd name="T70" fmla="*/ 52 w 153"/>
                <a:gd name="T71" fmla="*/ 123 h 243"/>
                <a:gd name="T72" fmla="*/ 40 w 153"/>
                <a:gd name="T73" fmla="*/ 132 h 243"/>
                <a:gd name="T74" fmla="*/ 31 w 153"/>
                <a:gd name="T75" fmla="*/ 143 h 243"/>
                <a:gd name="T76" fmla="*/ 24 w 153"/>
                <a:gd name="T77" fmla="*/ 158 h 243"/>
                <a:gd name="T78" fmla="*/ 23 w 153"/>
                <a:gd name="T79" fmla="*/ 173 h 243"/>
                <a:gd name="T80" fmla="*/ 24 w 153"/>
                <a:gd name="T81" fmla="*/ 186 h 243"/>
                <a:gd name="T82" fmla="*/ 32 w 153"/>
                <a:gd name="T83" fmla="*/ 206 h 243"/>
                <a:gd name="T84" fmla="*/ 48 w 153"/>
                <a:gd name="T85" fmla="*/ 220 h 243"/>
                <a:gd name="T86" fmla="*/ 71 w 153"/>
                <a:gd name="T87" fmla="*/ 228 h 243"/>
                <a:gd name="T88" fmla="*/ 85 w 153"/>
                <a:gd name="T89" fmla="*/ 228 h 243"/>
                <a:gd name="T90" fmla="*/ 110 w 153"/>
                <a:gd name="T91" fmla="*/ 225 h 243"/>
                <a:gd name="T92" fmla="*/ 131 w 153"/>
                <a:gd name="T93" fmla="*/ 218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3" h="243">
                  <a:moveTo>
                    <a:pt x="83" y="243"/>
                  </a:moveTo>
                  <a:lnTo>
                    <a:pt x="83" y="243"/>
                  </a:lnTo>
                  <a:lnTo>
                    <a:pt x="65" y="242"/>
                  </a:lnTo>
                  <a:lnTo>
                    <a:pt x="48" y="238"/>
                  </a:lnTo>
                  <a:lnTo>
                    <a:pt x="34" y="233"/>
                  </a:lnTo>
                  <a:lnTo>
                    <a:pt x="22" y="225"/>
                  </a:lnTo>
                  <a:lnTo>
                    <a:pt x="17" y="220"/>
                  </a:lnTo>
                  <a:lnTo>
                    <a:pt x="13" y="215"/>
                  </a:lnTo>
                  <a:lnTo>
                    <a:pt x="9" y="209"/>
                  </a:lnTo>
                  <a:lnTo>
                    <a:pt x="5" y="203"/>
                  </a:lnTo>
                  <a:lnTo>
                    <a:pt x="4" y="196"/>
                  </a:lnTo>
                  <a:lnTo>
                    <a:pt x="1" y="189"/>
                  </a:lnTo>
                  <a:lnTo>
                    <a:pt x="0" y="173"/>
                  </a:lnTo>
                  <a:lnTo>
                    <a:pt x="0" y="173"/>
                  </a:lnTo>
                  <a:lnTo>
                    <a:pt x="1" y="163"/>
                  </a:lnTo>
                  <a:lnTo>
                    <a:pt x="2" y="154"/>
                  </a:lnTo>
                  <a:lnTo>
                    <a:pt x="5" y="145"/>
                  </a:lnTo>
                  <a:lnTo>
                    <a:pt x="9" y="137"/>
                  </a:lnTo>
                  <a:lnTo>
                    <a:pt x="14" y="130"/>
                  </a:lnTo>
                  <a:lnTo>
                    <a:pt x="21" y="124"/>
                  </a:lnTo>
                  <a:lnTo>
                    <a:pt x="28" y="117"/>
                  </a:lnTo>
                  <a:lnTo>
                    <a:pt x="36" y="112"/>
                  </a:lnTo>
                  <a:lnTo>
                    <a:pt x="45" y="107"/>
                  </a:lnTo>
                  <a:lnTo>
                    <a:pt x="56" y="103"/>
                  </a:lnTo>
                  <a:lnTo>
                    <a:pt x="78" y="95"/>
                  </a:lnTo>
                  <a:lnTo>
                    <a:pt x="103" y="90"/>
                  </a:lnTo>
                  <a:lnTo>
                    <a:pt x="131" y="86"/>
                  </a:lnTo>
                  <a:lnTo>
                    <a:pt x="131" y="71"/>
                  </a:lnTo>
                  <a:lnTo>
                    <a:pt x="131" y="71"/>
                  </a:lnTo>
                  <a:lnTo>
                    <a:pt x="131" y="58"/>
                  </a:lnTo>
                  <a:lnTo>
                    <a:pt x="128" y="46"/>
                  </a:lnTo>
                  <a:lnTo>
                    <a:pt x="123" y="37"/>
                  </a:lnTo>
                  <a:lnTo>
                    <a:pt x="116" y="29"/>
                  </a:lnTo>
                  <a:lnTo>
                    <a:pt x="110" y="24"/>
                  </a:lnTo>
                  <a:lnTo>
                    <a:pt x="100" y="20"/>
                  </a:lnTo>
                  <a:lnTo>
                    <a:pt x="89" y="18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61" y="18"/>
                  </a:lnTo>
                  <a:lnTo>
                    <a:pt x="46" y="20"/>
                  </a:lnTo>
                  <a:lnTo>
                    <a:pt x="32" y="26"/>
                  </a:lnTo>
                  <a:lnTo>
                    <a:pt x="19" y="32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27" y="10"/>
                  </a:lnTo>
                  <a:lnTo>
                    <a:pt x="43" y="5"/>
                  </a:lnTo>
                  <a:lnTo>
                    <a:pt x="59" y="1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93" y="1"/>
                  </a:lnTo>
                  <a:lnTo>
                    <a:pt x="109" y="3"/>
                  </a:lnTo>
                  <a:lnTo>
                    <a:pt x="122" y="10"/>
                  </a:lnTo>
                  <a:lnTo>
                    <a:pt x="133" y="18"/>
                  </a:lnTo>
                  <a:lnTo>
                    <a:pt x="137" y="23"/>
                  </a:lnTo>
                  <a:lnTo>
                    <a:pt x="141" y="28"/>
                  </a:lnTo>
                  <a:lnTo>
                    <a:pt x="145" y="33"/>
                  </a:lnTo>
                  <a:lnTo>
                    <a:pt x="147" y="40"/>
                  </a:lnTo>
                  <a:lnTo>
                    <a:pt x="151" y="54"/>
                  </a:lnTo>
                  <a:lnTo>
                    <a:pt x="153" y="71"/>
                  </a:lnTo>
                  <a:lnTo>
                    <a:pt x="153" y="226"/>
                  </a:lnTo>
                  <a:lnTo>
                    <a:pt x="153" y="226"/>
                  </a:lnTo>
                  <a:lnTo>
                    <a:pt x="138" y="233"/>
                  </a:lnTo>
                  <a:lnTo>
                    <a:pt x="120" y="238"/>
                  </a:lnTo>
                  <a:lnTo>
                    <a:pt x="102" y="242"/>
                  </a:lnTo>
                  <a:lnTo>
                    <a:pt x="83" y="243"/>
                  </a:lnTo>
                  <a:lnTo>
                    <a:pt x="83" y="243"/>
                  </a:lnTo>
                  <a:close/>
                  <a:moveTo>
                    <a:pt x="131" y="101"/>
                  </a:moveTo>
                  <a:lnTo>
                    <a:pt x="131" y="101"/>
                  </a:lnTo>
                  <a:lnTo>
                    <a:pt x="107" y="105"/>
                  </a:lnTo>
                  <a:lnTo>
                    <a:pt x="85" y="108"/>
                  </a:lnTo>
                  <a:lnTo>
                    <a:pt x="67" y="115"/>
                  </a:lnTo>
                  <a:lnTo>
                    <a:pt x="52" y="123"/>
                  </a:lnTo>
                  <a:lnTo>
                    <a:pt x="45" y="127"/>
                  </a:lnTo>
                  <a:lnTo>
                    <a:pt x="40" y="132"/>
                  </a:lnTo>
                  <a:lnTo>
                    <a:pt x="35" y="137"/>
                  </a:lnTo>
                  <a:lnTo>
                    <a:pt x="31" y="143"/>
                  </a:lnTo>
                  <a:lnTo>
                    <a:pt x="27" y="150"/>
                  </a:lnTo>
                  <a:lnTo>
                    <a:pt x="24" y="158"/>
                  </a:lnTo>
                  <a:lnTo>
                    <a:pt x="23" y="165"/>
                  </a:lnTo>
                  <a:lnTo>
                    <a:pt x="23" y="173"/>
                  </a:lnTo>
                  <a:lnTo>
                    <a:pt x="23" y="173"/>
                  </a:lnTo>
                  <a:lnTo>
                    <a:pt x="24" y="186"/>
                  </a:lnTo>
                  <a:lnTo>
                    <a:pt x="27" y="196"/>
                  </a:lnTo>
                  <a:lnTo>
                    <a:pt x="32" y="206"/>
                  </a:lnTo>
                  <a:lnTo>
                    <a:pt x="39" y="213"/>
                  </a:lnTo>
                  <a:lnTo>
                    <a:pt x="48" y="220"/>
                  </a:lnTo>
                  <a:lnTo>
                    <a:pt x="58" y="225"/>
                  </a:lnTo>
                  <a:lnTo>
                    <a:pt x="71" y="228"/>
                  </a:lnTo>
                  <a:lnTo>
                    <a:pt x="85" y="228"/>
                  </a:lnTo>
                  <a:lnTo>
                    <a:pt x="85" y="228"/>
                  </a:lnTo>
                  <a:lnTo>
                    <a:pt x="98" y="228"/>
                  </a:lnTo>
                  <a:lnTo>
                    <a:pt x="110" y="225"/>
                  </a:lnTo>
                  <a:lnTo>
                    <a:pt x="122" y="222"/>
                  </a:lnTo>
                  <a:lnTo>
                    <a:pt x="131" y="218"/>
                  </a:lnTo>
                  <a:lnTo>
                    <a:pt x="131" y="1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1" name="Rectangle 51">
              <a:extLst>
                <a:ext uri="{FF2B5EF4-FFF2-40B4-BE49-F238E27FC236}">
                  <a16:creationId xmlns:a16="http://schemas.microsoft.com/office/drawing/2014/main" id="{72B25812-1662-4B42-BBDF-8E26A00E6E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0" y="1378"/>
              <a:ext cx="23" cy="34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2" name="Freeform 52">
              <a:extLst>
                <a:ext uri="{FF2B5EF4-FFF2-40B4-BE49-F238E27FC236}">
                  <a16:creationId xmlns:a16="http://schemas.microsoft.com/office/drawing/2014/main" id="{3D1636B9-C133-469B-B7C5-AA502D958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9" y="1420"/>
              <a:ext cx="94" cy="301"/>
            </a:xfrm>
            <a:custGeom>
              <a:avLst/>
              <a:gdLst>
                <a:gd name="T0" fmla="*/ 76 w 94"/>
                <a:gd name="T1" fmla="*/ 301 h 301"/>
                <a:gd name="T2" fmla="*/ 76 w 94"/>
                <a:gd name="T3" fmla="*/ 301 h 301"/>
                <a:gd name="T4" fmla="*/ 67 w 94"/>
                <a:gd name="T5" fmla="*/ 300 h 301"/>
                <a:gd name="T6" fmla="*/ 57 w 94"/>
                <a:gd name="T7" fmla="*/ 298 h 301"/>
                <a:gd name="T8" fmla="*/ 49 w 94"/>
                <a:gd name="T9" fmla="*/ 294 h 301"/>
                <a:gd name="T10" fmla="*/ 41 w 94"/>
                <a:gd name="T11" fmla="*/ 287 h 301"/>
                <a:gd name="T12" fmla="*/ 36 w 94"/>
                <a:gd name="T13" fmla="*/ 279 h 301"/>
                <a:gd name="T14" fmla="*/ 31 w 94"/>
                <a:gd name="T15" fmla="*/ 270 h 301"/>
                <a:gd name="T16" fmla="*/ 28 w 94"/>
                <a:gd name="T17" fmla="*/ 260 h 301"/>
                <a:gd name="T18" fmla="*/ 27 w 94"/>
                <a:gd name="T19" fmla="*/ 247 h 301"/>
                <a:gd name="T20" fmla="*/ 27 w 94"/>
                <a:gd name="T21" fmla="*/ 79 h 301"/>
                <a:gd name="T22" fmla="*/ 0 w 94"/>
                <a:gd name="T23" fmla="*/ 79 h 301"/>
                <a:gd name="T24" fmla="*/ 0 w 94"/>
                <a:gd name="T25" fmla="*/ 64 h 301"/>
                <a:gd name="T26" fmla="*/ 27 w 94"/>
                <a:gd name="T27" fmla="*/ 64 h 301"/>
                <a:gd name="T28" fmla="*/ 27 w 94"/>
                <a:gd name="T29" fmla="*/ 9 h 301"/>
                <a:gd name="T30" fmla="*/ 50 w 94"/>
                <a:gd name="T31" fmla="*/ 0 h 301"/>
                <a:gd name="T32" fmla="*/ 50 w 94"/>
                <a:gd name="T33" fmla="*/ 64 h 301"/>
                <a:gd name="T34" fmla="*/ 94 w 94"/>
                <a:gd name="T35" fmla="*/ 64 h 301"/>
                <a:gd name="T36" fmla="*/ 94 w 94"/>
                <a:gd name="T37" fmla="*/ 79 h 301"/>
                <a:gd name="T38" fmla="*/ 50 w 94"/>
                <a:gd name="T39" fmla="*/ 79 h 301"/>
                <a:gd name="T40" fmla="*/ 50 w 94"/>
                <a:gd name="T41" fmla="*/ 247 h 301"/>
                <a:gd name="T42" fmla="*/ 50 w 94"/>
                <a:gd name="T43" fmla="*/ 247 h 301"/>
                <a:gd name="T44" fmla="*/ 52 w 94"/>
                <a:gd name="T45" fmla="*/ 256 h 301"/>
                <a:gd name="T46" fmla="*/ 53 w 94"/>
                <a:gd name="T47" fmla="*/ 263 h 301"/>
                <a:gd name="T48" fmla="*/ 55 w 94"/>
                <a:gd name="T49" fmla="*/ 269 h 301"/>
                <a:gd name="T50" fmla="*/ 59 w 94"/>
                <a:gd name="T51" fmla="*/ 274 h 301"/>
                <a:gd name="T52" fmla="*/ 63 w 94"/>
                <a:gd name="T53" fmla="*/ 278 h 301"/>
                <a:gd name="T54" fmla="*/ 68 w 94"/>
                <a:gd name="T55" fmla="*/ 282 h 301"/>
                <a:gd name="T56" fmla="*/ 76 w 94"/>
                <a:gd name="T57" fmla="*/ 283 h 301"/>
                <a:gd name="T58" fmla="*/ 83 w 94"/>
                <a:gd name="T59" fmla="*/ 285 h 301"/>
                <a:gd name="T60" fmla="*/ 83 w 94"/>
                <a:gd name="T61" fmla="*/ 285 h 301"/>
                <a:gd name="T62" fmla="*/ 94 w 94"/>
                <a:gd name="T63" fmla="*/ 283 h 301"/>
                <a:gd name="T64" fmla="*/ 94 w 94"/>
                <a:gd name="T65" fmla="*/ 299 h 301"/>
                <a:gd name="T66" fmla="*/ 94 w 94"/>
                <a:gd name="T67" fmla="*/ 299 h 301"/>
                <a:gd name="T68" fmla="*/ 85 w 94"/>
                <a:gd name="T69" fmla="*/ 300 h 301"/>
                <a:gd name="T70" fmla="*/ 76 w 94"/>
                <a:gd name="T71" fmla="*/ 301 h 301"/>
                <a:gd name="T72" fmla="*/ 76 w 94"/>
                <a:gd name="T73" fmla="*/ 30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4" h="301">
                  <a:moveTo>
                    <a:pt x="76" y="301"/>
                  </a:moveTo>
                  <a:lnTo>
                    <a:pt x="76" y="301"/>
                  </a:lnTo>
                  <a:lnTo>
                    <a:pt x="67" y="300"/>
                  </a:lnTo>
                  <a:lnTo>
                    <a:pt x="57" y="298"/>
                  </a:lnTo>
                  <a:lnTo>
                    <a:pt x="49" y="294"/>
                  </a:lnTo>
                  <a:lnTo>
                    <a:pt x="41" y="287"/>
                  </a:lnTo>
                  <a:lnTo>
                    <a:pt x="36" y="279"/>
                  </a:lnTo>
                  <a:lnTo>
                    <a:pt x="31" y="270"/>
                  </a:lnTo>
                  <a:lnTo>
                    <a:pt x="28" y="260"/>
                  </a:lnTo>
                  <a:lnTo>
                    <a:pt x="27" y="247"/>
                  </a:lnTo>
                  <a:lnTo>
                    <a:pt x="27" y="79"/>
                  </a:lnTo>
                  <a:lnTo>
                    <a:pt x="0" y="79"/>
                  </a:lnTo>
                  <a:lnTo>
                    <a:pt x="0" y="64"/>
                  </a:lnTo>
                  <a:lnTo>
                    <a:pt x="27" y="64"/>
                  </a:lnTo>
                  <a:lnTo>
                    <a:pt x="27" y="9"/>
                  </a:lnTo>
                  <a:lnTo>
                    <a:pt x="50" y="0"/>
                  </a:lnTo>
                  <a:lnTo>
                    <a:pt x="50" y="64"/>
                  </a:lnTo>
                  <a:lnTo>
                    <a:pt x="94" y="64"/>
                  </a:lnTo>
                  <a:lnTo>
                    <a:pt x="94" y="79"/>
                  </a:lnTo>
                  <a:lnTo>
                    <a:pt x="50" y="79"/>
                  </a:lnTo>
                  <a:lnTo>
                    <a:pt x="50" y="247"/>
                  </a:lnTo>
                  <a:lnTo>
                    <a:pt x="50" y="247"/>
                  </a:lnTo>
                  <a:lnTo>
                    <a:pt x="52" y="256"/>
                  </a:lnTo>
                  <a:lnTo>
                    <a:pt x="53" y="263"/>
                  </a:lnTo>
                  <a:lnTo>
                    <a:pt x="55" y="269"/>
                  </a:lnTo>
                  <a:lnTo>
                    <a:pt x="59" y="274"/>
                  </a:lnTo>
                  <a:lnTo>
                    <a:pt x="63" y="278"/>
                  </a:lnTo>
                  <a:lnTo>
                    <a:pt x="68" y="282"/>
                  </a:lnTo>
                  <a:lnTo>
                    <a:pt x="76" y="283"/>
                  </a:lnTo>
                  <a:lnTo>
                    <a:pt x="83" y="285"/>
                  </a:lnTo>
                  <a:lnTo>
                    <a:pt x="83" y="285"/>
                  </a:lnTo>
                  <a:lnTo>
                    <a:pt x="94" y="283"/>
                  </a:lnTo>
                  <a:lnTo>
                    <a:pt x="94" y="299"/>
                  </a:lnTo>
                  <a:lnTo>
                    <a:pt x="94" y="299"/>
                  </a:lnTo>
                  <a:lnTo>
                    <a:pt x="85" y="300"/>
                  </a:lnTo>
                  <a:lnTo>
                    <a:pt x="76" y="301"/>
                  </a:lnTo>
                  <a:lnTo>
                    <a:pt x="76" y="3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3" name="Freeform 53">
              <a:extLst>
                <a:ext uri="{FF2B5EF4-FFF2-40B4-BE49-F238E27FC236}">
                  <a16:creationId xmlns:a16="http://schemas.microsoft.com/office/drawing/2014/main" id="{6CD21C8F-83EC-49A5-B12B-1E71A194A5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1" y="1481"/>
              <a:ext cx="172" cy="243"/>
            </a:xfrm>
            <a:custGeom>
              <a:avLst/>
              <a:gdLst>
                <a:gd name="T0" fmla="*/ 22 w 172"/>
                <a:gd name="T1" fmla="*/ 133 h 243"/>
                <a:gd name="T2" fmla="*/ 28 w 172"/>
                <a:gd name="T3" fmla="*/ 171 h 243"/>
                <a:gd name="T4" fmla="*/ 39 w 172"/>
                <a:gd name="T5" fmla="*/ 194 h 243"/>
                <a:gd name="T6" fmla="*/ 49 w 172"/>
                <a:gd name="T7" fmla="*/ 206 h 243"/>
                <a:gd name="T8" fmla="*/ 61 w 172"/>
                <a:gd name="T9" fmla="*/ 215 h 243"/>
                <a:gd name="T10" fmla="*/ 75 w 172"/>
                <a:gd name="T11" fmla="*/ 221 h 243"/>
                <a:gd name="T12" fmla="*/ 92 w 172"/>
                <a:gd name="T13" fmla="*/ 225 h 243"/>
                <a:gd name="T14" fmla="*/ 101 w 172"/>
                <a:gd name="T15" fmla="*/ 225 h 243"/>
                <a:gd name="T16" fmla="*/ 132 w 172"/>
                <a:gd name="T17" fmla="*/ 221 h 243"/>
                <a:gd name="T18" fmla="*/ 157 w 172"/>
                <a:gd name="T19" fmla="*/ 211 h 243"/>
                <a:gd name="T20" fmla="*/ 164 w 172"/>
                <a:gd name="T21" fmla="*/ 226 h 243"/>
                <a:gd name="T22" fmla="*/ 137 w 172"/>
                <a:gd name="T23" fmla="*/ 238 h 243"/>
                <a:gd name="T24" fmla="*/ 101 w 172"/>
                <a:gd name="T25" fmla="*/ 243 h 243"/>
                <a:gd name="T26" fmla="*/ 89 w 172"/>
                <a:gd name="T27" fmla="*/ 242 h 243"/>
                <a:gd name="T28" fmla="*/ 67 w 172"/>
                <a:gd name="T29" fmla="*/ 238 h 243"/>
                <a:gd name="T30" fmla="*/ 49 w 172"/>
                <a:gd name="T31" fmla="*/ 230 h 243"/>
                <a:gd name="T32" fmla="*/ 34 w 172"/>
                <a:gd name="T33" fmla="*/ 218 h 243"/>
                <a:gd name="T34" fmla="*/ 21 w 172"/>
                <a:gd name="T35" fmla="*/ 203 h 243"/>
                <a:gd name="T36" fmla="*/ 10 w 172"/>
                <a:gd name="T37" fmla="*/ 184 h 243"/>
                <a:gd name="T38" fmla="*/ 4 w 172"/>
                <a:gd name="T39" fmla="*/ 161 h 243"/>
                <a:gd name="T40" fmla="*/ 0 w 172"/>
                <a:gd name="T41" fmla="*/ 136 h 243"/>
                <a:gd name="T42" fmla="*/ 0 w 172"/>
                <a:gd name="T43" fmla="*/ 120 h 243"/>
                <a:gd name="T44" fmla="*/ 1 w 172"/>
                <a:gd name="T45" fmla="*/ 94 h 243"/>
                <a:gd name="T46" fmla="*/ 6 w 172"/>
                <a:gd name="T47" fmla="*/ 71 h 243"/>
                <a:gd name="T48" fmla="*/ 13 w 172"/>
                <a:gd name="T49" fmla="*/ 50 h 243"/>
                <a:gd name="T50" fmla="*/ 23 w 172"/>
                <a:gd name="T51" fmla="*/ 32 h 243"/>
                <a:gd name="T52" fmla="*/ 36 w 172"/>
                <a:gd name="T53" fmla="*/ 19 h 243"/>
                <a:gd name="T54" fmla="*/ 52 w 172"/>
                <a:gd name="T55" fmla="*/ 9 h 243"/>
                <a:gd name="T56" fmla="*/ 68 w 172"/>
                <a:gd name="T57" fmla="*/ 2 h 243"/>
                <a:gd name="T58" fmla="*/ 89 w 172"/>
                <a:gd name="T59" fmla="*/ 0 h 243"/>
                <a:gd name="T60" fmla="*/ 98 w 172"/>
                <a:gd name="T61" fmla="*/ 0 h 243"/>
                <a:gd name="T62" fmla="*/ 115 w 172"/>
                <a:gd name="T63" fmla="*/ 3 h 243"/>
                <a:gd name="T64" fmla="*/ 131 w 172"/>
                <a:gd name="T65" fmla="*/ 10 h 243"/>
                <a:gd name="T66" fmla="*/ 145 w 172"/>
                <a:gd name="T67" fmla="*/ 19 h 243"/>
                <a:gd name="T68" fmla="*/ 155 w 172"/>
                <a:gd name="T69" fmla="*/ 33 h 243"/>
                <a:gd name="T70" fmla="*/ 163 w 172"/>
                <a:gd name="T71" fmla="*/ 50 h 243"/>
                <a:gd name="T72" fmla="*/ 169 w 172"/>
                <a:gd name="T73" fmla="*/ 71 h 243"/>
                <a:gd name="T74" fmla="*/ 172 w 172"/>
                <a:gd name="T75" fmla="*/ 95 h 243"/>
                <a:gd name="T76" fmla="*/ 22 w 172"/>
                <a:gd name="T77" fmla="*/ 133 h 243"/>
                <a:gd name="T78" fmla="*/ 89 w 172"/>
                <a:gd name="T79" fmla="*/ 15 h 243"/>
                <a:gd name="T80" fmla="*/ 74 w 172"/>
                <a:gd name="T81" fmla="*/ 18 h 243"/>
                <a:gd name="T82" fmla="*/ 59 w 172"/>
                <a:gd name="T83" fmla="*/ 23 h 243"/>
                <a:gd name="T84" fmla="*/ 48 w 172"/>
                <a:gd name="T85" fmla="*/ 32 h 243"/>
                <a:gd name="T86" fmla="*/ 39 w 172"/>
                <a:gd name="T87" fmla="*/ 44 h 243"/>
                <a:gd name="T88" fmla="*/ 26 w 172"/>
                <a:gd name="T89" fmla="*/ 76 h 243"/>
                <a:gd name="T90" fmla="*/ 22 w 172"/>
                <a:gd name="T91" fmla="*/ 117 h 243"/>
                <a:gd name="T92" fmla="*/ 150 w 172"/>
                <a:gd name="T93" fmla="*/ 98 h 243"/>
                <a:gd name="T94" fmla="*/ 146 w 172"/>
                <a:gd name="T95" fmla="*/ 63 h 243"/>
                <a:gd name="T96" fmla="*/ 135 w 172"/>
                <a:gd name="T97" fmla="*/ 37 h 243"/>
                <a:gd name="T98" fmla="*/ 125 w 172"/>
                <a:gd name="T99" fmla="*/ 28 h 243"/>
                <a:gd name="T100" fmla="*/ 115 w 172"/>
                <a:gd name="T101" fmla="*/ 22 h 243"/>
                <a:gd name="T102" fmla="*/ 103 w 172"/>
                <a:gd name="T103" fmla="*/ 18 h 243"/>
                <a:gd name="T104" fmla="*/ 89 w 172"/>
                <a:gd name="T105" fmla="*/ 15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2" h="243">
                  <a:moveTo>
                    <a:pt x="22" y="133"/>
                  </a:moveTo>
                  <a:lnTo>
                    <a:pt x="22" y="133"/>
                  </a:lnTo>
                  <a:lnTo>
                    <a:pt x="24" y="152"/>
                  </a:lnTo>
                  <a:lnTo>
                    <a:pt x="28" y="171"/>
                  </a:lnTo>
                  <a:lnTo>
                    <a:pt x="35" y="186"/>
                  </a:lnTo>
                  <a:lnTo>
                    <a:pt x="39" y="194"/>
                  </a:lnTo>
                  <a:lnTo>
                    <a:pt x="44" y="200"/>
                  </a:lnTo>
                  <a:lnTo>
                    <a:pt x="49" y="206"/>
                  </a:lnTo>
                  <a:lnTo>
                    <a:pt x="54" y="211"/>
                  </a:lnTo>
                  <a:lnTo>
                    <a:pt x="61" y="215"/>
                  </a:lnTo>
                  <a:lnTo>
                    <a:pt x="68" y="218"/>
                  </a:lnTo>
                  <a:lnTo>
                    <a:pt x="75" y="221"/>
                  </a:lnTo>
                  <a:lnTo>
                    <a:pt x="83" y="224"/>
                  </a:lnTo>
                  <a:lnTo>
                    <a:pt x="92" y="225"/>
                  </a:lnTo>
                  <a:lnTo>
                    <a:pt x="101" y="225"/>
                  </a:lnTo>
                  <a:lnTo>
                    <a:pt x="101" y="225"/>
                  </a:lnTo>
                  <a:lnTo>
                    <a:pt x="116" y="224"/>
                  </a:lnTo>
                  <a:lnTo>
                    <a:pt x="132" y="221"/>
                  </a:lnTo>
                  <a:lnTo>
                    <a:pt x="146" y="216"/>
                  </a:lnTo>
                  <a:lnTo>
                    <a:pt x="157" y="211"/>
                  </a:lnTo>
                  <a:lnTo>
                    <a:pt x="164" y="226"/>
                  </a:lnTo>
                  <a:lnTo>
                    <a:pt x="164" y="226"/>
                  </a:lnTo>
                  <a:lnTo>
                    <a:pt x="153" y="233"/>
                  </a:lnTo>
                  <a:lnTo>
                    <a:pt x="137" y="238"/>
                  </a:lnTo>
                  <a:lnTo>
                    <a:pt x="119" y="242"/>
                  </a:lnTo>
                  <a:lnTo>
                    <a:pt x="101" y="243"/>
                  </a:lnTo>
                  <a:lnTo>
                    <a:pt x="101" y="243"/>
                  </a:lnTo>
                  <a:lnTo>
                    <a:pt x="89" y="242"/>
                  </a:lnTo>
                  <a:lnTo>
                    <a:pt x="78" y="240"/>
                  </a:lnTo>
                  <a:lnTo>
                    <a:pt x="67" y="238"/>
                  </a:lnTo>
                  <a:lnTo>
                    <a:pt x="58" y="235"/>
                  </a:lnTo>
                  <a:lnTo>
                    <a:pt x="49" y="230"/>
                  </a:lnTo>
                  <a:lnTo>
                    <a:pt x="41" y="225"/>
                  </a:lnTo>
                  <a:lnTo>
                    <a:pt x="34" y="218"/>
                  </a:lnTo>
                  <a:lnTo>
                    <a:pt x="27" y="211"/>
                  </a:lnTo>
                  <a:lnTo>
                    <a:pt x="21" y="203"/>
                  </a:lnTo>
                  <a:lnTo>
                    <a:pt x="15" y="194"/>
                  </a:lnTo>
                  <a:lnTo>
                    <a:pt x="10" y="184"/>
                  </a:lnTo>
                  <a:lnTo>
                    <a:pt x="6" y="173"/>
                  </a:lnTo>
                  <a:lnTo>
                    <a:pt x="4" y="161"/>
                  </a:lnTo>
                  <a:lnTo>
                    <a:pt x="1" y="149"/>
                  </a:lnTo>
                  <a:lnTo>
                    <a:pt x="0" y="13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07"/>
                  </a:lnTo>
                  <a:lnTo>
                    <a:pt x="1" y="94"/>
                  </a:lnTo>
                  <a:lnTo>
                    <a:pt x="4" y="82"/>
                  </a:lnTo>
                  <a:lnTo>
                    <a:pt x="6" y="71"/>
                  </a:lnTo>
                  <a:lnTo>
                    <a:pt x="9" y="60"/>
                  </a:lnTo>
                  <a:lnTo>
                    <a:pt x="13" y="50"/>
                  </a:lnTo>
                  <a:lnTo>
                    <a:pt x="18" y="41"/>
                  </a:lnTo>
                  <a:lnTo>
                    <a:pt x="23" y="32"/>
                  </a:lnTo>
                  <a:lnTo>
                    <a:pt x="30" y="26"/>
                  </a:lnTo>
                  <a:lnTo>
                    <a:pt x="36" y="19"/>
                  </a:lnTo>
                  <a:lnTo>
                    <a:pt x="44" y="13"/>
                  </a:lnTo>
                  <a:lnTo>
                    <a:pt x="52" y="9"/>
                  </a:lnTo>
                  <a:lnTo>
                    <a:pt x="59" y="5"/>
                  </a:lnTo>
                  <a:lnTo>
                    <a:pt x="68" y="2"/>
                  </a:lnTo>
                  <a:lnTo>
                    <a:pt x="79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98" y="0"/>
                  </a:lnTo>
                  <a:lnTo>
                    <a:pt x="107" y="1"/>
                  </a:lnTo>
                  <a:lnTo>
                    <a:pt x="115" y="3"/>
                  </a:lnTo>
                  <a:lnTo>
                    <a:pt x="124" y="6"/>
                  </a:lnTo>
                  <a:lnTo>
                    <a:pt x="131" y="10"/>
                  </a:lnTo>
                  <a:lnTo>
                    <a:pt x="138" y="14"/>
                  </a:lnTo>
                  <a:lnTo>
                    <a:pt x="145" y="19"/>
                  </a:lnTo>
                  <a:lnTo>
                    <a:pt x="150" y="26"/>
                  </a:lnTo>
                  <a:lnTo>
                    <a:pt x="155" y="33"/>
                  </a:lnTo>
                  <a:lnTo>
                    <a:pt x="159" y="41"/>
                  </a:lnTo>
                  <a:lnTo>
                    <a:pt x="163" y="50"/>
                  </a:lnTo>
                  <a:lnTo>
                    <a:pt x="167" y="60"/>
                  </a:lnTo>
                  <a:lnTo>
                    <a:pt x="169" y="71"/>
                  </a:lnTo>
                  <a:lnTo>
                    <a:pt x="171" y="82"/>
                  </a:lnTo>
                  <a:lnTo>
                    <a:pt x="172" y="95"/>
                  </a:lnTo>
                  <a:lnTo>
                    <a:pt x="172" y="110"/>
                  </a:lnTo>
                  <a:lnTo>
                    <a:pt x="22" y="133"/>
                  </a:lnTo>
                  <a:close/>
                  <a:moveTo>
                    <a:pt x="89" y="15"/>
                  </a:moveTo>
                  <a:lnTo>
                    <a:pt x="89" y="15"/>
                  </a:lnTo>
                  <a:lnTo>
                    <a:pt x="80" y="16"/>
                  </a:lnTo>
                  <a:lnTo>
                    <a:pt x="74" y="18"/>
                  </a:lnTo>
                  <a:lnTo>
                    <a:pt x="66" y="20"/>
                  </a:lnTo>
                  <a:lnTo>
                    <a:pt x="59" y="23"/>
                  </a:lnTo>
                  <a:lnTo>
                    <a:pt x="53" y="27"/>
                  </a:lnTo>
                  <a:lnTo>
                    <a:pt x="48" y="32"/>
                  </a:lnTo>
                  <a:lnTo>
                    <a:pt x="43" y="37"/>
                  </a:lnTo>
                  <a:lnTo>
                    <a:pt x="39" y="44"/>
                  </a:lnTo>
                  <a:lnTo>
                    <a:pt x="31" y="59"/>
                  </a:lnTo>
                  <a:lnTo>
                    <a:pt x="26" y="76"/>
                  </a:lnTo>
                  <a:lnTo>
                    <a:pt x="23" y="95"/>
                  </a:lnTo>
                  <a:lnTo>
                    <a:pt x="22" y="117"/>
                  </a:lnTo>
                  <a:lnTo>
                    <a:pt x="150" y="98"/>
                  </a:lnTo>
                  <a:lnTo>
                    <a:pt x="150" y="98"/>
                  </a:lnTo>
                  <a:lnTo>
                    <a:pt x="149" y="79"/>
                  </a:lnTo>
                  <a:lnTo>
                    <a:pt x="146" y="63"/>
                  </a:lnTo>
                  <a:lnTo>
                    <a:pt x="141" y="49"/>
                  </a:lnTo>
                  <a:lnTo>
                    <a:pt x="135" y="37"/>
                  </a:lnTo>
                  <a:lnTo>
                    <a:pt x="131" y="32"/>
                  </a:lnTo>
                  <a:lnTo>
                    <a:pt x="125" y="28"/>
                  </a:lnTo>
                  <a:lnTo>
                    <a:pt x="122" y="24"/>
                  </a:lnTo>
                  <a:lnTo>
                    <a:pt x="115" y="22"/>
                  </a:lnTo>
                  <a:lnTo>
                    <a:pt x="110" y="19"/>
                  </a:lnTo>
                  <a:lnTo>
                    <a:pt x="103" y="18"/>
                  </a:lnTo>
                  <a:lnTo>
                    <a:pt x="89" y="15"/>
                  </a:lnTo>
                  <a:lnTo>
                    <a:pt x="89" y="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97736BB-952F-4B25-8317-AADE64033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1" y="1481"/>
              <a:ext cx="156" cy="238"/>
            </a:xfrm>
            <a:custGeom>
              <a:avLst/>
              <a:gdLst>
                <a:gd name="T0" fmla="*/ 132 w 156"/>
                <a:gd name="T1" fmla="*/ 238 h 238"/>
                <a:gd name="T2" fmla="*/ 132 w 156"/>
                <a:gd name="T3" fmla="*/ 75 h 238"/>
                <a:gd name="T4" fmla="*/ 132 w 156"/>
                <a:gd name="T5" fmla="*/ 75 h 238"/>
                <a:gd name="T6" fmla="*/ 131 w 156"/>
                <a:gd name="T7" fmla="*/ 60 h 238"/>
                <a:gd name="T8" fmla="*/ 128 w 156"/>
                <a:gd name="T9" fmla="*/ 49 h 238"/>
                <a:gd name="T10" fmla="*/ 125 w 156"/>
                <a:gd name="T11" fmla="*/ 38 h 238"/>
                <a:gd name="T12" fmla="*/ 118 w 156"/>
                <a:gd name="T13" fmla="*/ 29 h 238"/>
                <a:gd name="T14" fmla="*/ 110 w 156"/>
                <a:gd name="T15" fmla="*/ 23 h 238"/>
                <a:gd name="T16" fmla="*/ 100 w 156"/>
                <a:gd name="T17" fmla="*/ 19 h 238"/>
                <a:gd name="T18" fmla="*/ 87 w 156"/>
                <a:gd name="T19" fmla="*/ 16 h 238"/>
                <a:gd name="T20" fmla="*/ 72 w 156"/>
                <a:gd name="T21" fmla="*/ 15 h 238"/>
                <a:gd name="T22" fmla="*/ 72 w 156"/>
                <a:gd name="T23" fmla="*/ 15 h 238"/>
                <a:gd name="T24" fmla="*/ 59 w 156"/>
                <a:gd name="T25" fmla="*/ 16 h 238"/>
                <a:gd name="T26" fmla="*/ 46 w 156"/>
                <a:gd name="T27" fmla="*/ 18 h 238"/>
                <a:gd name="T28" fmla="*/ 34 w 156"/>
                <a:gd name="T29" fmla="*/ 20 h 238"/>
                <a:gd name="T30" fmla="*/ 24 w 156"/>
                <a:gd name="T31" fmla="*/ 24 h 238"/>
                <a:gd name="T32" fmla="*/ 24 w 156"/>
                <a:gd name="T33" fmla="*/ 238 h 238"/>
                <a:gd name="T34" fmla="*/ 0 w 156"/>
                <a:gd name="T35" fmla="*/ 238 h 238"/>
                <a:gd name="T36" fmla="*/ 0 w 156"/>
                <a:gd name="T37" fmla="*/ 15 h 238"/>
                <a:gd name="T38" fmla="*/ 0 w 156"/>
                <a:gd name="T39" fmla="*/ 15 h 238"/>
                <a:gd name="T40" fmla="*/ 16 w 156"/>
                <a:gd name="T41" fmla="*/ 9 h 238"/>
                <a:gd name="T42" fmla="*/ 34 w 156"/>
                <a:gd name="T43" fmla="*/ 3 h 238"/>
                <a:gd name="T44" fmla="*/ 52 w 156"/>
                <a:gd name="T45" fmla="*/ 1 h 238"/>
                <a:gd name="T46" fmla="*/ 72 w 156"/>
                <a:gd name="T47" fmla="*/ 0 h 238"/>
                <a:gd name="T48" fmla="*/ 72 w 156"/>
                <a:gd name="T49" fmla="*/ 0 h 238"/>
                <a:gd name="T50" fmla="*/ 92 w 156"/>
                <a:gd name="T51" fmla="*/ 1 h 238"/>
                <a:gd name="T52" fmla="*/ 109 w 156"/>
                <a:gd name="T53" fmla="*/ 5 h 238"/>
                <a:gd name="T54" fmla="*/ 117 w 156"/>
                <a:gd name="T55" fmla="*/ 7 h 238"/>
                <a:gd name="T56" fmla="*/ 123 w 156"/>
                <a:gd name="T57" fmla="*/ 10 h 238"/>
                <a:gd name="T58" fmla="*/ 130 w 156"/>
                <a:gd name="T59" fmla="*/ 14 h 238"/>
                <a:gd name="T60" fmla="*/ 135 w 156"/>
                <a:gd name="T61" fmla="*/ 19 h 238"/>
                <a:gd name="T62" fmla="*/ 140 w 156"/>
                <a:gd name="T63" fmla="*/ 24 h 238"/>
                <a:gd name="T64" fmla="*/ 144 w 156"/>
                <a:gd name="T65" fmla="*/ 29 h 238"/>
                <a:gd name="T66" fmla="*/ 148 w 156"/>
                <a:gd name="T67" fmla="*/ 36 h 238"/>
                <a:gd name="T68" fmla="*/ 150 w 156"/>
                <a:gd name="T69" fmla="*/ 42 h 238"/>
                <a:gd name="T70" fmla="*/ 154 w 156"/>
                <a:gd name="T71" fmla="*/ 58 h 238"/>
                <a:gd name="T72" fmla="*/ 156 w 156"/>
                <a:gd name="T73" fmla="*/ 75 h 238"/>
                <a:gd name="T74" fmla="*/ 156 w 156"/>
                <a:gd name="T75" fmla="*/ 238 h 238"/>
                <a:gd name="T76" fmla="*/ 132 w 156"/>
                <a:gd name="T77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6" h="238">
                  <a:moveTo>
                    <a:pt x="132" y="238"/>
                  </a:moveTo>
                  <a:lnTo>
                    <a:pt x="132" y="75"/>
                  </a:lnTo>
                  <a:lnTo>
                    <a:pt x="132" y="75"/>
                  </a:lnTo>
                  <a:lnTo>
                    <a:pt x="131" y="60"/>
                  </a:lnTo>
                  <a:lnTo>
                    <a:pt x="128" y="49"/>
                  </a:lnTo>
                  <a:lnTo>
                    <a:pt x="125" y="38"/>
                  </a:lnTo>
                  <a:lnTo>
                    <a:pt x="118" y="29"/>
                  </a:lnTo>
                  <a:lnTo>
                    <a:pt x="110" y="23"/>
                  </a:lnTo>
                  <a:lnTo>
                    <a:pt x="100" y="19"/>
                  </a:lnTo>
                  <a:lnTo>
                    <a:pt x="87" y="16"/>
                  </a:lnTo>
                  <a:lnTo>
                    <a:pt x="72" y="15"/>
                  </a:lnTo>
                  <a:lnTo>
                    <a:pt x="72" y="15"/>
                  </a:lnTo>
                  <a:lnTo>
                    <a:pt x="59" y="16"/>
                  </a:lnTo>
                  <a:lnTo>
                    <a:pt x="46" y="18"/>
                  </a:lnTo>
                  <a:lnTo>
                    <a:pt x="34" y="20"/>
                  </a:lnTo>
                  <a:lnTo>
                    <a:pt x="24" y="24"/>
                  </a:lnTo>
                  <a:lnTo>
                    <a:pt x="24" y="238"/>
                  </a:lnTo>
                  <a:lnTo>
                    <a:pt x="0" y="23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6" y="9"/>
                  </a:lnTo>
                  <a:lnTo>
                    <a:pt x="34" y="3"/>
                  </a:lnTo>
                  <a:lnTo>
                    <a:pt x="52" y="1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92" y="1"/>
                  </a:lnTo>
                  <a:lnTo>
                    <a:pt x="109" y="5"/>
                  </a:lnTo>
                  <a:lnTo>
                    <a:pt x="117" y="7"/>
                  </a:lnTo>
                  <a:lnTo>
                    <a:pt x="123" y="10"/>
                  </a:lnTo>
                  <a:lnTo>
                    <a:pt x="130" y="14"/>
                  </a:lnTo>
                  <a:lnTo>
                    <a:pt x="135" y="19"/>
                  </a:lnTo>
                  <a:lnTo>
                    <a:pt x="140" y="24"/>
                  </a:lnTo>
                  <a:lnTo>
                    <a:pt x="144" y="29"/>
                  </a:lnTo>
                  <a:lnTo>
                    <a:pt x="148" y="36"/>
                  </a:lnTo>
                  <a:lnTo>
                    <a:pt x="150" y="42"/>
                  </a:lnTo>
                  <a:lnTo>
                    <a:pt x="154" y="58"/>
                  </a:lnTo>
                  <a:lnTo>
                    <a:pt x="156" y="75"/>
                  </a:lnTo>
                  <a:lnTo>
                    <a:pt x="156" y="238"/>
                  </a:lnTo>
                  <a:lnTo>
                    <a:pt x="132" y="2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5" name="Freeform 55">
              <a:extLst>
                <a:ext uri="{FF2B5EF4-FFF2-40B4-BE49-F238E27FC236}">
                  <a16:creationId xmlns:a16="http://schemas.microsoft.com/office/drawing/2014/main" id="{1BB11CF7-B97B-456C-A5B9-94C25DEEC7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6" y="1484"/>
              <a:ext cx="150" cy="240"/>
            </a:xfrm>
            <a:custGeom>
              <a:avLst/>
              <a:gdLst>
                <a:gd name="T0" fmla="*/ 77 w 150"/>
                <a:gd name="T1" fmla="*/ 240 h 240"/>
                <a:gd name="T2" fmla="*/ 77 w 150"/>
                <a:gd name="T3" fmla="*/ 240 h 240"/>
                <a:gd name="T4" fmla="*/ 59 w 150"/>
                <a:gd name="T5" fmla="*/ 239 h 240"/>
                <a:gd name="T6" fmla="*/ 44 w 150"/>
                <a:gd name="T7" fmla="*/ 235 h 240"/>
                <a:gd name="T8" fmla="*/ 31 w 150"/>
                <a:gd name="T9" fmla="*/ 230 h 240"/>
                <a:gd name="T10" fmla="*/ 24 w 150"/>
                <a:gd name="T11" fmla="*/ 226 h 240"/>
                <a:gd name="T12" fmla="*/ 19 w 150"/>
                <a:gd name="T13" fmla="*/ 222 h 240"/>
                <a:gd name="T14" fmla="*/ 14 w 150"/>
                <a:gd name="T15" fmla="*/ 217 h 240"/>
                <a:gd name="T16" fmla="*/ 10 w 150"/>
                <a:gd name="T17" fmla="*/ 212 h 240"/>
                <a:gd name="T18" fmla="*/ 7 w 150"/>
                <a:gd name="T19" fmla="*/ 205 h 240"/>
                <a:gd name="T20" fmla="*/ 4 w 150"/>
                <a:gd name="T21" fmla="*/ 199 h 240"/>
                <a:gd name="T22" fmla="*/ 1 w 150"/>
                <a:gd name="T23" fmla="*/ 184 h 240"/>
                <a:gd name="T24" fmla="*/ 0 w 150"/>
                <a:gd name="T25" fmla="*/ 166 h 240"/>
                <a:gd name="T26" fmla="*/ 0 w 150"/>
                <a:gd name="T27" fmla="*/ 0 h 240"/>
                <a:gd name="T28" fmla="*/ 23 w 150"/>
                <a:gd name="T29" fmla="*/ 0 h 240"/>
                <a:gd name="T30" fmla="*/ 23 w 150"/>
                <a:gd name="T31" fmla="*/ 166 h 240"/>
                <a:gd name="T32" fmla="*/ 23 w 150"/>
                <a:gd name="T33" fmla="*/ 166 h 240"/>
                <a:gd name="T34" fmla="*/ 23 w 150"/>
                <a:gd name="T35" fmla="*/ 179 h 240"/>
                <a:gd name="T36" fmla="*/ 26 w 150"/>
                <a:gd name="T37" fmla="*/ 191 h 240"/>
                <a:gd name="T38" fmla="*/ 29 w 150"/>
                <a:gd name="T39" fmla="*/ 201 h 240"/>
                <a:gd name="T40" fmla="*/ 36 w 150"/>
                <a:gd name="T41" fmla="*/ 209 h 240"/>
                <a:gd name="T42" fmla="*/ 44 w 150"/>
                <a:gd name="T43" fmla="*/ 215 h 240"/>
                <a:gd name="T44" fmla="*/ 53 w 150"/>
                <a:gd name="T45" fmla="*/ 219 h 240"/>
                <a:gd name="T46" fmla="*/ 64 w 150"/>
                <a:gd name="T47" fmla="*/ 222 h 240"/>
                <a:gd name="T48" fmla="*/ 77 w 150"/>
                <a:gd name="T49" fmla="*/ 223 h 240"/>
                <a:gd name="T50" fmla="*/ 77 w 150"/>
                <a:gd name="T51" fmla="*/ 223 h 240"/>
                <a:gd name="T52" fmla="*/ 90 w 150"/>
                <a:gd name="T53" fmla="*/ 223 h 240"/>
                <a:gd name="T54" fmla="*/ 103 w 150"/>
                <a:gd name="T55" fmla="*/ 221 h 240"/>
                <a:gd name="T56" fmla="*/ 116 w 150"/>
                <a:gd name="T57" fmla="*/ 218 h 240"/>
                <a:gd name="T58" fmla="*/ 127 w 150"/>
                <a:gd name="T59" fmla="*/ 214 h 240"/>
                <a:gd name="T60" fmla="*/ 127 w 150"/>
                <a:gd name="T61" fmla="*/ 0 h 240"/>
                <a:gd name="T62" fmla="*/ 150 w 150"/>
                <a:gd name="T63" fmla="*/ 0 h 240"/>
                <a:gd name="T64" fmla="*/ 150 w 150"/>
                <a:gd name="T65" fmla="*/ 222 h 240"/>
                <a:gd name="T66" fmla="*/ 150 w 150"/>
                <a:gd name="T67" fmla="*/ 222 h 240"/>
                <a:gd name="T68" fmla="*/ 136 w 150"/>
                <a:gd name="T69" fmla="*/ 228 h 240"/>
                <a:gd name="T70" fmla="*/ 117 w 150"/>
                <a:gd name="T71" fmla="*/ 235 h 240"/>
                <a:gd name="T72" fmla="*/ 98 w 150"/>
                <a:gd name="T73" fmla="*/ 239 h 240"/>
                <a:gd name="T74" fmla="*/ 77 w 150"/>
                <a:gd name="T75" fmla="*/ 240 h 240"/>
                <a:gd name="T76" fmla="*/ 77 w 150"/>
                <a:gd name="T77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0" h="240">
                  <a:moveTo>
                    <a:pt x="77" y="240"/>
                  </a:moveTo>
                  <a:lnTo>
                    <a:pt x="77" y="240"/>
                  </a:lnTo>
                  <a:lnTo>
                    <a:pt x="59" y="239"/>
                  </a:lnTo>
                  <a:lnTo>
                    <a:pt x="44" y="235"/>
                  </a:lnTo>
                  <a:lnTo>
                    <a:pt x="31" y="230"/>
                  </a:lnTo>
                  <a:lnTo>
                    <a:pt x="24" y="226"/>
                  </a:lnTo>
                  <a:lnTo>
                    <a:pt x="19" y="222"/>
                  </a:lnTo>
                  <a:lnTo>
                    <a:pt x="14" y="217"/>
                  </a:lnTo>
                  <a:lnTo>
                    <a:pt x="10" y="212"/>
                  </a:lnTo>
                  <a:lnTo>
                    <a:pt x="7" y="205"/>
                  </a:lnTo>
                  <a:lnTo>
                    <a:pt x="4" y="199"/>
                  </a:lnTo>
                  <a:lnTo>
                    <a:pt x="1" y="184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23" y="0"/>
                  </a:lnTo>
                  <a:lnTo>
                    <a:pt x="23" y="166"/>
                  </a:lnTo>
                  <a:lnTo>
                    <a:pt x="23" y="166"/>
                  </a:lnTo>
                  <a:lnTo>
                    <a:pt x="23" y="179"/>
                  </a:lnTo>
                  <a:lnTo>
                    <a:pt x="26" y="191"/>
                  </a:lnTo>
                  <a:lnTo>
                    <a:pt x="29" y="201"/>
                  </a:lnTo>
                  <a:lnTo>
                    <a:pt x="36" y="209"/>
                  </a:lnTo>
                  <a:lnTo>
                    <a:pt x="44" y="215"/>
                  </a:lnTo>
                  <a:lnTo>
                    <a:pt x="53" y="219"/>
                  </a:lnTo>
                  <a:lnTo>
                    <a:pt x="64" y="222"/>
                  </a:lnTo>
                  <a:lnTo>
                    <a:pt x="77" y="223"/>
                  </a:lnTo>
                  <a:lnTo>
                    <a:pt x="77" y="223"/>
                  </a:lnTo>
                  <a:lnTo>
                    <a:pt x="90" y="223"/>
                  </a:lnTo>
                  <a:lnTo>
                    <a:pt x="103" y="221"/>
                  </a:lnTo>
                  <a:lnTo>
                    <a:pt x="116" y="218"/>
                  </a:lnTo>
                  <a:lnTo>
                    <a:pt x="127" y="214"/>
                  </a:lnTo>
                  <a:lnTo>
                    <a:pt x="127" y="0"/>
                  </a:lnTo>
                  <a:lnTo>
                    <a:pt x="150" y="0"/>
                  </a:lnTo>
                  <a:lnTo>
                    <a:pt x="150" y="222"/>
                  </a:lnTo>
                  <a:lnTo>
                    <a:pt x="150" y="222"/>
                  </a:lnTo>
                  <a:lnTo>
                    <a:pt x="136" y="228"/>
                  </a:lnTo>
                  <a:lnTo>
                    <a:pt x="117" y="235"/>
                  </a:lnTo>
                  <a:lnTo>
                    <a:pt x="98" y="239"/>
                  </a:lnTo>
                  <a:lnTo>
                    <a:pt x="77" y="240"/>
                  </a:lnTo>
                  <a:lnTo>
                    <a:pt x="77" y="2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6" name="Freeform 56">
              <a:extLst>
                <a:ext uri="{FF2B5EF4-FFF2-40B4-BE49-F238E27FC236}">
                  <a16:creationId xmlns:a16="http://schemas.microsoft.com/office/drawing/2014/main" id="{54541FD2-C485-49C7-AEEF-EDBC324DA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" y="1481"/>
              <a:ext cx="156" cy="238"/>
            </a:xfrm>
            <a:custGeom>
              <a:avLst/>
              <a:gdLst>
                <a:gd name="T0" fmla="*/ 131 w 156"/>
                <a:gd name="T1" fmla="*/ 238 h 238"/>
                <a:gd name="T2" fmla="*/ 131 w 156"/>
                <a:gd name="T3" fmla="*/ 75 h 238"/>
                <a:gd name="T4" fmla="*/ 131 w 156"/>
                <a:gd name="T5" fmla="*/ 75 h 238"/>
                <a:gd name="T6" fmla="*/ 131 w 156"/>
                <a:gd name="T7" fmla="*/ 60 h 238"/>
                <a:gd name="T8" fmla="*/ 128 w 156"/>
                <a:gd name="T9" fmla="*/ 49 h 238"/>
                <a:gd name="T10" fmla="*/ 124 w 156"/>
                <a:gd name="T11" fmla="*/ 38 h 238"/>
                <a:gd name="T12" fmla="*/ 118 w 156"/>
                <a:gd name="T13" fmla="*/ 29 h 238"/>
                <a:gd name="T14" fmla="*/ 110 w 156"/>
                <a:gd name="T15" fmla="*/ 23 h 238"/>
                <a:gd name="T16" fmla="*/ 100 w 156"/>
                <a:gd name="T17" fmla="*/ 19 h 238"/>
                <a:gd name="T18" fmla="*/ 87 w 156"/>
                <a:gd name="T19" fmla="*/ 16 h 238"/>
                <a:gd name="T20" fmla="*/ 71 w 156"/>
                <a:gd name="T21" fmla="*/ 15 h 238"/>
                <a:gd name="T22" fmla="*/ 71 w 156"/>
                <a:gd name="T23" fmla="*/ 15 h 238"/>
                <a:gd name="T24" fmla="*/ 58 w 156"/>
                <a:gd name="T25" fmla="*/ 16 h 238"/>
                <a:gd name="T26" fmla="*/ 45 w 156"/>
                <a:gd name="T27" fmla="*/ 18 h 238"/>
                <a:gd name="T28" fmla="*/ 34 w 156"/>
                <a:gd name="T29" fmla="*/ 20 h 238"/>
                <a:gd name="T30" fmla="*/ 23 w 156"/>
                <a:gd name="T31" fmla="*/ 24 h 238"/>
                <a:gd name="T32" fmla="*/ 23 w 156"/>
                <a:gd name="T33" fmla="*/ 238 h 238"/>
                <a:gd name="T34" fmla="*/ 0 w 156"/>
                <a:gd name="T35" fmla="*/ 238 h 238"/>
                <a:gd name="T36" fmla="*/ 0 w 156"/>
                <a:gd name="T37" fmla="*/ 15 h 238"/>
                <a:gd name="T38" fmla="*/ 0 w 156"/>
                <a:gd name="T39" fmla="*/ 15 h 238"/>
                <a:gd name="T40" fmla="*/ 16 w 156"/>
                <a:gd name="T41" fmla="*/ 9 h 238"/>
                <a:gd name="T42" fmla="*/ 34 w 156"/>
                <a:gd name="T43" fmla="*/ 3 h 238"/>
                <a:gd name="T44" fmla="*/ 52 w 156"/>
                <a:gd name="T45" fmla="*/ 1 h 238"/>
                <a:gd name="T46" fmla="*/ 71 w 156"/>
                <a:gd name="T47" fmla="*/ 0 h 238"/>
                <a:gd name="T48" fmla="*/ 71 w 156"/>
                <a:gd name="T49" fmla="*/ 0 h 238"/>
                <a:gd name="T50" fmla="*/ 92 w 156"/>
                <a:gd name="T51" fmla="*/ 1 h 238"/>
                <a:gd name="T52" fmla="*/ 109 w 156"/>
                <a:gd name="T53" fmla="*/ 5 h 238"/>
                <a:gd name="T54" fmla="*/ 117 w 156"/>
                <a:gd name="T55" fmla="*/ 7 h 238"/>
                <a:gd name="T56" fmla="*/ 123 w 156"/>
                <a:gd name="T57" fmla="*/ 10 h 238"/>
                <a:gd name="T58" fmla="*/ 130 w 156"/>
                <a:gd name="T59" fmla="*/ 14 h 238"/>
                <a:gd name="T60" fmla="*/ 135 w 156"/>
                <a:gd name="T61" fmla="*/ 19 h 238"/>
                <a:gd name="T62" fmla="*/ 140 w 156"/>
                <a:gd name="T63" fmla="*/ 24 h 238"/>
                <a:gd name="T64" fmla="*/ 144 w 156"/>
                <a:gd name="T65" fmla="*/ 29 h 238"/>
                <a:gd name="T66" fmla="*/ 148 w 156"/>
                <a:gd name="T67" fmla="*/ 36 h 238"/>
                <a:gd name="T68" fmla="*/ 150 w 156"/>
                <a:gd name="T69" fmla="*/ 42 h 238"/>
                <a:gd name="T70" fmla="*/ 154 w 156"/>
                <a:gd name="T71" fmla="*/ 58 h 238"/>
                <a:gd name="T72" fmla="*/ 156 w 156"/>
                <a:gd name="T73" fmla="*/ 75 h 238"/>
                <a:gd name="T74" fmla="*/ 156 w 156"/>
                <a:gd name="T75" fmla="*/ 238 h 238"/>
                <a:gd name="T76" fmla="*/ 131 w 156"/>
                <a:gd name="T77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6" h="238">
                  <a:moveTo>
                    <a:pt x="131" y="238"/>
                  </a:moveTo>
                  <a:lnTo>
                    <a:pt x="131" y="75"/>
                  </a:lnTo>
                  <a:lnTo>
                    <a:pt x="131" y="75"/>
                  </a:lnTo>
                  <a:lnTo>
                    <a:pt x="131" y="60"/>
                  </a:lnTo>
                  <a:lnTo>
                    <a:pt x="128" y="49"/>
                  </a:lnTo>
                  <a:lnTo>
                    <a:pt x="124" y="38"/>
                  </a:lnTo>
                  <a:lnTo>
                    <a:pt x="118" y="29"/>
                  </a:lnTo>
                  <a:lnTo>
                    <a:pt x="110" y="23"/>
                  </a:lnTo>
                  <a:lnTo>
                    <a:pt x="100" y="19"/>
                  </a:lnTo>
                  <a:lnTo>
                    <a:pt x="87" y="16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58" y="16"/>
                  </a:lnTo>
                  <a:lnTo>
                    <a:pt x="45" y="18"/>
                  </a:lnTo>
                  <a:lnTo>
                    <a:pt x="34" y="20"/>
                  </a:lnTo>
                  <a:lnTo>
                    <a:pt x="23" y="24"/>
                  </a:lnTo>
                  <a:lnTo>
                    <a:pt x="23" y="238"/>
                  </a:lnTo>
                  <a:lnTo>
                    <a:pt x="0" y="23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6" y="9"/>
                  </a:lnTo>
                  <a:lnTo>
                    <a:pt x="34" y="3"/>
                  </a:lnTo>
                  <a:lnTo>
                    <a:pt x="52" y="1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92" y="1"/>
                  </a:lnTo>
                  <a:lnTo>
                    <a:pt x="109" y="5"/>
                  </a:lnTo>
                  <a:lnTo>
                    <a:pt x="117" y="7"/>
                  </a:lnTo>
                  <a:lnTo>
                    <a:pt x="123" y="10"/>
                  </a:lnTo>
                  <a:lnTo>
                    <a:pt x="130" y="14"/>
                  </a:lnTo>
                  <a:lnTo>
                    <a:pt x="135" y="19"/>
                  </a:lnTo>
                  <a:lnTo>
                    <a:pt x="140" y="24"/>
                  </a:lnTo>
                  <a:lnTo>
                    <a:pt x="144" y="29"/>
                  </a:lnTo>
                  <a:lnTo>
                    <a:pt x="148" y="36"/>
                  </a:lnTo>
                  <a:lnTo>
                    <a:pt x="150" y="42"/>
                  </a:lnTo>
                  <a:lnTo>
                    <a:pt x="154" y="58"/>
                  </a:lnTo>
                  <a:lnTo>
                    <a:pt x="156" y="75"/>
                  </a:lnTo>
                  <a:lnTo>
                    <a:pt x="156" y="238"/>
                  </a:lnTo>
                  <a:lnTo>
                    <a:pt x="131" y="2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7" name="Freeform 57">
              <a:extLst>
                <a:ext uri="{FF2B5EF4-FFF2-40B4-BE49-F238E27FC236}">
                  <a16:creationId xmlns:a16="http://schemas.microsoft.com/office/drawing/2014/main" id="{8B3D6BF1-8E72-476E-AEE5-C15C9D8EB4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96" y="1378"/>
              <a:ext cx="161" cy="346"/>
            </a:xfrm>
            <a:custGeom>
              <a:avLst/>
              <a:gdLst>
                <a:gd name="T0" fmla="*/ 97 w 161"/>
                <a:gd name="T1" fmla="*/ 346 h 346"/>
                <a:gd name="T2" fmla="*/ 73 w 161"/>
                <a:gd name="T3" fmla="*/ 343 h 346"/>
                <a:gd name="T4" fmla="*/ 54 w 161"/>
                <a:gd name="T5" fmla="*/ 337 h 346"/>
                <a:gd name="T6" fmla="*/ 37 w 161"/>
                <a:gd name="T7" fmla="*/ 327 h 346"/>
                <a:gd name="T8" fmla="*/ 23 w 161"/>
                <a:gd name="T9" fmla="*/ 312 h 346"/>
                <a:gd name="T10" fmla="*/ 12 w 161"/>
                <a:gd name="T11" fmla="*/ 296 h 346"/>
                <a:gd name="T12" fmla="*/ 5 w 161"/>
                <a:gd name="T13" fmla="*/ 276 h 346"/>
                <a:gd name="T14" fmla="*/ 1 w 161"/>
                <a:gd name="T15" fmla="*/ 253 h 346"/>
                <a:gd name="T16" fmla="*/ 0 w 161"/>
                <a:gd name="T17" fmla="*/ 230 h 346"/>
                <a:gd name="T18" fmla="*/ 1 w 161"/>
                <a:gd name="T19" fmla="*/ 205 h 346"/>
                <a:gd name="T20" fmla="*/ 6 w 161"/>
                <a:gd name="T21" fmla="*/ 182 h 346"/>
                <a:gd name="T22" fmla="*/ 14 w 161"/>
                <a:gd name="T23" fmla="*/ 160 h 346"/>
                <a:gd name="T24" fmla="*/ 24 w 161"/>
                <a:gd name="T25" fmla="*/ 141 h 346"/>
                <a:gd name="T26" fmla="*/ 38 w 161"/>
                <a:gd name="T27" fmla="*/ 126 h 346"/>
                <a:gd name="T28" fmla="*/ 56 w 161"/>
                <a:gd name="T29" fmla="*/ 114 h 346"/>
                <a:gd name="T30" fmla="*/ 77 w 161"/>
                <a:gd name="T31" fmla="*/ 106 h 346"/>
                <a:gd name="T32" fmla="*/ 100 w 161"/>
                <a:gd name="T33" fmla="*/ 104 h 346"/>
                <a:gd name="T34" fmla="*/ 119 w 161"/>
                <a:gd name="T35" fmla="*/ 105 h 346"/>
                <a:gd name="T36" fmla="*/ 138 w 161"/>
                <a:gd name="T37" fmla="*/ 0 h 346"/>
                <a:gd name="T38" fmla="*/ 161 w 161"/>
                <a:gd name="T39" fmla="*/ 329 h 346"/>
                <a:gd name="T40" fmla="*/ 150 w 161"/>
                <a:gd name="T41" fmla="*/ 336 h 346"/>
                <a:gd name="T42" fmla="*/ 116 w 161"/>
                <a:gd name="T43" fmla="*/ 345 h 346"/>
                <a:gd name="T44" fmla="*/ 97 w 161"/>
                <a:gd name="T45" fmla="*/ 346 h 346"/>
                <a:gd name="T46" fmla="*/ 138 w 161"/>
                <a:gd name="T47" fmla="*/ 125 h 346"/>
                <a:gd name="T48" fmla="*/ 104 w 161"/>
                <a:gd name="T49" fmla="*/ 119 h 346"/>
                <a:gd name="T50" fmla="*/ 93 w 161"/>
                <a:gd name="T51" fmla="*/ 121 h 346"/>
                <a:gd name="T52" fmla="*/ 73 w 161"/>
                <a:gd name="T53" fmla="*/ 125 h 346"/>
                <a:gd name="T54" fmla="*/ 58 w 161"/>
                <a:gd name="T55" fmla="*/ 134 h 346"/>
                <a:gd name="T56" fmla="*/ 46 w 161"/>
                <a:gd name="T57" fmla="*/ 145 h 346"/>
                <a:gd name="T58" fmla="*/ 36 w 161"/>
                <a:gd name="T59" fmla="*/ 161 h 346"/>
                <a:gd name="T60" fmla="*/ 27 w 161"/>
                <a:gd name="T61" fmla="*/ 187 h 346"/>
                <a:gd name="T62" fmla="*/ 23 w 161"/>
                <a:gd name="T63" fmla="*/ 226 h 346"/>
                <a:gd name="T64" fmla="*/ 24 w 161"/>
                <a:gd name="T65" fmla="*/ 248 h 346"/>
                <a:gd name="T66" fmla="*/ 32 w 161"/>
                <a:gd name="T67" fmla="*/ 284 h 346"/>
                <a:gd name="T68" fmla="*/ 40 w 161"/>
                <a:gd name="T69" fmla="*/ 299 h 346"/>
                <a:gd name="T70" fmla="*/ 50 w 161"/>
                <a:gd name="T71" fmla="*/ 312 h 346"/>
                <a:gd name="T72" fmla="*/ 63 w 161"/>
                <a:gd name="T73" fmla="*/ 321 h 346"/>
                <a:gd name="T74" fmla="*/ 80 w 161"/>
                <a:gd name="T75" fmla="*/ 327 h 346"/>
                <a:gd name="T76" fmla="*/ 98 w 161"/>
                <a:gd name="T77" fmla="*/ 329 h 346"/>
                <a:gd name="T78" fmla="*/ 111 w 161"/>
                <a:gd name="T79" fmla="*/ 329 h 346"/>
                <a:gd name="T80" fmla="*/ 132 w 161"/>
                <a:gd name="T81" fmla="*/ 325 h 346"/>
                <a:gd name="T82" fmla="*/ 138 w 161"/>
                <a:gd name="T83" fmla="*/ 125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1" h="346">
                  <a:moveTo>
                    <a:pt x="97" y="346"/>
                  </a:moveTo>
                  <a:lnTo>
                    <a:pt x="97" y="346"/>
                  </a:lnTo>
                  <a:lnTo>
                    <a:pt x="85" y="345"/>
                  </a:lnTo>
                  <a:lnTo>
                    <a:pt x="73" y="343"/>
                  </a:lnTo>
                  <a:lnTo>
                    <a:pt x="63" y="341"/>
                  </a:lnTo>
                  <a:lnTo>
                    <a:pt x="54" y="337"/>
                  </a:lnTo>
                  <a:lnTo>
                    <a:pt x="45" y="332"/>
                  </a:lnTo>
                  <a:lnTo>
                    <a:pt x="37" y="327"/>
                  </a:lnTo>
                  <a:lnTo>
                    <a:pt x="29" y="320"/>
                  </a:lnTo>
                  <a:lnTo>
                    <a:pt x="23" y="312"/>
                  </a:lnTo>
                  <a:lnTo>
                    <a:pt x="18" y="305"/>
                  </a:lnTo>
                  <a:lnTo>
                    <a:pt x="12" y="296"/>
                  </a:lnTo>
                  <a:lnTo>
                    <a:pt x="9" y="285"/>
                  </a:lnTo>
                  <a:lnTo>
                    <a:pt x="5" y="276"/>
                  </a:lnTo>
                  <a:lnTo>
                    <a:pt x="2" y="264"/>
                  </a:lnTo>
                  <a:lnTo>
                    <a:pt x="1" y="253"/>
                  </a:lnTo>
                  <a:lnTo>
                    <a:pt x="0" y="230"/>
                  </a:lnTo>
                  <a:lnTo>
                    <a:pt x="0" y="230"/>
                  </a:lnTo>
                  <a:lnTo>
                    <a:pt x="0" y="217"/>
                  </a:lnTo>
                  <a:lnTo>
                    <a:pt x="1" y="205"/>
                  </a:lnTo>
                  <a:lnTo>
                    <a:pt x="3" y="192"/>
                  </a:lnTo>
                  <a:lnTo>
                    <a:pt x="6" y="182"/>
                  </a:lnTo>
                  <a:lnTo>
                    <a:pt x="9" y="170"/>
                  </a:lnTo>
                  <a:lnTo>
                    <a:pt x="14" y="160"/>
                  </a:lnTo>
                  <a:lnTo>
                    <a:pt x="19" y="151"/>
                  </a:lnTo>
                  <a:lnTo>
                    <a:pt x="24" y="141"/>
                  </a:lnTo>
                  <a:lnTo>
                    <a:pt x="31" y="134"/>
                  </a:lnTo>
                  <a:lnTo>
                    <a:pt x="38" y="126"/>
                  </a:lnTo>
                  <a:lnTo>
                    <a:pt x="47" y="119"/>
                  </a:lnTo>
                  <a:lnTo>
                    <a:pt x="56" y="114"/>
                  </a:lnTo>
                  <a:lnTo>
                    <a:pt x="66" y="110"/>
                  </a:lnTo>
                  <a:lnTo>
                    <a:pt x="77" y="106"/>
                  </a:lnTo>
                  <a:lnTo>
                    <a:pt x="89" y="105"/>
                  </a:lnTo>
                  <a:lnTo>
                    <a:pt x="100" y="104"/>
                  </a:lnTo>
                  <a:lnTo>
                    <a:pt x="100" y="104"/>
                  </a:lnTo>
                  <a:lnTo>
                    <a:pt x="119" y="105"/>
                  </a:lnTo>
                  <a:lnTo>
                    <a:pt x="138" y="110"/>
                  </a:lnTo>
                  <a:lnTo>
                    <a:pt x="138" y="0"/>
                  </a:lnTo>
                  <a:lnTo>
                    <a:pt x="161" y="0"/>
                  </a:lnTo>
                  <a:lnTo>
                    <a:pt x="161" y="329"/>
                  </a:lnTo>
                  <a:lnTo>
                    <a:pt x="161" y="329"/>
                  </a:lnTo>
                  <a:lnTo>
                    <a:pt x="150" y="336"/>
                  </a:lnTo>
                  <a:lnTo>
                    <a:pt x="134" y="341"/>
                  </a:lnTo>
                  <a:lnTo>
                    <a:pt x="116" y="345"/>
                  </a:lnTo>
                  <a:lnTo>
                    <a:pt x="97" y="346"/>
                  </a:lnTo>
                  <a:lnTo>
                    <a:pt x="97" y="346"/>
                  </a:lnTo>
                  <a:close/>
                  <a:moveTo>
                    <a:pt x="138" y="125"/>
                  </a:moveTo>
                  <a:lnTo>
                    <a:pt x="138" y="125"/>
                  </a:lnTo>
                  <a:lnTo>
                    <a:pt x="121" y="121"/>
                  </a:lnTo>
                  <a:lnTo>
                    <a:pt x="104" y="119"/>
                  </a:lnTo>
                  <a:lnTo>
                    <a:pt x="104" y="119"/>
                  </a:lnTo>
                  <a:lnTo>
                    <a:pt x="93" y="121"/>
                  </a:lnTo>
                  <a:lnTo>
                    <a:pt x="84" y="122"/>
                  </a:lnTo>
                  <a:lnTo>
                    <a:pt x="73" y="125"/>
                  </a:lnTo>
                  <a:lnTo>
                    <a:pt x="66" y="129"/>
                  </a:lnTo>
                  <a:lnTo>
                    <a:pt x="58" y="134"/>
                  </a:lnTo>
                  <a:lnTo>
                    <a:pt x="51" y="139"/>
                  </a:lnTo>
                  <a:lnTo>
                    <a:pt x="46" y="145"/>
                  </a:lnTo>
                  <a:lnTo>
                    <a:pt x="41" y="153"/>
                  </a:lnTo>
                  <a:lnTo>
                    <a:pt x="36" y="161"/>
                  </a:lnTo>
                  <a:lnTo>
                    <a:pt x="32" y="170"/>
                  </a:lnTo>
                  <a:lnTo>
                    <a:pt x="27" y="187"/>
                  </a:lnTo>
                  <a:lnTo>
                    <a:pt x="24" y="206"/>
                  </a:lnTo>
                  <a:lnTo>
                    <a:pt x="23" y="226"/>
                  </a:lnTo>
                  <a:lnTo>
                    <a:pt x="23" y="226"/>
                  </a:lnTo>
                  <a:lnTo>
                    <a:pt x="24" y="248"/>
                  </a:lnTo>
                  <a:lnTo>
                    <a:pt x="27" y="267"/>
                  </a:lnTo>
                  <a:lnTo>
                    <a:pt x="32" y="284"/>
                  </a:lnTo>
                  <a:lnTo>
                    <a:pt x="36" y="292"/>
                  </a:lnTo>
                  <a:lnTo>
                    <a:pt x="40" y="299"/>
                  </a:lnTo>
                  <a:lnTo>
                    <a:pt x="45" y="306"/>
                  </a:lnTo>
                  <a:lnTo>
                    <a:pt x="50" y="312"/>
                  </a:lnTo>
                  <a:lnTo>
                    <a:pt x="56" y="318"/>
                  </a:lnTo>
                  <a:lnTo>
                    <a:pt x="63" y="321"/>
                  </a:lnTo>
                  <a:lnTo>
                    <a:pt x="71" y="325"/>
                  </a:lnTo>
                  <a:lnTo>
                    <a:pt x="80" y="327"/>
                  </a:lnTo>
                  <a:lnTo>
                    <a:pt x="89" y="329"/>
                  </a:lnTo>
                  <a:lnTo>
                    <a:pt x="98" y="329"/>
                  </a:lnTo>
                  <a:lnTo>
                    <a:pt x="98" y="329"/>
                  </a:lnTo>
                  <a:lnTo>
                    <a:pt x="111" y="329"/>
                  </a:lnTo>
                  <a:lnTo>
                    <a:pt x="122" y="328"/>
                  </a:lnTo>
                  <a:lnTo>
                    <a:pt x="132" y="325"/>
                  </a:lnTo>
                  <a:lnTo>
                    <a:pt x="138" y="321"/>
                  </a:lnTo>
                  <a:lnTo>
                    <a:pt x="138" y="1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8" name="Freeform 58">
              <a:extLst>
                <a:ext uri="{FF2B5EF4-FFF2-40B4-BE49-F238E27FC236}">
                  <a16:creationId xmlns:a16="http://schemas.microsoft.com/office/drawing/2014/main" id="{D181E8C6-72AF-4982-838E-5E5A861DC2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35" y="1481"/>
              <a:ext cx="152" cy="243"/>
            </a:xfrm>
            <a:custGeom>
              <a:avLst/>
              <a:gdLst>
                <a:gd name="T0" fmla="*/ 81 w 152"/>
                <a:gd name="T1" fmla="*/ 243 h 243"/>
                <a:gd name="T2" fmla="*/ 48 w 152"/>
                <a:gd name="T3" fmla="*/ 238 h 243"/>
                <a:gd name="T4" fmla="*/ 22 w 152"/>
                <a:gd name="T5" fmla="*/ 225 h 243"/>
                <a:gd name="T6" fmla="*/ 11 w 152"/>
                <a:gd name="T7" fmla="*/ 215 h 243"/>
                <a:gd name="T8" fmla="*/ 5 w 152"/>
                <a:gd name="T9" fmla="*/ 203 h 243"/>
                <a:gd name="T10" fmla="*/ 1 w 152"/>
                <a:gd name="T11" fmla="*/ 189 h 243"/>
                <a:gd name="T12" fmla="*/ 0 w 152"/>
                <a:gd name="T13" fmla="*/ 173 h 243"/>
                <a:gd name="T14" fmla="*/ 1 w 152"/>
                <a:gd name="T15" fmla="*/ 154 h 243"/>
                <a:gd name="T16" fmla="*/ 9 w 152"/>
                <a:gd name="T17" fmla="*/ 137 h 243"/>
                <a:gd name="T18" fmla="*/ 20 w 152"/>
                <a:gd name="T19" fmla="*/ 124 h 243"/>
                <a:gd name="T20" fmla="*/ 36 w 152"/>
                <a:gd name="T21" fmla="*/ 112 h 243"/>
                <a:gd name="T22" fmla="*/ 54 w 152"/>
                <a:gd name="T23" fmla="*/ 103 h 243"/>
                <a:gd name="T24" fmla="*/ 102 w 152"/>
                <a:gd name="T25" fmla="*/ 90 h 243"/>
                <a:gd name="T26" fmla="*/ 130 w 152"/>
                <a:gd name="T27" fmla="*/ 71 h 243"/>
                <a:gd name="T28" fmla="*/ 129 w 152"/>
                <a:gd name="T29" fmla="*/ 58 h 243"/>
                <a:gd name="T30" fmla="*/ 123 w 152"/>
                <a:gd name="T31" fmla="*/ 37 h 243"/>
                <a:gd name="T32" fmla="*/ 108 w 152"/>
                <a:gd name="T33" fmla="*/ 24 h 243"/>
                <a:gd name="T34" fmla="*/ 88 w 152"/>
                <a:gd name="T35" fmla="*/ 18 h 243"/>
                <a:gd name="T36" fmla="*/ 75 w 152"/>
                <a:gd name="T37" fmla="*/ 16 h 243"/>
                <a:gd name="T38" fmla="*/ 46 w 152"/>
                <a:gd name="T39" fmla="*/ 20 h 243"/>
                <a:gd name="T40" fmla="*/ 19 w 152"/>
                <a:gd name="T41" fmla="*/ 32 h 243"/>
                <a:gd name="T42" fmla="*/ 13 w 152"/>
                <a:gd name="T43" fmla="*/ 16 h 243"/>
                <a:gd name="T44" fmla="*/ 42 w 152"/>
                <a:gd name="T45" fmla="*/ 5 h 243"/>
                <a:gd name="T46" fmla="*/ 76 w 152"/>
                <a:gd name="T47" fmla="*/ 0 h 243"/>
                <a:gd name="T48" fmla="*/ 93 w 152"/>
                <a:gd name="T49" fmla="*/ 1 h 243"/>
                <a:gd name="T50" fmla="*/ 121 w 152"/>
                <a:gd name="T51" fmla="*/ 10 h 243"/>
                <a:gd name="T52" fmla="*/ 137 w 152"/>
                <a:gd name="T53" fmla="*/ 23 h 243"/>
                <a:gd name="T54" fmla="*/ 145 w 152"/>
                <a:gd name="T55" fmla="*/ 33 h 243"/>
                <a:gd name="T56" fmla="*/ 151 w 152"/>
                <a:gd name="T57" fmla="*/ 54 h 243"/>
                <a:gd name="T58" fmla="*/ 152 w 152"/>
                <a:gd name="T59" fmla="*/ 226 h 243"/>
                <a:gd name="T60" fmla="*/ 137 w 152"/>
                <a:gd name="T61" fmla="*/ 233 h 243"/>
                <a:gd name="T62" fmla="*/ 101 w 152"/>
                <a:gd name="T63" fmla="*/ 242 h 243"/>
                <a:gd name="T64" fmla="*/ 81 w 152"/>
                <a:gd name="T65" fmla="*/ 243 h 243"/>
                <a:gd name="T66" fmla="*/ 130 w 152"/>
                <a:gd name="T67" fmla="*/ 101 h 243"/>
                <a:gd name="T68" fmla="*/ 85 w 152"/>
                <a:gd name="T69" fmla="*/ 108 h 243"/>
                <a:gd name="T70" fmla="*/ 51 w 152"/>
                <a:gd name="T71" fmla="*/ 123 h 243"/>
                <a:gd name="T72" fmla="*/ 39 w 152"/>
                <a:gd name="T73" fmla="*/ 132 h 243"/>
                <a:gd name="T74" fmla="*/ 29 w 152"/>
                <a:gd name="T75" fmla="*/ 143 h 243"/>
                <a:gd name="T76" fmla="*/ 24 w 152"/>
                <a:gd name="T77" fmla="*/ 158 h 243"/>
                <a:gd name="T78" fmla="*/ 22 w 152"/>
                <a:gd name="T79" fmla="*/ 173 h 243"/>
                <a:gd name="T80" fmla="*/ 23 w 152"/>
                <a:gd name="T81" fmla="*/ 186 h 243"/>
                <a:gd name="T82" fmla="*/ 31 w 152"/>
                <a:gd name="T83" fmla="*/ 206 h 243"/>
                <a:gd name="T84" fmla="*/ 46 w 152"/>
                <a:gd name="T85" fmla="*/ 220 h 243"/>
                <a:gd name="T86" fmla="*/ 70 w 152"/>
                <a:gd name="T87" fmla="*/ 228 h 243"/>
                <a:gd name="T88" fmla="*/ 84 w 152"/>
                <a:gd name="T89" fmla="*/ 228 h 243"/>
                <a:gd name="T90" fmla="*/ 110 w 152"/>
                <a:gd name="T91" fmla="*/ 225 h 243"/>
                <a:gd name="T92" fmla="*/ 130 w 152"/>
                <a:gd name="T93" fmla="*/ 218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2" h="243">
                  <a:moveTo>
                    <a:pt x="81" y="243"/>
                  </a:moveTo>
                  <a:lnTo>
                    <a:pt x="81" y="243"/>
                  </a:lnTo>
                  <a:lnTo>
                    <a:pt x="63" y="242"/>
                  </a:lnTo>
                  <a:lnTo>
                    <a:pt x="48" y="238"/>
                  </a:lnTo>
                  <a:lnTo>
                    <a:pt x="33" y="233"/>
                  </a:lnTo>
                  <a:lnTo>
                    <a:pt x="22" y="225"/>
                  </a:lnTo>
                  <a:lnTo>
                    <a:pt x="17" y="220"/>
                  </a:lnTo>
                  <a:lnTo>
                    <a:pt x="11" y="215"/>
                  </a:lnTo>
                  <a:lnTo>
                    <a:pt x="7" y="209"/>
                  </a:lnTo>
                  <a:lnTo>
                    <a:pt x="5" y="203"/>
                  </a:lnTo>
                  <a:lnTo>
                    <a:pt x="2" y="196"/>
                  </a:lnTo>
                  <a:lnTo>
                    <a:pt x="1" y="189"/>
                  </a:lnTo>
                  <a:lnTo>
                    <a:pt x="0" y="173"/>
                  </a:lnTo>
                  <a:lnTo>
                    <a:pt x="0" y="173"/>
                  </a:lnTo>
                  <a:lnTo>
                    <a:pt x="0" y="163"/>
                  </a:lnTo>
                  <a:lnTo>
                    <a:pt x="1" y="154"/>
                  </a:lnTo>
                  <a:lnTo>
                    <a:pt x="5" y="145"/>
                  </a:lnTo>
                  <a:lnTo>
                    <a:pt x="9" y="137"/>
                  </a:lnTo>
                  <a:lnTo>
                    <a:pt x="14" y="130"/>
                  </a:lnTo>
                  <a:lnTo>
                    <a:pt x="20" y="124"/>
                  </a:lnTo>
                  <a:lnTo>
                    <a:pt x="27" y="117"/>
                  </a:lnTo>
                  <a:lnTo>
                    <a:pt x="36" y="112"/>
                  </a:lnTo>
                  <a:lnTo>
                    <a:pt x="45" y="107"/>
                  </a:lnTo>
                  <a:lnTo>
                    <a:pt x="54" y="103"/>
                  </a:lnTo>
                  <a:lnTo>
                    <a:pt x="77" y="95"/>
                  </a:lnTo>
                  <a:lnTo>
                    <a:pt x="102" y="90"/>
                  </a:lnTo>
                  <a:lnTo>
                    <a:pt x="130" y="86"/>
                  </a:lnTo>
                  <a:lnTo>
                    <a:pt x="130" y="71"/>
                  </a:lnTo>
                  <a:lnTo>
                    <a:pt x="130" y="71"/>
                  </a:lnTo>
                  <a:lnTo>
                    <a:pt x="129" y="58"/>
                  </a:lnTo>
                  <a:lnTo>
                    <a:pt x="127" y="46"/>
                  </a:lnTo>
                  <a:lnTo>
                    <a:pt x="123" y="37"/>
                  </a:lnTo>
                  <a:lnTo>
                    <a:pt x="116" y="29"/>
                  </a:lnTo>
                  <a:lnTo>
                    <a:pt x="108" y="24"/>
                  </a:lnTo>
                  <a:lnTo>
                    <a:pt x="99" y="20"/>
                  </a:lnTo>
                  <a:lnTo>
                    <a:pt x="88" y="18"/>
                  </a:lnTo>
                  <a:lnTo>
                    <a:pt x="75" y="16"/>
                  </a:lnTo>
                  <a:lnTo>
                    <a:pt x="75" y="16"/>
                  </a:lnTo>
                  <a:lnTo>
                    <a:pt x="61" y="18"/>
                  </a:lnTo>
                  <a:lnTo>
                    <a:pt x="46" y="20"/>
                  </a:lnTo>
                  <a:lnTo>
                    <a:pt x="32" y="26"/>
                  </a:lnTo>
                  <a:lnTo>
                    <a:pt x="19" y="32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27" y="10"/>
                  </a:lnTo>
                  <a:lnTo>
                    <a:pt x="42" y="5"/>
                  </a:lnTo>
                  <a:lnTo>
                    <a:pt x="59" y="1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93" y="1"/>
                  </a:lnTo>
                  <a:lnTo>
                    <a:pt x="108" y="3"/>
                  </a:lnTo>
                  <a:lnTo>
                    <a:pt x="121" y="10"/>
                  </a:lnTo>
                  <a:lnTo>
                    <a:pt x="132" y="18"/>
                  </a:lnTo>
                  <a:lnTo>
                    <a:pt x="137" y="23"/>
                  </a:lnTo>
                  <a:lnTo>
                    <a:pt x="141" y="28"/>
                  </a:lnTo>
                  <a:lnTo>
                    <a:pt x="145" y="33"/>
                  </a:lnTo>
                  <a:lnTo>
                    <a:pt x="147" y="40"/>
                  </a:lnTo>
                  <a:lnTo>
                    <a:pt x="151" y="54"/>
                  </a:lnTo>
                  <a:lnTo>
                    <a:pt x="152" y="71"/>
                  </a:lnTo>
                  <a:lnTo>
                    <a:pt x="152" y="226"/>
                  </a:lnTo>
                  <a:lnTo>
                    <a:pt x="152" y="226"/>
                  </a:lnTo>
                  <a:lnTo>
                    <a:pt x="137" y="233"/>
                  </a:lnTo>
                  <a:lnTo>
                    <a:pt x="120" y="238"/>
                  </a:lnTo>
                  <a:lnTo>
                    <a:pt x="101" y="242"/>
                  </a:lnTo>
                  <a:lnTo>
                    <a:pt x="81" y="243"/>
                  </a:lnTo>
                  <a:lnTo>
                    <a:pt x="81" y="243"/>
                  </a:lnTo>
                  <a:close/>
                  <a:moveTo>
                    <a:pt x="130" y="101"/>
                  </a:moveTo>
                  <a:lnTo>
                    <a:pt x="130" y="101"/>
                  </a:lnTo>
                  <a:lnTo>
                    <a:pt x="106" y="105"/>
                  </a:lnTo>
                  <a:lnTo>
                    <a:pt x="85" y="108"/>
                  </a:lnTo>
                  <a:lnTo>
                    <a:pt x="67" y="115"/>
                  </a:lnTo>
                  <a:lnTo>
                    <a:pt x="51" y="123"/>
                  </a:lnTo>
                  <a:lnTo>
                    <a:pt x="45" y="127"/>
                  </a:lnTo>
                  <a:lnTo>
                    <a:pt x="39" y="132"/>
                  </a:lnTo>
                  <a:lnTo>
                    <a:pt x="33" y="137"/>
                  </a:lnTo>
                  <a:lnTo>
                    <a:pt x="29" y="143"/>
                  </a:lnTo>
                  <a:lnTo>
                    <a:pt x="27" y="150"/>
                  </a:lnTo>
                  <a:lnTo>
                    <a:pt x="24" y="158"/>
                  </a:lnTo>
                  <a:lnTo>
                    <a:pt x="23" y="165"/>
                  </a:lnTo>
                  <a:lnTo>
                    <a:pt x="22" y="173"/>
                  </a:lnTo>
                  <a:lnTo>
                    <a:pt x="22" y="173"/>
                  </a:lnTo>
                  <a:lnTo>
                    <a:pt x="23" y="186"/>
                  </a:lnTo>
                  <a:lnTo>
                    <a:pt x="26" y="196"/>
                  </a:lnTo>
                  <a:lnTo>
                    <a:pt x="31" y="206"/>
                  </a:lnTo>
                  <a:lnTo>
                    <a:pt x="37" y="213"/>
                  </a:lnTo>
                  <a:lnTo>
                    <a:pt x="46" y="220"/>
                  </a:lnTo>
                  <a:lnTo>
                    <a:pt x="57" y="225"/>
                  </a:lnTo>
                  <a:lnTo>
                    <a:pt x="70" y="228"/>
                  </a:lnTo>
                  <a:lnTo>
                    <a:pt x="84" y="228"/>
                  </a:lnTo>
                  <a:lnTo>
                    <a:pt x="84" y="228"/>
                  </a:lnTo>
                  <a:lnTo>
                    <a:pt x="97" y="228"/>
                  </a:lnTo>
                  <a:lnTo>
                    <a:pt x="110" y="225"/>
                  </a:lnTo>
                  <a:lnTo>
                    <a:pt x="121" y="222"/>
                  </a:lnTo>
                  <a:lnTo>
                    <a:pt x="130" y="218"/>
                  </a:lnTo>
                  <a:lnTo>
                    <a:pt x="130" y="1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9" name="Freeform 59">
              <a:extLst>
                <a:ext uri="{FF2B5EF4-FFF2-40B4-BE49-F238E27FC236}">
                  <a16:creationId xmlns:a16="http://schemas.microsoft.com/office/drawing/2014/main" id="{E25FE2C2-5662-4B76-8469-05CCE8A3E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5" y="1484"/>
              <a:ext cx="150" cy="240"/>
            </a:xfrm>
            <a:custGeom>
              <a:avLst/>
              <a:gdLst>
                <a:gd name="T0" fmla="*/ 77 w 150"/>
                <a:gd name="T1" fmla="*/ 240 h 240"/>
                <a:gd name="T2" fmla="*/ 77 w 150"/>
                <a:gd name="T3" fmla="*/ 240 h 240"/>
                <a:gd name="T4" fmla="*/ 59 w 150"/>
                <a:gd name="T5" fmla="*/ 239 h 240"/>
                <a:gd name="T6" fmla="*/ 44 w 150"/>
                <a:gd name="T7" fmla="*/ 235 h 240"/>
                <a:gd name="T8" fmla="*/ 31 w 150"/>
                <a:gd name="T9" fmla="*/ 230 h 240"/>
                <a:gd name="T10" fmla="*/ 24 w 150"/>
                <a:gd name="T11" fmla="*/ 226 h 240"/>
                <a:gd name="T12" fmla="*/ 19 w 150"/>
                <a:gd name="T13" fmla="*/ 222 h 240"/>
                <a:gd name="T14" fmla="*/ 15 w 150"/>
                <a:gd name="T15" fmla="*/ 217 h 240"/>
                <a:gd name="T16" fmla="*/ 10 w 150"/>
                <a:gd name="T17" fmla="*/ 212 h 240"/>
                <a:gd name="T18" fmla="*/ 8 w 150"/>
                <a:gd name="T19" fmla="*/ 205 h 240"/>
                <a:gd name="T20" fmla="*/ 5 w 150"/>
                <a:gd name="T21" fmla="*/ 199 h 240"/>
                <a:gd name="T22" fmla="*/ 1 w 150"/>
                <a:gd name="T23" fmla="*/ 184 h 240"/>
                <a:gd name="T24" fmla="*/ 0 w 150"/>
                <a:gd name="T25" fmla="*/ 166 h 240"/>
                <a:gd name="T26" fmla="*/ 0 w 150"/>
                <a:gd name="T27" fmla="*/ 0 h 240"/>
                <a:gd name="T28" fmla="*/ 23 w 150"/>
                <a:gd name="T29" fmla="*/ 0 h 240"/>
                <a:gd name="T30" fmla="*/ 23 w 150"/>
                <a:gd name="T31" fmla="*/ 166 h 240"/>
                <a:gd name="T32" fmla="*/ 23 w 150"/>
                <a:gd name="T33" fmla="*/ 166 h 240"/>
                <a:gd name="T34" fmla="*/ 23 w 150"/>
                <a:gd name="T35" fmla="*/ 179 h 240"/>
                <a:gd name="T36" fmla="*/ 26 w 150"/>
                <a:gd name="T37" fmla="*/ 191 h 240"/>
                <a:gd name="T38" fmla="*/ 30 w 150"/>
                <a:gd name="T39" fmla="*/ 201 h 240"/>
                <a:gd name="T40" fmla="*/ 36 w 150"/>
                <a:gd name="T41" fmla="*/ 209 h 240"/>
                <a:gd name="T42" fmla="*/ 44 w 150"/>
                <a:gd name="T43" fmla="*/ 215 h 240"/>
                <a:gd name="T44" fmla="*/ 53 w 150"/>
                <a:gd name="T45" fmla="*/ 219 h 240"/>
                <a:gd name="T46" fmla="*/ 65 w 150"/>
                <a:gd name="T47" fmla="*/ 222 h 240"/>
                <a:gd name="T48" fmla="*/ 77 w 150"/>
                <a:gd name="T49" fmla="*/ 223 h 240"/>
                <a:gd name="T50" fmla="*/ 77 w 150"/>
                <a:gd name="T51" fmla="*/ 223 h 240"/>
                <a:gd name="T52" fmla="*/ 90 w 150"/>
                <a:gd name="T53" fmla="*/ 223 h 240"/>
                <a:gd name="T54" fmla="*/ 103 w 150"/>
                <a:gd name="T55" fmla="*/ 221 h 240"/>
                <a:gd name="T56" fmla="*/ 116 w 150"/>
                <a:gd name="T57" fmla="*/ 218 h 240"/>
                <a:gd name="T58" fmla="*/ 127 w 150"/>
                <a:gd name="T59" fmla="*/ 214 h 240"/>
                <a:gd name="T60" fmla="*/ 127 w 150"/>
                <a:gd name="T61" fmla="*/ 0 h 240"/>
                <a:gd name="T62" fmla="*/ 150 w 150"/>
                <a:gd name="T63" fmla="*/ 0 h 240"/>
                <a:gd name="T64" fmla="*/ 150 w 150"/>
                <a:gd name="T65" fmla="*/ 222 h 240"/>
                <a:gd name="T66" fmla="*/ 150 w 150"/>
                <a:gd name="T67" fmla="*/ 222 h 240"/>
                <a:gd name="T68" fmla="*/ 136 w 150"/>
                <a:gd name="T69" fmla="*/ 228 h 240"/>
                <a:gd name="T70" fmla="*/ 118 w 150"/>
                <a:gd name="T71" fmla="*/ 235 h 240"/>
                <a:gd name="T72" fmla="*/ 98 w 150"/>
                <a:gd name="T73" fmla="*/ 239 h 240"/>
                <a:gd name="T74" fmla="*/ 77 w 150"/>
                <a:gd name="T75" fmla="*/ 240 h 240"/>
                <a:gd name="T76" fmla="*/ 77 w 150"/>
                <a:gd name="T77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0" h="240">
                  <a:moveTo>
                    <a:pt x="77" y="240"/>
                  </a:moveTo>
                  <a:lnTo>
                    <a:pt x="77" y="240"/>
                  </a:lnTo>
                  <a:lnTo>
                    <a:pt x="59" y="239"/>
                  </a:lnTo>
                  <a:lnTo>
                    <a:pt x="44" y="235"/>
                  </a:lnTo>
                  <a:lnTo>
                    <a:pt x="31" y="230"/>
                  </a:lnTo>
                  <a:lnTo>
                    <a:pt x="24" y="226"/>
                  </a:lnTo>
                  <a:lnTo>
                    <a:pt x="19" y="222"/>
                  </a:lnTo>
                  <a:lnTo>
                    <a:pt x="15" y="217"/>
                  </a:lnTo>
                  <a:lnTo>
                    <a:pt x="10" y="212"/>
                  </a:lnTo>
                  <a:lnTo>
                    <a:pt x="8" y="205"/>
                  </a:lnTo>
                  <a:lnTo>
                    <a:pt x="5" y="199"/>
                  </a:lnTo>
                  <a:lnTo>
                    <a:pt x="1" y="184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23" y="0"/>
                  </a:lnTo>
                  <a:lnTo>
                    <a:pt x="23" y="166"/>
                  </a:lnTo>
                  <a:lnTo>
                    <a:pt x="23" y="166"/>
                  </a:lnTo>
                  <a:lnTo>
                    <a:pt x="23" y="179"/>
                  </a:lnTo>
                  <a:lnTo>
                    <a:pt x="26" y="191"/>
                  </a:lnTo>
                  <a:lnTo>
                    <a:pt x="30" y="201"/>
                  </a:lnTo>
                  <a:lnTo>
                    <a:pt x="36" y="209"/>
                  </a:lnTo>
                  <a:lnTo>
                    <a:pt x="44" y="215"/>
                  </a:lnTo>
                  <a:lnTo>
                    <a:pt x="53" y="219"/>
                  </a:lnTo>
                  <a:lnTo>
                    <a:pt x="65" y="222"/>
                  </a:lnTo>
                  <a:lnTo>
                    <a:pt x="77" y="223"/>
                  </a:lnTo>
                  <a:lnTo>
                    <a:pt x="77" y="223"/>
                  </a:lnTo>
                  <a:lnTo>
                    <a:pt x="90" y="223"/>
                  </a:lnTo>
                  <a:lnTo>
                    <a:pt x="103" y="221"/>
                  </a:lnTo>
                  <a:lnTo>
                    <a:pt x="116" y="218"/>
                  </a:lnTo>
                  <a:lnTo>
                    <a:pt x="127" y="214"/>
                  </a:lnTo>
                  <a:lnTo>
                    <a:pt x="127" y="0"/>
                  </a:lnTo>
                  <a:lnTo>
                    <a:pt x="150" y="0"/>
                  </a:lnTo>
                  <a:lnTo>
                    <a:pt x="150" y="222"/>
                  </a:lnTo>
                  <a:lnTo>
                    <a:pt x="150" y="222"/>
                  </a:lnTo>
                  <a:lnTo>
                    <a:pt x="136" y="228"/>
                  </a:lnTo>
                  <a:lnTo>
                    <a:pt x="118" y="235"/>
                  </a:lnTo>
                  <a:lnTo>
                    <a:pt x="98" y="239"/>
                  </a:lnTo>
                  <a:lnTo>
                    <a:pt x="77" y="240"/>
                  </a:lnTo>
                  <a:lnTo>
                    <a:pt x="77" y="2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0" name="Freeform 60">
              <a:extLst>
                <a:ext uri="{FF2B5EF4-FFF2-40B4-BE49-F238E27FC236}">
                  <a16:creationId xmlns:a16="http://schemas.microsoft.com/office/drawing/2014/main" id="{389A2CD3-9487-474D-86E6-E230A288A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9" y="1481"/>
              <a:ext cx="132" cy="243"/>
            </a:xfrm>
            <a:custGeom>
              <a:avLst/>
              <a:gdLst>
                <a:gd name="T0" fmla="*/ 59 w 132"/>
                <a:gd name="T1" fmla="*/ 243 h 243"/>
                <a:gd name="T2" fmla="*/ 26 w 132"/>
                <a:gd name="T3" fmla="*/ 239 h 243"/>
                <a:gd name="T4" fmla="*/ 0 w 132"/>
                <a:gd name="T5" fmla="*/ 228 h 243"/>
                <a:gd name="T6" fmla="*/ 7 w 132"/>
                <a:gd name="T7" fmla="*/ 211 h 243"/>
                <a:gd name="T8" fmla="*/ 30 w 132"/>
                <a:gd name="T9" fmla="*/ 221 h 243"/>
                <a:gd name="T10" fmla="*/ 57 w 132"/>
                <a:gd name="T11" fmla="*/ 225 h 243"/>
                <a:gd name="T12" fmla="*/ 68 w 132"/>
                <a:gd name="T13" fmla="*/ 224 h 243"/>
                <a:gd name="T14" fmla="*/ 87 w 132"/>
                <a:gd name="T15" fmla="*/ 217 h 243"/>
                <a:gd name="T16" fmla="*/ 100 w 132"/>
                <a:gd name="T17" fmla="*/ 204 h 243"/>
                <a:gd name="T18" fmla="*/ 108 w 132"/>
                <a:gd name="T19" fmla="*/ 187 h 243"/>
                <a:gd name="T20" fmla="*/ 109 w 132"/>
                <a:gd name="T21" fmla="*/ 177 h 243"/>
                <a:gd name="T22" fmla="*/ 104 w 132"/>
                <a:gd name="T23" fmla="*/ 156 h 243"/>
                <a:gd name="T24" fmla="*/ 92 w 132"/>
                <a:gd name="T25" fmla="*/ 142 h 243"/>
                <a:gd name="T26" fmla="*/ 75 w 132"/>
                <a:gd name="T27" fmla="*/ 132 h 243"/>
                <a:gd name="T28" fmla="*/ 38 w 132"/>
                <a:gd name="T29" fmla="*/ 115 h 243"/>
                <a:gd name="T30" fmla="*/ 21 w 132"/>
                <a:gd name="T31" fmla="*/ 102 h 243"/>
                <a:gd name="T32" fmla="*/ 9 w 132"/>
                <a:gd name="T33" fmla="*/ 85 h 243"/>
                <a:gd name="T34" fmla="*/ 6 w 132"/>
                <a:gd name="T35" fmla="*/ 60 h 243"/>
                <a:gd name="T36" fmla="*/ 6 w 132"/>
                <a:gd name="T37" fmla="*/ 49 h 243"/>
                <a:gd name="T38" fmla="*/ 15 w 132"/>
                <a:gd name="T39" fmla="*/ 27 h 243"/>
                <a:gd name="T40" fmla="*/ 33 w 132"/>
                <a:gd name="T41" fmla="*/ 10 h 243"/>
                <a:gd name="T42" fmla="*/ 57 w 132"/>
                <a:gd name="T43" fmla="*/ 1 h 243"/>
                <a:gd name="T44" fmla="*/ 72 w 132"/>
                <a:gd name="T45" fmla="*/ 0 h 243"/>
                <a:gd name="T46" fmla="*/ 100 w 132"/>
                <a:gd name="T47" fmla="*/ 3 h 243"/>
                <a:gd name="T48" fmla="*/ 125 w 132"/>
                <a:gd name="T49" fmla="*/ 15 h 243"/>
                <a:gd name="T50" fmla="*/ 117 w 132"/>
                <a:gd name="T51" fmla="*/ 31 h 243"/>
                <a:gd name="T52" fmla="*/ 97 w 132"/>
                <a:gd name="T53" fmla="*/ 20 h 243"/>
                <a:gd name="T54" fmla="*/ 73 w 132"/>
                <a:gd name="T55" fmla="*/ 16 h 243"/>
                <a:gd name="T56" fmla="*/ 62 w 132"/>
                <a:gd name="T57" fmla="*/ 18 h 243"/>
                <a:gd name="T58" fmla="*/ 44 w 132"/>
                <a:gd name="T59" fmla="*/ 24 h 243"/>
                <a:gd name="T60" fmla="*/ 34 w 132"/>
                <a:gd name="T61" fmla="*/ 36 h 243"/>
                <a:gd name="T62" fmla="*/ 29 w 132"/>
                <a:gd name="T63" fmla="*/ 51 h 243"/>
                <a:gd name="T64" fmla="*/ 28 w 132"/>
                <a:gd name="T65" fmla="*/ 59 h 243"/>
                <a:gd name="T66" fmla="*/ 33 w 132"/>
                <a:gd name="T67" fmla="*/ 79 h 243"/>
                <a:gd name="T68" fmla="*/ 44 w 132"/>
                <a:gd name="T69" fmla="*/ 92 h 243"/>
                <a:gd name="T70" fmla="*/ 61 w 132"/>
                <a:gd name="T71" fmla="*/ 102 h 243"/>
                <a:gd name="T72" fmla="*/ 99 w 132"/>
                <a:gd name="T73" fmla="*/ 119 h 243"/>
                <a:gd name="T74" fmla="*/ 116 w 132"/>
                <a:gd name="T75" fmla="*/ 132 h 243"/>
                <a:gd name="T76" fmla="*/ 127 w 132"/>
                <a:gd name="T77" fmla="*/ 150 h 243"/>
                <a:gd name="T78" fmla="*/ 132 w 132"/>
                <a:gd name="T79" fmla="*/ 177 h 243"/>
                <a:gd name="T80" fmla="*/ 131 w 132"/>
                <a:gd name="T81" fmla="*/ 190 h 243"/>
                <a:gd name="T82" fmla="*/ 119 w 132"/>
                <a:gd name="T83" fmla="*/ 213 h 243"/>
                <a:gd name="T84" fmla="*/ 100 w 132"/>
                <a:gd name="T85" fmla="*/ 231 h 243"/>
                <a:gd name="T86" fmla="*/ 74 w 132"/>
                <a:gd name="T87" fmla="*/ 242 h 243"/>
                <a:gd name="T88" fmla="*/ 59 w 132"/>
                <a:gd name="T89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2" h="243">
                  <a:moveTo>
                    <a:pt x="59" y="243"/>
                  </a:moveTo>
                  <a:lnTo>
                    <a:pt x="59" y="243"/>
                  </a:lnTo>
                  <a:lnTo>
                    <a:pt x="42" y="242"/>
                  </a:lnTo>
                  <a:lnTo>
                    <a:pt x="26" y="239"/>
                  </a:lnTo>
                  <a:lnTo>
                    <a:pt x="12" y="234"/>
                  </a:lnTo>
                  <a:lnTo>
                    <a:pt x="0" y="228"/>
                  </a:lnTo>
                  <a:lnTo>
                    <a:pt x="7" y="211"/>
                  </a:lnTo>
                  <a:lnTo>
                    <a:pt x="7" y="211"/>
                  </a:lnTo>
                  <a:lnTo>
                    <a:pt x="18" y="217"/>
                  </a:lnTo>
                  <a:lnTo>
                    <a:pt x="30" y="221"/>
                  </a:lnTo>
                  <a:lnTo>
                    <a:pt x="43" y="224"/>
                  </a:lnTo>
                  <a:lnTo>
                    <a:pt x="57" y="225"/>
                  </a:lnTo>
                  <a:lnTo>
                    <a:pt x="57" y="225"/>
                  </a:lnTo>
                  <a:lnTo>
                    <a:pt x="68" y="224"/>
                  </a:lnTo>
                  <a:lnTo>
                    <a:pt x="78" y="221"/>
                  </a:lnTo>
                  <a:lnTo>
                    <a:pt x="87" y="217"/>
                  </a:lnTo>
                  <a:lnTo>
                    <a:pt x="95" y="211"/>
                  </a:lnTo>
                  <a:lnTo>
                    <a:pt x="100" y="204"/>
                  </a:lnTo>
                  <a:lnTo>
                    <a:pt x="105" y="196"/>
                  </a:lnTo>
                  <a:lnTo>
                    <a:pt x="108" y="187"/>
                  </a:lnTo>
                  <a:lnTo>
                    <a:pt x="109" y="177"/>
                  </a:lnTo>
                  <a:lnTo>
                    <a:pt x="109" y="177"/>
                  </a:lnTo>
                  <a:lnTo>
                    <a:pt x="108" y="165"/>
                  </a:lnTo>
                  <a:lnTo>
                    <a:pt x="104" y="156"/>
                  </a:lnTo>
                  <a:lnTo>
                    <a:pt x="99" y="149"/>
                  </a:lnTo>
                  <a:lnTo>
                    <a:pt x="92" y="142"/>
                  </a:lnTo>
                  <a:lnTo>
                    <a:pt x="84" y="137"/>
                  </a:lnTo>
                  <a:lnTo>
                    <a:pt x="75" y="132"/>
                  </a:lnTo>
                  <a:lnTo>
                    <a:pt x="57" y="124"/>
                  </a:lnTo>
                  <a:lnTo>
                    <a:pt x="38" y="115"/>
                  </a:lnTo>
                  <a:lnTo>
                    <a:pt x="29" y="110"/>
                  </a:lnTo>
                  <a:lnTo>
                    <a:pt x="21" y="102"/>
                  </a:lnTo>
                  <a:lnTo>
                    <a:pt x="15" y="94"/>
                  </a:lnTo>
                  <a:lnTo>
                    <a:pt x="9" y="85"/>
                  </a:lnTo>
                  <a:lnTo>
                    <a:pt x="6" y="73"/>
                  </a:lnTo>
                  <a:lnTo>
                    <a:pt x="6" y="60"/>
                  </a:lnTo>
                  <a:lnTo>
                    <a:pt x="6" y="60"/>
                  </a:lnTo>
                  <a:lnTo>
                    <a:pt x="6" y="49"/>
                  </a:lnTo>
                  <a:lnTo>
                    <a:pt x="9" y="37"/>
                  </a:lnTo>
                  <a:lnTo>
                    <a:pt x="15" y="27"/>
                  </a:lnTo>
                  <a:lnTo>
                    <a:pt x="22" y="18"/>
                  </a:lnTo>
                  <a:lnTo>
                    <a:pt x="33" y="10"/>
                  </a:lnTo>
                  <a:lnTo>
                    <a:pt x="44" y="5"/>
                  </a:lnTo>
                  <a:lnTo>
                    <a:pt x="57" y="1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87" y="1"/>
                  </a:lnTo>
                  <a:lnTo>
                    <a:pt x="100" y="3"/>
                  </a:lnTo>
                  <a:lnTo>
                    <a:pt x="113" y="9"/>
                  </a:lnTo>
                  <a:lnTo>
                    <a:pt x="125" y="15"/>
                  </a:lnTo>
                  <a:lnTo>
                    <a:pt x="117" y="31"/>
                  </a:lnTo>
                  <a:lnTo>
                    <a:pt x="117" y="31"/>
                  </a:lnTo>
                  <a:lnTo>
                    <a:pt x="108" y="26"/>
                  </a:lnTo>
                  <a:lnTo>
                    <a:pt x="97" y="20"/>
                  </a:lnTo>
                  <a:lnTo>
                    <a:pt x="84" y="18"/>
                  </a:lnTo>
                  <a:lnTo>
                    <a:pt x="73" y="16"/>
                  </a:lnTo>
                  <a:lnTo>
                    <a:pt x="73" y="16"/>
                  </a:lnTo>
                  <a:lnTo>
                    <a:pt x="62" y="18"/>
                  </a:lnTo>
                  <a:lnTo>
                    <a:pt x="52" y="20"/>
                  </a:lnTo>
                  <a:lnTo>
                    <a:pt x="44" y="24"/>
                  </a:lnTo>
                  <a:lnTo>
                    <a:pt x="39" y="29"/>
                  </a:lnTo>
                  <a:lnTo>
                    <a:pt x="34" y="36"/>
                  </a:lnTo>
                  <a:lnTo>
                    <a:pt x="30" y="44"/>
                  </a:lnTo>
                  <a:lnTo>
                    <a:pt x="29" y="51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9" y="70"/>
                  </a:lnTo>
                  <a:lnTo>
                    <a:pt x="33" y="79"/>
                  </a:lnTo>
                  <a:lnTo>
                    <a:pt x="37" y="86"/>
                  </a:lnTo>
                  <a:lnTo>
                    <a:pt x="44" y="92"/>
                  </a:lnTo>
                  <a:lnTo>
                    <a:pt x="52" y="97"/>
                  </a:lnTo>
                  <a:lnTo>
                    <a:pt x="61" y="102"/>
                  </a:lnTo>
                  <a:lnTo>
                    <a:pt x="79" y="110"/>
                  </a:lnTo>
                  <a:lnTo>
                    <a:pt x="99" y="119"/>
                  </a:lnTo>
                  <a:lnTo>
                    <a:pt x="108" y="125"/>
                  </a:lnTo>
                  <a:lnTo>
                    <a:pt x="116" y="132"/>
                  </a:lnTo>
                  <a:lnTo>
                    <a:pt x="122" y="141"/>
                  </a:lnTo>
                  <a:lnTo>
                    <a:pt x="127" y="150"/>
                  </a:lnTo>
                  <a:lnTo>
                    <a:pt x="131" y="163"/>
                  </a:lnTo>
                  <a:lnTo>
                    <a:pt x="132" y="177"/>
                  </a:lnTo>
                  <a:lnTo>
                    <a:pt x="132" y="177"/>
                  </a:lnTo>
                  <a:lnTo>
                    <a:pt x="131" y="190"/>
                  </a:lnTo>
                  <a:lnTo>
                    <a:pt x="126" y="202"/>
                  </a:lnTo>
                  <a:lnTo>
                    <a:pt x="119" y="213"/>
                  </a:lnTo>
                  <a:lnTo>
                    <a:pt x="112" y="224"/>
                  </a:lnTo>
                  <a:lnTo>
                    <a:pt x="100" y="231"/>
                  </a:lnTo>
                  <a:lnTo>
                    <a:pt x="88" y="238"/>
                  </a:lnTo>
                  <a:lnTo>
                    <a:pt x="74" y="242"/>
                  </a:lnTo>
                  <a:lnTo>
                    <a:pt x="59" y="243"/>
                  </a:lnTo>
                  <a:lnTo>
                    <a:pt x="59" y="2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1" name="Freeform 61">
              <a:extLst>
                <a:ext uri="{FF2B5EF4-FFF2-40B4-BE49-F238E27FC236}">
                  <a16:creationId xmlns:a16="http://schemas.microsoft.com/office/drawing/2014/main" id="{9A09917F-2B14-49CF-A5BC-500D2A832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7" y="1481"/>
              <a:ext cx="88" cy="238"/>
            </a:xfrm>
            <a:custGeom>
              <a:avLst/>
              <a:gdLst>
                <a:gd name="T0" fmla="*/ 82 w 88"/>
                <a:gd name="T1" fmla="*/ 20 h 238"/>
                <a:gd name="T2" fmla="*/ 82 w 88"/>
                <a:gd name="T3" fmla="*/ 20 h 238"/>
                <a:gd name="T4" fmla="*/ 71 w 88"/>
                <a:gd name="T5" fmla="*/ 18 h 238"/>
                <a:gd name="T6" fmla="*/ 58 w 88"/>
                <a:gd name="T7" fmla="*/ 18 h 238"/>
                <a:gd name="T8" fmla="*/ 58 w 88"/>
                <a:gd name="T9" fmla="*/ 18 h 238"/>
                <a:gd name="T10" fmla="*/ 49 w 88"/>
                <a:gd name="T11" fmla="*/ 18 h 238"/>
                <a:gd name="T12" fmla="*/ 40 w 88"/>
                <a:gd name="T13" fmla="*/ 19 h 238"/>
                <a:gd name="T14" fmla="*/ 32 w 88"/>
                <a:gd name="T15" fmla="*/ 22 h 238"/>
                <a:gd name="T16" fmla="*/ 25 w 88"/>
                <a:gd name="T17" fmla="*/ 26 h 238"/>
                <a:gd name="T18" fmla="*/ 25 w 88"/>
                <a:gd name="T19" fmla="*/ 238 h 238"/>
                <a:gd name="T20" fmla="*/ 0 w 88"/>
                <a:gd name="T21" fmla="*/ 238 h 238"/>
                <a:gd name="T22" fmla="*/ 0 w 88"/>
                <a:gd name="T23" fmla="*/ 15 h 238"/>
                <a:gd name="T24" fmla="*/ 0 w 88"/>
                <a:gd name="T25" fmla="*/ 15 h 238"/>
                <a:gd name="T26" fmla="*/ 16 w 88"/>
                <a:gd name="T27" fmla="*/ 9 h 238"/>
                <a:gd name="T28" fmla="*/ 32 w 88"/>
                <a:gd name="T29" fmla="*/ 5 h 238"/>
                <a:gd name="T30" fmla="*/ 52 w 88"/>
                <a:gd name="T31" fmla="*/ 1 h 238"/>
                <a:gd name="T32" fmla="*/ 73 w 88"/>
                <a:gd name="T33" fmla="*/ 0 h 238"/>
                <a:gd name="T34" fmla="*/ 73 w 88"/>
                <a:gd name="T35" fmla="*/ 0 h 238"/>
                <a:gd name="T36" fmla="*/ 88 w 88"/>
                <a:gd name="T37" fmla="*/ 1 h 238"/>
                <a:gd name="T38" fmla="*/ 82 w 88"/>
                <a:gd name="T39" fmla="*/ 2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8" h="238">
                  <a:moveTo>
                    <a:pt x="82" y="20"/>
                  </a:moveTo>
                  <a:lnTo>
                    <a:pt x="82" y="20"/>
                  </a:lnTo>
                  <a:lnTo>
                    <a:pt x="71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49" y="18"/>
                  </a:lnTo>
                  <a:lnTo>
                    <a:pt x="40" y="19"/>
                  </a:lnTo>
                  <a:lnTo>
                    <a:pt x="32" y="22"/>
                  </a:lnTo>
                  <a:lnTo>
                    <a:pt x="25" y="26"/>
                  </a:lnTo>
                  <a:lnTo>
                    <a:pt x="25" y="238"/>
                  </a:lnTo>
                  <a:lnTo>
                    <a:pt x="0" y="23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6" y="9"/>
                  </a:lnTo>
                  <a:lnTo>
                    <a:pt x="32" y="5"/>
                  </a:lnTo>
                  <a:lnTo>
                    <a:pt x="52" y="1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88" y="1"/>
                  </a:lnTo>
                  <a:lnTo>
                    <a:pt x="82" y="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2" name="Freeform 62">
              <a:extLst>
                <a:ext uri="{FF2B5EF4-FFF2-40B4-BE49-F238E27FC236}">
                  <a16:creationId xmlns:a16="http://schemas.microsoft.com/office/drawing/2014/main" id="{436EF968-F752-4AD4-801C-7F8E35C0E2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78" y="1403"/>
              <a:ext cx="32" cy="316"/>
            </a:xfrm>
            <a:custGeom>
              <a:avLst/>
              <a:gdLst>
                <a:gd name="T0" fmla="*/ 17 w 32"/>
                <a:gd name="T1" fmla="*/ 32 h 316"/>
                <a:gd name="T2" fmla="*/ 17 w 32"/>
                <a:gd name="T3" fmla="*/ 32 h 316"/>
                <a:gd name="T4" fmla="*/ 10 w 32"/>
                <a:gd name="T5" fmla="*/ 31 h 316"/>
                <a:gd name="T6" fmla="*/ 5 w 32"/>
                <a:gd name="T7" fmla="*/ 27 h 316"/>
                <a:gd name="T8" fmla="*/ 1 w 32"/>
                <a:gd name="T9" fmla="*/ 22 h 316"/>
                <a:gd name="T10" fmla="*/ 0 w 32"/>
                <a:gd name="T11" fmla="*/ 17 h 316"/>
                <a:gd name="T12" fmla="*/ 0 w 32"/>
                <a:gd name="T13" fmla="*/ 17 h 316"/>
                <a:gd name="T14" fmla="*/ 1 w 32"/>
                <a:gd name="T15" fmla="*/ 10 h 316"/>
                <a:gd name="T16" fmla="*/ 5 w 32"/>
                <a:gd name="T17" fmla="*/ 5 h 316"/>
                <a:gd name="T18" fmla="*/ 10 w 32"/>
                <a:gd name="T19" fmla="*/ 1 h 316"/>
                <a:gd name="T20" fmla="*/ 17 w 32"/>
                <a:gd name="T21" fmla="*/ 0 h 316"/>
                <a:gd name="T22" fmla="*/ 17 w 32"/>
                <a:gd name="T23" fmla="*/ 0 h 316"/>
                <a:gd name="T24" fmla="*/ 22 w 32"/>
                <a:gd name="T25" fmla="*/ 1 h 316"/>
                <a:gd name="T26" fmla="*/ 27 w 32"/>
                <a:gd name="T27" fmla="*/ 5 h 316"/>
                <a:gd name="T28" fmla="*/ 31 w 32"/>
                <a:gd name="T29" fmla="*/ 10 h 316"/>
                <a:gd name="T30" fmla="*/ 32 w 32"/>
                <a:gd name="T31" fmla="*/ 17 h 316"/>
                <a:gd name="T32" fmla="*/ 32 w 32"/>
                <a:gd name="T33" fmla="*/ 17 h 316"/>
                <a:gd name="T34" fmla="*/ 31 w 32"/>
                <a:gd name="T35" fmla="*/ 22 h 316"/>
                <a:gd name="T36" fmla="*/ 27 w 32"/>
                <a:gd name="T37" fmla="*/ 27 h 316"/>
                <a:gd name="T38" fmla="*/ 22 w 32"/>
                <a:gd name="T39" fmla="*/ 31 h 316"/>
                <a:gd name="T40" fmla="*/ 17 w 32"/>
                <a:gd name="T41" fmla="*/ 32 h 316"/>
                <a:gd name="T42" fmla="*/ 17 w 32"/>
                <a:gd name="T43" fmla="*/ 32 h 316"/>
                <a:gd name="T44" fmla="*/ 5 w 32"/>
                <a:gd name="T45" fmla="*/ 316 h 316"/>
                <a:gd name="T46" fmla="*/ 5 w 32"/>
                <a:gd name="T47" fmla="*/ 81 h 316"/>
                <a:gd name="T48" fmla="*/ 28 w 32"/>
                <a:gd name="T49" fmla="*/ 81 h 316"/>
                <a:gd name="T50" fmla="*/ 28 w 32"/>
                <a:gd name="T51" fmla="*/ 316 h 316"/>
                <a:gd name="T52" fmla="*/ 5 w 32"/>
                <a:gd name="T53" fmla="*/ 31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" h="316">
                  <a:moveTo>
                    <a:pt x="17" y="32"/>
                  </a:moveTo>
                  <a:lnTo>
                    <a:pt x="17" y="32"/>
                  </a:lnTo>
                  <a:lnTo>
                    <a:pt x="10" y="31"/>
                  </a:lnTo>
                  <a:lnTo>
                    <a:pt x="5" y="27"/>
                  </a:lnTo>
                  <a:lnTo>
                    <a:pt x="1" y="22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0"/>
                  </a:lnTo>
                  <a:lnTo>
                    <a:pt x="5" y="5"/>
                  </a:lnTo>
                  <a:lnTo>
                    <a:pt x="10" y="1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2" y="1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1" y="22"/>
                  </a:lnTo>
                  <a:lnTo>
                    <a:pt x="27" y="27"/>
                  </a:lnTo>
                  <a:lnTo>
                    <a:pt x="22" y="31"/>
                  </a:lnTo>
                  <a:lnTo>
                    <a:pt x="17" y="32"/>
                  </a:lnTo>
                  <a:lnTo>
                    <a:pt x="17" y="32"/>
                  </a:lnTo>
                  <a:close/>
                  <a:moveTo>
                    <a:pt x="5" y="316"/>
                  </a:moveTo>
                  <a:lnTo>
                    <a:pt x="5" y="81"/>
                  </a:lnTo>
                  <a:lnTo>
                    <a:pt x="28" y="81"/>
                  </a:lnTo>
                  <a:lnTo>
                    <a:pt x="28" y="316"/>
                  </a:lnTo>
                  <a:lnTo>
                    <a:pt x="5" y="3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3" name="Freeform 63">
              <a:extLst>
                <a:ext uri="{FF2B5EF4-FFF2-40B4-BE49-F238E27FC236}">
                  <a16:creationId xmlns:a16="http://schemas.microsoft.com/office/drawing/2014/main" id="{AD32A102-11FE-4E03-9BCF-0182D32D3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6" y="1481"/>
              <a:ext cx="136" cy="243"/>
            </a:xfrm>
            <a:custGeom>
              <a:avLst/>
              <a:gdLst>
                <a:gd name="T0" fmla="*/ 87 w 136"/>
                <a:gd name="T1" fmla="*/ 243 h 243"/>
                <a:gd name="T2" fmla="*/ 67 w 136"/>
                <a:gd name="T3" fmla="*/ 240 h 243"/>
                <a:gd name="T4" fmla="*/ 50 w 136"/>
                <a:gd name="T5" fmla="*/ 234 h 243"/>
                <a:gd name="T6" fmla="*/ 35 w 136"/>
                <a:gd name="T7" fmla="*/ 222 h 243"/>
                <a:gd name="T8" fmla="*/ 23 w 136"/>
                <a:gd name="T9" fmla="*/ 208 h 243"/>
                <a:gd name="T10" fmla="*/ 13 w 136"/>
                <a:gd name="T11" fmla="*/ 190 h 243"/>
                <a:gd name="T12" fmla="*/ 6 w 136"/>
                <a:gd name="T13" fmla="*/ 169 h 243"/>
                <a:gd name="T14" fmla="*/ 1 w 136"/>
                <a:gd name="T15" fmla="*/ 146 h 243"/>
                <a:gd name="T16" fmla="*/ 0 w 136"/>
                <a:gd name="T17" fmla="*/ 121 h 243"/>
                <a:gd name="T18" fmla="*/ 4 w 136"/>
                <a:gd name="T19" fmla="*/ 84 h 243"/>
                <a:gd name="T20" fmla="*/ 9 w 136"/>
                <a:gd name="T21" fmla="*/ 62 h 243"/>
                <a:gd name="T22" fmla="*/ 18 w 136"/>
                <a:gd name="T23" fmla="*/ 42 h 243"/>
                <a:gd name="T24" fmla="*/ 28 w 136"/>
                <a:gd name="T25" fmla="*/ 27 h 243"/>
                <a:gd name="T26" fmla="*/ 43 w 136"/>
                <a:gd name="T27" fmla="*/ 14 h 243"/>
                <a:gd name="T28" fmla="*/ 58 w 136"/>
                <a:gd name="T29" fmla="*/ 5 h 243"/>
                <a:gd name="T30" fmla="*/ 76 w 136"/>
                <a:gd name="T31" fmla="*/ 0 h 243"/>
                <a:gd name="T32" fmla="*/ 87 w 136"/>
                <a:gd name="T33" fmla="*/ 0 h 243"/>
                <a:gd name="T34" fmla="*/ 115 w 136"/>
                <a:gd name="T35" fmla="*/ 3 h 243"/>
                <a:gd name="T36" fmla="*/ 136 w 136"/>
                <a:gd name="T37" fmla="*/ 14 h 243"/>
                <a:gd name="T38" fmla="*/ 129 w 136"/>
                <a:gd name="T39" fmla="*/ 29 h 243"/>
                <a:gd name="T40" fmla="*/ 111 w 136"/>
                <a:gd name="T41" fmla="*/ 20 h 243"/>
                <a:gd name="T42" fmla="*/ 89 w 136"/>
                <a:gd name="T43" fmla="*/ 16 h 243"/>
                <a:gd name="T44" fmla="*/ 81 w 136"/>
                <a:gd name="T45" fmla="*/ 18 h 243"/>
                <a:gd name="T46" fmla="*/ 67 w 136"/>
                <a:gd name="T47" fmla="*/ 22 h 243"/>
                <a:gd name="T48" fmla="*/ 56 w 136"/>
                <a:gd name="T49" fmla="*/ 29 h 243"/>
                <a:gd name="T50" fmla="*/ 45 w 136"/>
                <a:gd name="T51" fmla="*/ 40 h 243"/>
                <a:gd name="T52" fmla="*/ 34 w 136"/>
                <a:gd name="T53" fmla="*/ 63 h 243"/>
                <a:gd name="T54" fmla="*/ 26 w 136"/>
                <a:gd name="T55" fmla="*/ 99 h 243"/>
                <a:gd name="T56" fmla="*/ 24 w 136"/>
                <a:gd name="T57" fmla="*/ 120 h 243"/>
                <a:gd name="T58" fmla="*/ 28 w 136"/>
                <a:gd name="T59" fmla="*/ 160 h 243"/>
                <a:gd name="T60" fmla="*/ 41 w 136"/>
                <a:gd name="T61" fmla="*/ 194 h 243"/>
                <a:gd name="T62" fmla="*/ 50 w 136"/>
                <a:gd name="T63" fmla="*/ 207 h 243"/>
                <a:gd name="T64" fmla="*/ 61 w 136"/>
                <a:gd name="T65" fmla="*/ 217 h 243"/>
                <a:gd name="T66" fmla="*/ 74 w 136"/>
                <a:gd name="T67" fmla="*/ 222 h 243"/>
                <a:gd name="T68" fmla="*/ 89 w 136"/>
                <a:gd name="T69" fmla="*/ 225 h 243"/>
                <a:gd name="T70" fmla="*/ 100 w 136"/>
                <a:gd name="T71" fmla="*/ 224 h 243"/>
                <a:gd name="T72" fmla="*/ 120 w 136"/>
                <a:gd name="T73" fmla="*/ 217 h 243"/>
                <a:gd name="T74" fmla="*/ 136 w 136"/>
                <a:gd name="T75" fmla="*/ 228 h 243"/>
                <a:gd name="T76" fmla="*/ 127 w 136"/>
                <a:gd name="T77" fmla="*/ 234 h 243"/>
                <a:gd name="T78" fmla="*/ 101 w 136"/>
                <a:gd name="T79" fmla="*/ 242 h 243"/>
                <a:gd name="T80" fmla="*/ 87 w 136"/>
                <a:gd name="T8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" h="243">
                  <a:moveTo>
                    <a:pt x="87" y="243"/>
                  </a:moveTo>
                  <a:lnTo>
                    <a:pt x="87" y="243"/>
                  </a:lnTo>
                  <a:lnTo>
                    <a:pt x="76" y="242"/>
                  </a:lnTo>
                  <a:lnTo>
                    <a:pt x="67" y="240"/>
                  </a:lnTo>
                  <a:lnTo>
                    <a:pt x="58" y="238"/>
                  </a:lnTo>
                  <a:lnTo>
                    <a:pt x="50" y="234"/>
                  </a:lnTo>
                  <a:lnTo>
                    <a:pt x="43" y="229"/>
                  </a:lnTo>
                  <a:lnTo>
                    <a:pt x="35" y="222"/>
                  </a:lnTo>
                  <a:lnTo>
                    <a:pt x="28" y="216"/>
                  </a:lnTo>
                  <a:lnTo>
                    <a:pt x="23" y="208"/>
                  </a:lnTo>
                  <a:lnTo>
                    <a:pt x="18" y="199"/>
                  </a:lnTo>
                  <a:lnTo>
                    <a:pt x="13" y="190"/>
                  </a:lnTo>
                  <a:lnTo>
                    <a:pt x="9" y="180"/>
                  </a:lnTo>
                  <a:lnTo>
                    <a:pt x="6" y="169"/>
                  </a:lnTo>
                  <a:lnTo>
                    <a:pt x="4" y="158"/>
                  </a:lnTo>
                  <a:lnTo>
                    <a:pt x="1" y="146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1" y="95"/>
                  </a:lnTo>
                  <a:lnTo>
                    <a:pt x="4" y="84"/>
                  </a:lnTo>
                  <a:lnTo>
                    <a:pt x="6" y="72"/>
                  </a:lnTo>
                  <a:lnTo>
                    <a:pt x="9" y="62"/>
                  </a:lnTo>
                  <a:lnTo>
                    <a:pt x="13" y="51"/>
                  </a:lnTo>
                  <a:lnTo>
                    <a:pt x="18" y="42"/>
                  </a:lnTo>
                  <a:lnTo>
                    <a:pt x="23" y="35"/>
                  </a:lnTo>
                  <a:lnTo>
                    <a:pt x="28" y="27"/>
                  </a:lnTo>
                  <a:lnTo>
                    <a:pt x="35" y="20"/>
                  </a:lnTo>
                  <a:lnTo>
                    <a:pt x="43" y="14"/>
                  </a:lnTo>
                  <a:lnTo>
                    <a:pt x="50" y="9"/>
                  </a:lnTo>
                  <a:lnTo>
                    <a:pt x="58" y="5"/>
                  </a:lnTo>
                  <a:lnTo>
                    <a:pt x="67" y="2"/>
                  </a:lnTo>
                  <a:lnTo>
                    <a:pt x="76" y="0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101" y="1"/>
                  </a:lnTo>
                  <a:lnTo>
                    <a:pt x="115" y="3"/>
                  </a:lnTo>
                  <a:lnTo>
                    <a:pt x="127" y="9"/>
                  </a:lnTo>
                  <a:lnTo>
                    <a:pt x="136" y="14"/>
                  </a:lnTo>
                  <a:lnTo>
                    <a:pt x="129" y="29"/>
                  </a:lnTo>
                  <a:lnTo>
                    <a:pt x="129" y="29"/>
                  </a:lnTo>
                  <a:lnTo>
                    <a:pt x="122" y="24"/>
                  </a:lnTo>
                  <a:lnTo>
                    <a:pt x="111" y="20"/>
                  </a:lnTo>
                  <a:lnTo>
                    <a:pt x="101" y="18"/>
                  </a:lnTo>
                  <a:lnTo>
                    <a:pt x="89" y="16"/>
                  </a:lnTo>
                  <a:lnTo>
                    <a:pt x="89" y="16"/>
                  </a:lnTo>
                  <a:lnTo>
                    <a:pt x="81" y="18"/>
                  </a:lnTo>
                  <a:lnTo>
                    <a:pt x="74" y="19"/>
                  </a:lnTo>
                  <a:lnTo>
                    <a:pt x="67" y="22"/>
                  </a:lnTo>
                  <a:lnTo>
                    <a:pt x="61" y="24"/>
                  </a:lnTo>
                  <a:lnTo>
                    <a:pt x="56" y="29"/>
                  </a:lnTo>
                  <a:lnTo>
                    <a:pt x="50" y="35"/>
                  </a:lnTo>
                  <a:lnTo>
                    <a:pt x="45" y="40"/>
                  </a:lnTo>
                  <a:lnTo>
                    <a:pt x="40" y="48"/>
                  </a:lnTo>
                  <a:lnTo>
                    <a:pt x="34" y="63"/>
                  </a:lnTo>
                  <a:lnTo>
                    <a:pt x="28" y="80"/>
                  </a:lnTo>
                  <a:lnTo>
                    <a:pt x="26" y="99"/>
                  </a:lnTo>
                  <a:lnTo>
                    <a:pt x="24" y="120"/>
                  </a:lnTo>
                  <a:lnTo>
                    <a:pt x="24" y="120"/>
                  </a:lnTo>
                  <a:lnTo>
                    <a:pt x="26" y="141"/>
                  </a:lnTo>
                  <a:lnTo>
                    <a:pt x="28" y="160"/>
                  </a:lnTo>
                  <a:lnTo>
                    <a:pt x="34" y="178"/>
                  </a:lnTo>
                  <a:lnTo>
                    <a:pt x="41" y="194"/>
                  </a:lnTo>
                  <a:lnTo>
                    <a:pt x="45" y="200"/>
                  </a:lnTo>
                  <a:lnTo>
                    <a:pt x="50" y="207"/>
                  </a:lnTo>
                  <a:lnTo>
                    <a:pt x="56" y="212"/>
                  </a:lnTo>
                  <a:lnTo>
                    <a:pt x="61" y="217"/>
                  </a:lnTo>
                  <a:lnTo>
                    <a:pt x="67" y="220"/>
                  </a:lnTo>
                  <a:lnTo>
                    <a:pt x="74" y="222"/>
                  </a:lnTo>
                  <a:lnTo>
                    <a:pt x="81" y="225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100" y="224"/>
                  </a:lnTo>
                  <a:lnTo>
                    <a:pt x="111" y="221"/>
                  </a:lnTo>
                  <a:lnTo>
                    <a:pt x="120" y="217"/>
                  </a:lnTo>
                  <a:lnTo>
                    <a:pt x="129" y="212"/>
                  </a:lnTo>
                  <a:lnTo>
                    <a:pt x="136" y="228"/>
                  </a:lnTo>
                  <a:lnTo>
                    <a:pt x="136" y="228"/>
                  </a:lnTo>
                  <a:lnTo>
                    <a:pt x="127" y="234"/>
                  </a:lnTo>
                  <a:lnTo>
                    <a:pt x="115" y="239"/>
                  </a:lnTo>
                  <a:lnTo>
                    <a:pt x="101" y="242"/>
                  </a:lnTo>
                  <a:lnTo>
                    <a:pt x="87" y="243"/>
                  </a:lnTo>
                  <a:lnTo>
                    <a:pt x="87" y="2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4" name="Freeform 64">
              <a:extLst>
                <a:ext uri="{FF2B5EF4-FFF2-40B4-BE49-F238E27FC236}">
                  <a16:creationId xmlns:a16="http://schemas.microsoft.com/office/drawing/2014/main" id="{F5F71A4D-60B7-4E58-8CE8-3E284DFDE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4" y="1378"/>
              <a:ext cx="154" cy="341"/>
            </a:xfrm>
            <a:custGeom>
              <a:avLst/>
              <a:gdLst>
                <a:gd name="T0" fmla="*/ 130 w 154"/>
                <a:gd name="T1" fmla="*/ 341 h 341"/>
                <a:gd name="T2" fmla="*/ 130 w 154"/>
                <a:gd name="T3" fmla="*/ 174 h 341"/>
                <a:gd name="T4" fmla="*/ 130 w 154"/>
                <a:gd name="T5" fmla="*/ 174 h 341"/>
                <a:gd name="T6" fmla="*/ 130 w 154"/>
                <a:gd name="T7" fmla="*/ 163 h 341"/>
                <a:gd name="T8" fmla="*/ 128 w 154"/>
                <a:gd name="T9" fmla="*/ 154 h 341"/>
                <a:gd name="T10" fmla="*/ 125 w 154"/>
                <a:gd name="T11" fmla="*/ 145 h 341"/>
                <a:gd name="T12" fmla="*/ 120 w 154"/>
                <a:gd name="T13" fmla="*/ 138 h 341"/>
                <a:gd name="T14" fmla="*/ 112 w 154"/>
                <a:gd name="T15" fmla="*/ 131 h 341"/>
                <a:gd name="T16" fmla="*/ 103 w 154"/>
                <a:gd name="T17" fmla="*/ 126 h 341"/>
                <a:gd name="T18" fmla="*/ 92 w 154"/>
                <a:gd name="T19" fmla="*/ 122 h 341"/>
                <a:gd name="T20" fmla="*/ 77 w 154"/>
                <a:gd name="T21" fmla="*/ 121 h 341"/>
                <a:gd name="T22" fmla="*/ 77 w 154"/>
                <a:gd name="T23" fmla="*/ 121 h 341"/>
                <a:gd name="T24" fmla="*/ 62 w 154"/>
                <a:gd name="T25" fmla="*/ 122 h 341"/>
                <a:gd name="T26" fmla="*/ 49 w 154"/>
                <a:gd name="T27" fmla="*/ 125 h 341"/>
                <a:gd name="T28" fmla="*/ 35 w 154"/>
                <a:gd name="T29" fmla="*/ 130 h 341"/>
                <a:gd name="T30" fmla="*/ 23 w 154"/>
                <a:gd name="T31" fmla="*/ 136 h 341"/>
                <a:gd name="T32" fmla="*/ 23 w 154"/>
                <a:gd name="T33" fmla="*/ 341 h 341"/>
                <a:gd name="T34" fmla="*/ 0 w 154"/>
                <a:gd name="T35" fmla="*/ 341 h 341"/>
                <a:gd name="T36" fmla="*/ 0 w 154"/>
                <a:gd name="T37" fmla="*/ 0 h 341"/>
                <a:gd name="T38" fmla="*/ 23 w 154"/>
                <a:gd name="T39" fmla="*/ 0 h 341"/>
                <a:gd name="T40" fmla="*/ 23 w 154"/>
                <a:gd name="T41" fmla="*/ 121 h 341"/>
                <a:gd name="T42" fmla="*/ 23 w 154"/>
                <a:gd name="T43" fmla="*/ 121 h 341"/>
                <a:gd name="T44" fmla="*/ 35 w 154"/>
                <a:gd name="T45" fmla="*/ 114 h 341"/>
                <a:gd name="T46" fmla="*/ 47 w 154"/>
                <a:gd name="T47" fmla="*/ 109 h 341"/>
                <a:gd name="T48" fmla="*/ 63 w 154"/>
                <a:gd name="T49" fmla="*/ 106 h 341"/>
                <a:gd name="T50" fmla="*/ 79 w 154"/>
                <a:gd name="T51" fmla="*/ 105 h 341"/>
                <a:gd name="T52" fmla="*/ 79 w 154"/>
                <a:gd name="T53" fmla="*/ 105 h 341"/>
                <a:gd name="T54" fmla="*/ 89 w 154"/>
                <a:gd name="T55" fmla="*/ 105 h 341"/>
                <a:gd name="T56" fmla="*/ 98 w 154"/>
                <a:gd name="T57" fmla="*/ 106 h 341"/>
                <a:gd name="T58" fmla="*/ 107 w 154"/>
                <a:gd name="T59" fmla="*/ 109 h 341"/>
                <a:gd name="T60" fmla="*/ 115 w 154"/>
                <a:gd name="T61" fmla="*/ 112 h 341"/>
                <a:gd name="T62" fmla="*/ 123 w 154"/>
                <a:gd name="T63" fmla="*/ 114 h 341"/>
                <a:gd name="T64" fmla="*/ 128 w 154"/>
                <a:gd name="T65" fmla="*/ 118 h 341"/>
                <a:gd name="T66" fmla="*/ 134 w 154"/>
                <a:gd name="T67" fmla="*/ 123 h 341"/>
                <a:gd name="T68" fmla="*/ 138 w 154"/>
                <a:gd name="T69" fmla="*/ 127 h 341"/>
                <a:gd name="T70" fmla="*/ 146 w 154"/>
                <a:gd name="T71" fmla="*/ 138 h 341"/>
                <a:gd name="T72" fmla="*/ 151 w 154"/>
                <a:gd name="T73" fmla="*/ 149 h 341"/>
                <a:gd name="T74" fmla="*/ 154 w 154"/>
                <a:gd name="T75" fmla="*/ 161 h 341"/>
                <a:gd name="T76" fmla="*/ 154 w 154"/>
                <a:gd name="T77" fmla="*/ 173 h 341"/>
                <a:gd name="T78" fmla="*/ 154 w 154"/>
                <a:gd name="T79" fmla="*/ 341 h 341"/>
                <a:gd name="T80" fmla="*/ 130 w 154"/>
                <a:gd name="T81" fmla="*/ 34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4" h="341">
                  <a:moveTo>
                    <a:pt x="130" y="341"/>
                  </a:moveTo>
                  <a:lnTo>
                    <a:pt x="130" y="174"/>
                  </a:lnTo>
                  <a:lnTo>
                    <a:pt x="130" y="174"/>
                  </a:lnTo>
                  <a:lnTo>
                    <a:pt x="130" y="163"/>
                  </a:lnTo>
                  <a:lnTo>
                    <a:pt x="128" y="154"/>
                  </a:lnTo>
                  <a:lnTo>
                    <a:pt x="125" y="145"/>
                  </a:lnTo>
                  <a:lnTo>
                    <a:pt x="120" y="138"/>
                  </a:lnTo>
                  <a:lnTo>
                    <a:pt x="112" y="131"/>
                  </a:lnTo>
                  <a:lnTo>
                    <a:pt x="103" y="126"/>
                  </a:lnTo>
                  <a:lnTo>
                    <a:pt x="92" y="122"/>
                  </a:lnTo>
                  <a:lnTo>
                    <a:pt x="77" y="121"/>
                  </a:lnTo>
                  <a:lnTo>
                    <a:pt x="77" y="121"/>
                  </a:lnTo>
                  <a:lnTo>
                    <a:pt x="62" y="122"/>
                  </a:lnTo>
                  <a:lnTo>
                    <a:pt x="49" y="125"/>
                  </a:lnTo>
                  <a:lnTo>
                    <a:pt x="35" y="130"/>
                  </a:lnTo>
                  <a:lnTo>
                    <a:pt x="23" y="136"/>
                  </a:lnTo>
                  <a:lnTo>
                    <a:pt x="23" y="341"/>
                  </a:lnTo>
                  <a:lnTo>
                    <a:pt x="0" y="341"/>
                  </a:lnTo>
                  <a:lnTo>
                    <a:pt x="0" y="0"/>
                  </a:lnTo>
                  <a:lnTo>
                    <a:pt x="23" y="0"/>
                  </a:lnTo>
                  <a:lnTo>
                    <a:pt x="23" y="121"/>
                  </a:lnTo>
                  <a:lnTo>
                    <a:pt x="23" y="121"/>
                  </a:lnTo>
                  <a:lnTo>
                    <a:pt x="35" y="114"/>
                  </a:lnTo>
                  <a:lnTo>
                    <a:pt x="47" y="109"/>
                  </a:lnTo>
                  <a:lnTo>
                    <a:pt x="63" y="106"/>
                  </a:lnTo>
                  <a:lnTo>
                    <a:pt x="79" y="105"/>
                  </a:lnTo>
                  <a:lnTo>
                    <a:pt x="79" y="105"/>
                  </a:lnTo>
                  <a:lnTo>
                    <a:pt x="89" y="105"/>
                  </a:lnTo>
                  <a:lnTo>
                    <a:pt x="98" y="106"/>
                  </a:lnTo>
                  <a:lnTo>
                    <a:pt x="107" y="109"/>
                  </a:lnTo>
                  <a:lnTo>
                    <a:pt x="115" y="112"/>
                  </a:lnTo>
                  <a:lnTo>
                    <a:pt x="123" y="114"/>
                  </a:lnTo>
                  <a:lnTo>
                    <a:pt x="128" y="118"/>
                  </a:lnTo>
                  <a:lnTo>
                    <a:pt x="134" y="123"/>
                  </a:lnTo>
                  <a:lnTo>
                    <a:pt x="138" y="127"/>
                  </a:lnTo>
                  <a:lnTo>
                    <a:pt x="146" y="138"/>
                  </a:lnTo>
                  <a:lnTo>
                    <a:pt x="151" y="149"/>
                  </a:lnTo>
                  <a:lnTo>
                    <a:pt x="154" y="161"/>
                  </a:lnTo>
                  <a:lnTo>
                    <a:pt x="154" y="173"/>
                  </a:lnTo>
                  <a:lnTo>
                    <a:pt x="154" y="341"/>
                  </a:lnTo>
                  <a:lnTo>
                    <a:pt x="130" y="3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5" name="Freeform 65">
              <a:extLst>
                <a:ext uri="{FF2B5EF4-FFF2-40B4-BE49-F238E27FC236}">
                  <a16:creationId xmlns:a16="http://schemas.microsoft.com/office/drawing/2014/main" id="{63751DAA-7947-4F51-A8CC-B9D7A15D56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8" y="1420"/>
              <a:ext cx="95" cy="301"/>
            </a:xfrm>
            <a:custGeom>
              <a:avLst/>
              <a:gdLst>
                <a:gd name="T0" fmla="*/ 78 w 95"/>
                <a:gd name="T1" fmla="*/ 301 h 301"/>
                <a:gd name="T2" fmla="*/ 78 w 95"/>
                <a:gd name="T3" fmla="*/ 301 h 301"/>
                <a:gd name="T4" fmla="*/ 67 w 95"/>
                <a:gd name="T5" fmla="*/ 300 h 301"/>
                <a:gd name="T6" fmla="*/ 58 w 95"/>
                <a:gd name="T7" fmla="*/ 298 h 301"/>
                <a:gd name="T8" fmla="*/ 49 w 95"/>
                <a:gd name="T9" fmla="*/ 294 h 301"/>
                <a:gd name="T10" fmla="*/ 43 w 95"/>
                <a:gd name="T11" fmla="*/ 287 h 301"/>
                <a:gd name="T12" fmla="*/ 36 w 95"/>
                <a:gd name="T13" fmla="*/ 279 h 301"/>
                <a:gd name="T14" fmla="*/ 33 w 95"/>
                <a:gd name="T15" fmla="*/ 270 h 301"/>
                <a:gd name="T16" fmla="*/ 29 w 95"/>
                <a:gd name="T17" fmla="*/ 260 h 301"/>
                <a:gd name="T18" fmla="*/ 29 w 95"/>
                <a:gd name="T19" fmla="*/ 247 h 301"/>
                <a:gd name="T20" fmla="*/ 29 w 95"/>
                <a:gd name="T21" fmla="*/ 79 h 301"/>
                <a:gd name="T22" fmla="*/ 0 w 95"/>
                <a:gd name="T23" fmla="*/ 79 h 301"/>
                <a:gd name="T24" fmla="*/ 0 w 95"/>
                <a:gd name="T25" fmla="*/ 64 h 301"/>
                <a:gd name="T26" fmla="*/ 29 w 95"/>
                <a:gd name="T27" fmla="*/ 64 h 301"/>
                <a:gd name="T28" fmla="*/ 29 w 95"/>
                <a:gd name="T29" fmla="*/ 9 h 301"/>
                <a:gd name="T30" fmla="*/ 52 w 95"/>
                <a:gd name="T31" fmla="*/ 0 h 301"/>
                <a:gd name="T32" fmla="*/ 52 w 95"/>
                <a:gd name="T33" fmla="*/ 64 h 301"/>
                <a:gd name="T34" fmla="*/ 95 w 95"/>
                <a:gd name="T35" fmla="*/ 64 h 301"/>
                <a:gd name="T36" fmla="*/ 95 w 95"/>
                <a:gd name="T37" fmla="*/ 79 h 301"/>
                <a:gd name="T38" fmla="*/ 52 w 95"/>
                <a:gd name="T39" fmla="*/ 79 h 301"/>
                <a:gd name="T40" fmla="*/ 52 w 95"/>
                <a:gd name="T41" fmla="*/ 247 h 301"/>
                <a:gd name="T42" fmla="*/ 52 w 95"/>
                <a:gd name="T43" fmla="*/ 247 h 301"/>
                <a:gd name="T44" fmla="*/ 52 w 95"/>
                <a:gd name="T45" fmla="*/ 256 h 301"/>
                <a:gd name="T46" fmla="*/ 53 w 95"/>
                <a:gd name="T47" fmla="*/ 263 h 301"/>
                <a:gd name="T48" fmla="*/ 56 w 95"/>
                <a:gd name="T49" fmla="*/ 269 h 301"/>
                <a:gd name="T50" fmla="*/ 60 w 95"/>
                <a:gd name="T51" fmla="*/ 274 h 301"/>
                <a:gd name="T52" fmla="*/ 65 w 95"/>
                <a:gd name="T53" fmla="*/ 278 h 301"/>
                <a:gd name="T54" fmla="*/ 70 w 95"/>
                <a:gd name="T55" fmla="*/ 282 h 301"/>
                <a:gd name="T56" fmla="*/ 77 w 95"/>
                <a:gd name="T57" fmla="*/ 283 h 301"/>
                <a:gd name="T58" fmla="*/ 84 w 95"/>
                <a:gd name="T59" fmla="*/ 285 h 301"/>
                <a:gd name="T60" fmla="*/ 84 w 95"/>
                <a:gd name="T61" fmla="*/ 285 h 301"/>
                <a:gd name="T62" fmla="*/ 95 w 95"/>
                <a:gd name="T63" fmla="*/ 283 h 301"/>
                <a:gd name="T64" fmla="*/ 95 w 95"/>
                <a:gd name="T65" fmla="*/ 299 h 301"/>
                <a:gd name="T66" fmla="*/ 95 w 95"/>
                <a:gd name="T67" fmla="*/ 299 h 301"/>
                <a:gd name="T68" fmla="*/ 87 w 95"/>
                <a:gd name="T69" fmla="*/ 300 h 301"/>
                <a:gd name="T70" fmla="*/ 78 w 95"/>
                <a:gd name="T71" fmla="*/ 301 h 301"/>
                <a:gd name="T72" fmla="*/ 78 w 95"/>
                <a:gd name="T73" fmla="*/ 30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5" h="301">
                  <a:moveTo>
                    <a:pt x="78" y="301"/>
                  </a:moveTo>
                  <a:lnTo>
                    <a:pt x="78" y="301"/>
                  </a:lnTo>
                  <a:lnTo>
                    <a:pt x="67" y="300"/>
                  </a:lnTo>
                  <a:lnTo>
                    <a:pt x="58" y="298"/>
                  </a:lnTo>
                  <a:lnTo>
                    <a:pt x="49" y="294"/>
                  </a:lnTo>
                  <a:lnTo>
                    <a:pt x="43" y="287"/>
                  </a:lnTo>
                  <a:lnTo>
                    <a:pt x="36" y="279"/>
                  </a:lnTo>
                  <a:lnTo>
                    <a:pt x="33" y="270"/>
                  </a:lnTo>
                  <a:lnTo>
                    <a:pt x="29" y="260"/>
                  </a:lnTo>
                  <a:lnTo>
                    <a:pt x="29" y="247"/>
                  </a:lnTo>
                  <a:lnTo>
                    <a:pt x="29" y="79"/>
                  </a:lnTo>
                  <a:lnTo>
                    <a:pt x="0" y="79"/>
                  </a:lnTo>
                  <a:lnTo>
                    <a:pt x="0" y="64"/>
                  </a:lnTo>
                  <a:lnTo>
                    <a:pt x="29" y="64"/>
                  </a:lnTo>
                  <a:lnTo>
                    <a:pt x="29" y="9"/>
                  </a:lnTo>
                  <a:lnTo>
                    <a:pt x="52" y="0"/>
                  </a:lnTo>
                  <a:lnTo>
                    <a:pt x="52" y="64"/>
                  </a:lnTo>
                  <a:lnTo>
                    <a:pt x="95" y="64"/>
                  </a:lnTo>
                  <a:lnTo>
                    <a:pt x="95" y="79"/>
                  </a:lnTo>
                  <a:lnTo>
                    <a:pt x="52" y="79"/>
                  </a:lnTo>
                  <a:lnTo>
                    <a:pt x="52" y="247"/>
                  </a:lnTo>
                  <a:lnTo>
                    <a:pt x="52" y="247"/>
                  </a:lnTo>
                  <a:lnTo>
                    <a:pt x="52" y="256"/>
                  </a:lnTo>
                  <a:lnTo>
                    <a:pt x="53" y="263"/>
                  </a:lnTo>
                  <a:lnTo>
                    <a:pt x="56" y="269"/>
                  </a:lnTo>
                  <a:lnTo>
                    <a:pt x="60" y="274"/>
                  </a:lnTo>
                  <a:lnTo>
                    <a:pt x="65" y="278"/>
                  </a:lnTo>
                  <a:lnTo>
                    <a:pt x="70" y="282"/>
                  </a:lnTo>
                  <a:lnTo>
                    <a:pt x="77" y="283"/>
                  </a:lnTo>
                  <a:lnTo>
                    <a:pt x="84" y="285"/>
                  </a:lnTo>
                  <a:lnTo>
                    <a:pt x="84" y="285"/>
                  </a:lnTo>
                  <a:lnTo>
                    <a:pt x="95" y="283"/>
                  </a:lnTo>
                  <a:lnTo>
                    <a:pt x="95" y="299"/>
                  </a:lnTo>
                  <a:lnTo>
                    <a:pt x="95" y="299"/>
                  </a:lnTo>
                  <a:lnTo>
                    <a:pt x="87" y="300"/>
                  </a:lnTo>
                  <a:lnTo>
                    <a:pt x="78" y="301"/>
                  </a:lnTo>
                  <a:lnTo>
                    <a:pt x="78" y="3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6" name="Freeform 66">
              <a:extLst>
                <a:ext uri="{FF2B5EF4-FFF2-40B4-BE49-F238E27FC236}">
                  <a16:creationId xmlns:a16="http://schemas.microsoft.com/office/drawing/2014/main" id="{6DCE98B5-C013-4B19-A284-B1457A68AF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91" y="1481"/>
              <a:ext cx="173" cy="243"/>
            </a:xfrm>
            <a:custGeom>
              <a:avLst/>
              <a:gdLst>
                <a:gd name="T0" fmla="*/ 22 w 173"/>
                <a:gd name="T1" fmla="*/ 133 h 243"/>
                <a:gd name="T2" fmla="*/ 29 w 173"/>
                <a:gd name="T3" fmla="*/ 171 h 243"/>
                <a:gd name="T4" fmla="*/ 39 w 173"/>
                <a:gd name="T5" fmla="*/ 194 h 243"/>
                <a:gd name="T6" fmla="*/ 48 w 173"/>
                <a:gd name="T7" fmla="*/ 206 h 243"/>
                <a:gd name="T8" fmla="*/ 61 w 173"/>
                <a:gd name="T9" fmla="*/ 215 h 243"/>
                <a:gd name="T10" fmla="*/ 76 w 173"/>
                <a:gd name="T11" fmla="*/ 221 h 243"/>
                <a:gd name="T12" fmla="*/ 91 w 173"/>
                <a:gd name="T13" fmla="*/ 225 h 243"/>
                <a:gd name="T14" fmla="*/ 101 w 173"/>
                <a:gd name="T15" fmla="*/ 225 h 243"/>
                <a:gd name="T16" fmla="*/ 133 w 173"/>
                <a:gd name="T17" fmla="*/ 221 h 243"/>
                <a:gd name="T18" fmla="*/ 157 w 173"/>
                <a:gd name="T19" fmla="*/ 211 h 243"/>
                <a:gd name="T20" fmla="*/ 165 w 173"/>
                <a:gd name="T21" fmla="*/ 226 h 243"/>
                <a:gd name="T22" fmla="*/ 136 w 173"/>
                <a:gd name="T23" fmla="*/ 238 h 243"/>
                <a:gd name="T24" fmla="*/ 100 w 173"/>
                <a:gd name="T25" fmla="*/ 243 h 243"/>
                <a:gd name="T26" fmla="*/ 89 w 173"/>
                <a:gd name="T27" fmla="*/ 242 h 243"/>
                <a:gd name="T28" fmla="*/ 68 w 173"/>
                <a:gd name="T29" fmla="*/ 238 h 243"/>
                <a:gd name="T30" fmla="*/ 50 w 173"/>
                <a:gd name="T31" fmla="*/ 230 h 243"/>
                <a:gd name="T32" fmla="*/ 33 w 173"/>
                <a:gd name="T33" fmla="*/ 218 h 243"/>
                <a:gd name="T34" fmla="*/ 20 w 173"/>
                <a:gd name="T35" fmla="*/ 203 h 243"/>
                <a:gd name="T36" fmla="*/ 11 w 173"/>
                <a:gd name="T37" fmla="*/ 184 h 243"/>
                <a:gd name="T38" fmla="*/ 4 w 173"/>
                <a:gd name="T39" fmla="*/ 161 h 243"/>
                <a:gd name="T40" fmla="*/ 0 w 173"/>
                <a:gd name="T41" fmla="*/ 136 h 243"/>
                <a:gd name="T42" fmla="*/ 0 w 173"/>
                <a:gd name="T43" fmla="*/ 120 h 243"/>
                <a:gd name="T44" fmla="*/ 2 w 173"/>
                <a:gd name="T45" fmla="*/ 94 h 243"/>
                <a:gd name="T46" fmla="*/ 6 w 173"/>
                <a:gd name="T47" fmla="*/ 71 h 243"/>
                <a:gd name="T48" fmla="*/ 13 w 173"/>
                <a:gd name="T49" fmla="*/ 50 h 243"/>
                <a:gd name="T50" fmla="*/ 24 w 173"/>
                <a:gd name="T51" fmla="*/ 32 h 243"/>
                <a:gd name="T52" fmla="*/ 37 w 173"/>
                <a:gd name="T53" fmla="*/ 19 h 243"/>
                <a:gd name="T54" fmla="*/ 51 w 173"/>
                <a:gd name="T55" fmla="*/ 9 h 243"/>
                <a:gd name="T56" fmla="*/ 69 w 173"/>
                <a:gd name="T57" fmla="*/ 2 h 243"/>
                <a:gd name="T58" fmla="*/ 89 w 173"/>
                <a:gd name="T59" fmla="*/ 0 h 243"/>
                <a:gd name="T60" fmla="*/ 98 w 173"/>
                <a:gd name="T61" fmla="*/ 0 h 243"/>
                <a:gd name="T62" fmla="*/ 116 w 173"/>
                <a:gd name="T63" fmla="*/ 3 h 243"/>
                <a:gd name="T64" fmla="*/ 131 w 173"/>
                <a:gd name="T65" fmla="*/ 10 h 243"/>
                <a:gd name="T66" fmla="*/ 144 w 173"/>
                <a:gd name="T67" fmla="*/ 19 h 243"/>
                <a:gd name="T68" fmla="*/ 155 w 173"/>
                <a:gd name="T69" fmla="*/ 33 h 243"/>
                <a:gd name="T70" fmla="*/ 164 w 173"/>
                <a:gd name="T71" fmla="*/ 50 h 243"/>
                <a:gd name="T72" fmla="*/ 169 w 173"/>
                <a:gd name="T73" fmla="*/ 71 h 243"/>
                <a:gd name="T74" fmla="*/ 173 w 173"/>
                <a:gd name="T75" fmla="*/ 95 h 243"/>
                <a:gd name="T76" fmla="*/ 22 w 173"/>
                <a:gd name="T77" fmla="*/ 133 h 243"/>
                <a:gd name="T78" fmla="*/ 89 w 173"/>
                <a:gd name="T79" fmla="*/ 15 h 243"/>
                <a:gd name="T80" fmla="*/ 73 w 173"/>
                <a:gd name="T81" fmla="*/ 18 h 243"/>
                <a:gd name="T82" fmla="*/ 60 w 173"/>
                <a:gd name="T83" fmla="*/ 23 h 243"/>
                <a:gd name="T84" fmla="*/ 48 w 173"/>
                <a:gd name="T85" fmla="*/ 32 h 243"/>
                <a:gd name="T86" fmla="*/ 38 w 173"/>
                <a:gd name="T87" fmla="*/ 44 h 243"/>
                <a:gd name="T88" fmla="*/ 26 w 173"/>
                <a:gd name="T89" fmla="*/ 76 h 243"/>
                <a:gd name="T90" fmla="*/ 21 w 173"/>
                <a:gd name="T91" fmla="*/ 117 h 243"/>
                <a:gd name="T92" fmla="*/ 149 w 173"/>
                <a:gd name="T93" fmla="*/ 98 h 243"/>
                <a:gd name="T94" fmla="*/ 145 w 173"/>
                <a:gd name="T95" fmla="*/ 63 h 243"/>
                <a:gd name="T96" fmla="*/ 134 w 173"/>
                <a:gd name="T97" fmla="*/ 37 h 243"/>
                <a:gd name="T98" fmla="*/ 126 w 173"/>
                <a:gd name="T99" fmla="*/ 28 h 243"/>
                <a:gd name="T100" fmla="*/ 116 w 173"/>
                <a:gd name="T101" fmla="*/ 22 h 243"/>
                <a:gd name="T102" fmla="*/ 103 w 173"/>
                <a:gd name="T103" fmla="*/ 18 h 243"/>
                <a:gd name="T104" fmla="*/ 89 w 173"/>
                <a:gd name="T105" fmla="*/ 15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3" h="243">
                  <a:moveTo>
                    <a:pt x="22" y="133"/>
                  </a:moveTo>
                  <a:lnTo>
                    <a:pt x="22" y="133"/>
                  </a:lnTo>
                  <a:lnTo>
                    <a:pt x="24" y="152"/>
                  </a:lnTo>
                  <a:lnTo>
                    <a:pt x="29" y="171"/>
                  </a:lnTo>
                  <a:lnTo>
                    <a:pt x="35" y="186"/>
                  </a:lnTo>
                  <a:lnTo>
                    <a:pt x="39" y="194"/>
                  </a:lnTo>
                  <a:lnTo>
                    <a:pt x="45" y="200"/>
                  </a:lnTo>
                  <a:lnTo>
                    <a:pt x="48" y="206"/>
                  </a:lnTo>
                  <a:lnTo>
                    <a:pt x="55" y="211"/>
                  </a:lnTo>
                  <a:lnTo>
                    <a:pt x="61" y="215"/>
                  </a:lnTo>
                  <a:lnTo>
                    <a:pt x="68" y="218"/>
                  </a:lnTo>
                  <a:lnTo>
                    <a:pt x="76" y="221"/>
                  </a:lnTo>
                  <a:lnTo>
                    <a:pt x="83" y="224"/>
                  </a:lnTo>
                  <a:lnTo>
                    <a:pt x="91" y="225"/>
                  </a:lnTo>
                  <a:lnTo>
                    <a:pt x="101" y="225"/>
                  </a:lnTo>
                  <a:lnTo>
                    <a:pt x="101" y="225"/>
                  </a:lnTo>
                  <a:lnTo>
                    <a:pt x="117" y="224"/>
                  </a:lnTo>
                  <a:lnTo>
                    <a:pt x="133" y="221"/>
                  </a:lnTo>
                  <a:lnTo>
                    <a:pt x="145" y="216"/>
                  </a:lnTo>
                  <a:lnTo>
                    <a:pt x="157" y="211"/>
                  </a:lnTo>
                  <a:lnTo>
                    <a:pt x="165" y="226"/>
                  </a:lnTo>
                  <a:lnTo>
                    <a:pt x="165" y="226"/>
                  </a:lnTo>
                  <a:lnTo>
                    <a:pt x="152" y="233"/>
                  </a:lnTo>
                  <a:lnTo>
                    <a:pt x="136" y="238"/>
                  </a:lnTo>
                  <a:lnTo>
                    <a:pt x="118" y="242"/>
                  </a:lnTo>
                  <a:lnTo>
                    <a:pt x="100" y="243"/>
                  </a:lnTo>
                  <a:lnTo>
                    <a:pt x="100" y="243"/>
                  </a:lnTo>
                  <a:lnTo>
                    <a:pt x="89" y="242"/>
                  </a:lnTo>
                  <a:lnTo>
                    <a:pt x="78" y="240"/>
                  </a:lnTo>
                  <a:lnTo>
                    <a:pt x="68" y="238"/>
                  </a:lnTo>
                  <a:lnTo>
                    <a:pt x="57" y="235"/>
                  </a:lnTo>
                  <a:lnTo>
                    <a:pt x="50" y="230"/>
                  </a:lnTo>
                  <a:lnTo>
                    <a:pt x="41" y="225"/>
                  </a:lnTo>
                  <a:lnTo>
                    <a:pt x="33" y="218"/>
                  </a:lnTo>
                  <a:lnTo>
                    <a:pt x="26" y="211"/>
                  </a:lnTo>
                  <a:lnTo>
                    <a:pt x="20" y="203"/>
                  </a:lnTo>
                  <a:lnTo>
                    <a:pt x="15" y="194"/>
                  </a:lnTo>
                  <a:lnTo>
                    <a:pt x="11" y="184"/>
                  </a:lnTo>
                  <a:lnTo>
                    <a:pt x="7" y="173"/>
                  </a:lnTo>
                  <a:lnTo>
                    <a:pt x="4" y="161"/>
                  </a:lnTo>
                  <a:lnTo>
                    <a:pt x="2" y="149"/>
                  </a:lnTo>
                  <a:lnTo>
                    <a:pt x="0" y="13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07"/>
                  </a:lnTo>
                  <a:lnTo>
                    <a:pt x="2" y="94"/>
                  </a:lnTo>
                  <a:lnTo>
                    <a:pt x="3" y="82"/>
                  </a:lnTo>
                  <a:lnTo>
                    <a:pt x="6" y="71"/>
                  </a:lnTo>
                  <a:lnTo>
                    <a:pt x="10" y="60"/>
                  </a:lnTo>
                  <a:lnTo>
                    <a:pt x="13" y="50"/>
                  </a:lnTo>
                  <a:lnTo>
                    <a:pt x="19" y="41"/>
                  </a:lnTo>
                  <a:lnTo>
                    <a:pt x="24" y="32"/>
                  </a:lnTo>
                  <a:lnTo>
                    <a:pt x="29" y="26"/>
                  </a:lnTo>
                  <a:lnTo>
                    <a:pt x="37" y="19"/>
                  </a:lnTo>
                  <a:lnTo>
                    <a:pt x="43" y="13"/>
                  </a:lnTo>
                  <a:lnTo>
                    <a:pt x="51" y="9"/>
                  </a:lnTo>
                  <a:lnTo>
                    <a:pt x="60" y="5"/>
                  </a:lnTo>
                  <a:lnTo>
                    <a:pt x="69" y="2"/>
                  </a:lnTo>
                  <a:lnTo>
                    <a:pt x="78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98" y="0"/>
                  </a:lnTo>
                  <a:lnTo>
                    <a:pt x="107" y="1"/>
                  </a:lnTo>
                  <a:lnTo>
                    <a:pt x="116" y="3"/>
                  </a:lnTo>
                  <a:lnTo>
                    <a:pt x="123" y="6"/>
                  </a:lnTo>
                  <a:lnTo>
                    <a:pt x="131" y="10"/>
                  </a:lnTo>
                  <a:lnTo>
                    <a:pt x="138" y="14"/>
                  </a:lnTo>
                  <a:lnTo>
                    <a:pt x="144" y="19"/>
                  </a:lnTo>
                  <a:lnTo>
                    <a:pt x="151" y="26"/>
                  </a:lnTo>
                  <a:lnTo>
                    <a:pt x="155" y="33"/>
                  </a:lnTo>
                  <a:lnTo>
                    <a:pt x="160" y="41"/>
                  </a:lnTo>
                  <a:lnTo>
                    <a:pt x="164" y="50"/>
                  </a:lnTo>
                  <a:lnTo>
                    <a:pt x="166" y="60"/>
                  </a:lnTo>
                  <a:lnTo>
                    <a:pt x="169" y="71"/>
                  </a:lnTo>
                  <a:lnTo>
                    <a:pt x="171" y="82"/>
                  </a:lnTo>
                  <a:lnTo>
                    <a:pt x="173" y="95"/>
                  </a:lnTo>
                  <a:lnTo>
                    <a:pt x="173" y="110"/>
                  </a:lnTo>
                  <a:lnTo>
                    <a:pt x="22" y="133"/>
                  </a:lnTo>
                  <a:close/>
                  <a:moveTo>
                    <a:pt x="89" y="15"/>
                  </a:moveTo>
                  <a:lnTo>
                    <a:pt x="89" y="15"/>
                  </a:lnTo>
                  <a:lnTo>
                    <a:pt x="81" y="16"/>
                  </a:lnTo>
                  <a:lnTo>
                    <a:pt x="73" y="18"/>
                  </a:lnTo>
                  <a:lnTo>
                    <a:pt x="67" y="20"/>
                  </a:lnTo>
                  <a:lnTo>
                    <a:pt x="60" y="23"/>
                  </a:lnTo>
                  <a:lnTo>
                    <a:pt x="54" y="27"/>
                  </a:lnTo>
                  <a:lnTo>
                    <a:pt x="48" y="32"/>
                  </a:lnTo>
                  <a:lnTo>
                    <a:pt x="43" y="37"/>
                  </a:lnTo>
                  <a:lnTo>
                    <a:pt x="38" y="44"/>
                  </a:lnTo>
                  <a:lnTo>
                    <a:pt x="32" y="59"/>
                  </a:lnTo>
                  <a:lnTo>
                    <a:pt x="26" y="76"/>
                  </a:lnTo>
                  <a:lnTo>
                    <a:pt x="22" y="95"/>
                  </a:lnTo>
                  <a:lnTo>
                    <a:pt x="21" y="117"/>
                  </a:lnTo>
                  <a:lnTo>
                    <a:pt x="149" y="98"/>
                  </a:lnTo>
                  <a:lnTo>
                    <a:pt x="149" y="98"/>
                  </a:lnTo>
                  <a:lnTo>
                    <a:pt x="148" y="79"/>
                  </a:lnTo>
                  <a:lnTo>
                    <a:pt x="145" y="63"/>
                  </a:lnTo>
                  <a:lnTo>
                    <a:pt x="140" y="49"/>
                  </a:lnTo>
                  <a:lnTo>
                    <a:pt x="134" y="37"/>
                  </a:lnTo>
                  <a:lnTo>
                    <a:pt x="130" y="32"/>
                  </a:lnTo>
                  <a:lnTo>
                    <a:pt x="126" y="28"/>
                  </a:lnTo>
                  <a:lnTo>
                    <a:pt x="121" y="24"/>
                  </a:lnTo>
                  <a:lnTo>
                    <a:pt x="116" y="22"/>
                  </a:lnTo>
                  <a:lnTo>
                    <a:pt x="109" y="19"/>
                  </a:lnTo>
                  <a:lnTo>
                    <a:pt x="103" y="18"/>
                  </a:lnTo>
                  <a:lnTo>
                    <a:pt x="89" y="15"/>
                  </a:lnTo>
                  <a:lnTo>
                    <a:pt x="89" y="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7" name="Freeform 67">
              <a:extLst>
                <a:ext uri="{FF2B5EF4-FFF2-40B4-BE49-F238E27FC236}">
                  <a16:creationId xmlns:a16="http://schemas.microsoft.com/office/drawing/2014/main" id="{7350DA95-9086-4439-8169-44810F79F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1" y="1481"/>
              <a:ext cx="155" cy="238"/>
            </a:xfrm>
            <a:custGeom>
              <a:avLst/>
              <a:gdLst>
                <a:gd name="T0" fmla="*/ 132 w 155"/>
                <a:gd name="T1" fmla="*/ 238 h 238"/>
                <a:gd name="T2" fmla="*/ 132 w 155"/>
                <a:gd name="T3" fmla="*/ 75 h 238"/>
                <a:gd name="T4" fmla="*/ 132 w 155"/>
                <a:gd name="T5" fmla="*/ 75 h 238"/>
                <a:gd name="T6" fmla="*/ 132 w 155"/>
                <a:gd name="T7" fmla="*/ 60 h 238"/>
                <a:gd name="T8" fmla="*/ 129 w 155"/>
                <a:gd name="T9" fmla="*/ 49 h 238"/>
                <a:gd name="T10" fmla="*/ 124 w 155"/>
                <a:gd name="T11" fmla="*/ 38 h 238"/>
                <a:gd name="T12" fmla="*/ 119 w 155"/>
                <a:gd name="T13" fmla="*/ 29 h 238"/>
                <a:gd name="T14" fmla="*/ 110 w 155"/>
                <a:gd name="T15" fmla="*/ 23 h 238"/>
                <a:gd name="T16" fmla="*/ 99 w 155"/>
                <a:gd name="T17" fmla="*/ 19 h 238"/>
                <a:gd name="T18" fmla="*/ 86 w 155"/>
                <a:gd name="T19" fmla="*/ 16 h 238"/>
                <a:gd name="T20" fmla="*/ 72 w 155"/>
                <a:gd name="T21" fmla="*/ 15 h 238"/>
                <a:gd name="T22" fmla="*/ 72 w 155"/>
                <a:gd name="T23" fmla="*/ 15 h 238"/>
                <a:gd name="T24" fmla="*/ 58 w 155"/>
                <a:gd name="T25" fmla="*/ 16 h 238"/>
                <a:gd name="T26" fmla="*/ 46 w 155"/>
                <a:gd name="T27" fmla="*/ 18 h 238"/>
                <a:gd name="T28" fmla="*/ 35 w 155"/>
                <a:gd name="T29" fmla="*/ 20 h 238"/>
                <a:gd name="T30" fmla="*/ 23 w 155"/>
                <a:gd name="T31" fmla="*/ 24 h 238"/>
                <a:gd name="T32" fmla="*/ 23 w 155"/>
                <a:gd name="T33" fmla="*/ 238 h 238"/>
                <a:gd name="T34" fmla="*/ 0 w 155"/>
                <a:gd name="T35" fmla="*/ 238 h 238"/>
                <a:gd name="T36" fmla="*/ 0 w 155"/>
                <a:gd name="T37" fmla="*/ 15 h 238"/>
                <a:gd name="T38" fmla="*/ 0 w 155"/>
                <a:gd name="T39" fmla="*/ 15 h 238"/>
                <a:gd name="T40" fmla="*/ 16 w 155"/>
                <a:gd name="T41" fmla="*/ 9 h 238"/>
                <a:gd name="T42" fmla="*/ 33 w 155"/>
                <a:gd name="T43" fmla="*/ 3 h 238"/>
                <a:gd name="T44" fmla="*/ 53 w 155"/>
                <a:gd name="T45" fmla="*/ 1 h 238"/>
                <a:gd name="T46" fmla="*/ 72 w 155"/>
                <a:gd name="T47" fmla="*/ 0 h 238"/>
                <a:gd name="T48" fmla="*/ 72 w 155"/>
                <a:gd name="T49" fmla="*/ 0 h 238"/>
                <a:gd name="T50" fmla="*/ 92 w 155"/>
                <a:gd name="T51" fmla="*/ 1 h 238"/>
                <a:gd name="T52" fmla="*/ 110 w 155"/>
                <a:gd name="T53" fmla="*/ 5 h 238"/>
                <a:gd name="T54" fmla="*/ 117 w 155"/>
                <a:gd name="T55" fmla="*/ 7 h 238"/>
                <a:gd name="T56" fmla="*/ 124 w 155"/>
                <a:gd name="T57" fmla="*/ 10 h 238"/>
                <a:gd name="T58" fmla="*/ 130 w 155"/>
                <a:gd name="T59" fmla="*/ 14 h 238"/>
                <a:gd name="T60" fmla="*/ 136 w 155"/>
                <a:gd name="T61" fmla="*/ 19 h 238"/>
                <a:gd name="T62" fmla="*/ 139 w 155"/>
                <a:gd name="T63" fmla="*/ 24 h 238"/>
                <a:gd name="T64" fmla="*/ 145 w 155"/>
                <a:gd name="T65" fmla="*/ 29 h 238"/>
                <a:gd name="T66" fmla="*/ 147 w 155"/>
                <a:gd name="T67" fmla="*/ 36 h 238"/>
                <a:gd name="T68" fmla="*/ 150 w 155"/>
                <a:gd name="T69" fmla="*/ 42 h 238"/>
                <a:gd name="T70" fmla="*/ 154 w 155"/>
                <a:gd name="T71" fmla="*/ 58 h 238"/>
                <a:gd name="T72" fmla="*/ 155 w 155"/>
                <a:gd name="T73" fmla="*/ 75 h 238"/>
                <a:gd name="T74" fmla="*/ 155 w 155"/>
                <a:gd name="T75" fmla="*/ 238 h 238"/>
                <a:gd name="T76" fmla="*/ 132 w 155"/>
                <a:gd name="T77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5" h="238">
                  <a:moveTo>
                    <a:pt x="132" y="238"/>
                  </a:moveTo>
                  <a:lnTo>
                    <a:pt x="132" y="75"/>
                  </a:lnTo>
                  <a:lnTo>
                    <a:pt x="132" y="75"/>
                  </a:lnTo>
                  <a:lnTo>
                    <a:pt x="132" y="60"/>
                  </a:lnTo>
                  <a:lnTo>
                    <a:pt x="129" y="49"/>
                  </a:lnTo>
                  <a:lnTo>
                    <a:pt x="124" y="38"/>
                  </a:lnTo>
                  <a:lnTo>
                    <a:pt x="119" y="29"/>
                  </a:lnTo>
                  <a:lnTo>
                    <a:pt x="110" y="23"/>
                  </a:lnTo>
                  <a:lnTo>
                    <a:pt x="99" y="19"/>
                  </a:lnTo>
                  <a:lnTo>
                    <a:pt x="86" y="16"/>
                  </a:lnTo>
                  <a:lnTo>
                    <a:pt x="72" y="15"/>
                  </a:lnTo>
                  <a:lnTo>
                    <a:pt x="72" y="15"/>
                  </a:lnTo>
                  <a:lnTo>
                    <a:pt x="58" y="16"/>
                  </a:lnTo>
                  <a:lnTo>
                    <a:pt x="46" y="18"/>
                  </a:lnTo>
                  <a:lnTo>
                    <a:pt x="35" y="20"/>
                  </a:lnTo>
                  <a:lnTo>
                    <a:pt x="23" y="24"/>
                  </a:lnTo>
                  <a:lnTo>
                    <a:pt x="23" y="238"/>
                  </a:lnTo>
                  <a:lnTo>
                    <a:pt x="0" y="23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6" y="9"/>
                  </a:lnTo>
                  <a:lnTo>
                    <a:pt x="33" y="3"/>
                  </a:lnTo>
                  <a:lnTo>
                    <a:pt x="53" y="1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92" y="1"/>
                  </a:lnTo>
                  <a:lnTo>
                    <a:pt x="110" y="5"/>
                  </a:lnTo>
                  <a:lnTo>
                    <a:pt x="117" y="7"/>
                  </a:lnTo>
                  <a:lnTo>
                    <a:pt x="124" y="10"/>
                  </a:lnTo>
                  <a:lnTo>
                    <a:pt x="130" y="14"/>
                  </a:lnTo>
                  <a:lnTo>
                    <a:pt x="136" y="19"/>
                  </a:lnTo>
                  <a:lnTo>
                    <a:pt x="139" y="24"/>
                  </a:lnTo>
                  <a:lnTo>
                    <a:pt x="145" y="29"/>
                  </a:lnTo>
                  <a:lnTo>
                    <a:pt x="147" y="36"/>
                  </a:lnTo>
                  <a:lnTo>
                    <a:pt x="150" y="42"/>
                  </a:lnTo>
                  <a:lnTo>
                    <a:pt x="154" y="58"/>
                  </a:lnTo>
                  <a:lnTo>
                    <a:pt x="155" y="75"/>
                  </a:lnTo>
                  <a:lnTo>
                    <a:pt x="155" y="238"/>
                  </a:lnTo>
                  <a:lnTo>
                    <a:pt x="132" y="2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</p:grpSp>
    </p:spTree>
    <p:extLst>
      <p:ext uri="{BB962C8B-B14F-4D97-AF65-F5344CB8AC3E}">
        <p14:creationId xmlns:p14="http://schemas.microsoft.com/office/powerpoint/2010/main" val="877493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- Persönlichk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>
            <a:extLst>
              <a:ext uri="{FF2B5EF4-FFF2-40B4-BE49-F238E27FC236}">
                <a16:creationId xmlns:a16="http://schemas.microsoft.com/office/drawing/2014/main" id="{73BBDC43-012D-4C6A-A6FF-33C97DAFFB34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568167" y="925253"/>
            <a:ext cx="8973701" cy="4626293"/>
            <a:chOff x="-552" y="63"/>
            <a:chExt cx="7819" cy="4031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BA68BB61-2F5E-42BF-A1F7-8B4C425615CB}"/>
                </a:ext>
              </a:extLst>
            </p:cNvPr>
            <p:cNvSpPr>
              <a:spLocks noChangeArrowheads="1" noTextEdit="1"/>
            </p:cNvSpPr>
            <p:nvPr/>
          </p:nvSpPr>
          <p:spPr bwMode="auto">
            <a:xfrm>
              <a:off x="-552" y="63"/>
              <a:ext cx="7819" cy="4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2329695-550B-40A0-A15C-FF9FD8603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" y="2115"/>
              <a:ext cx="196" cy="195"/>
            </a:xfrm>
            <a:custGeom>
              <a:avLst/>
              <a:gdLst>
                <a:gd name="T0" fmla="*/ 196 w 196"/>
                <a:gd name="T1" fmla="*/ 97 h 195"/>
                <a:gd name="T2" fmla="*/ 196 w 196"/>
                <a:gd name="T3" fmla="*/ 97 h 195"/>
                <a:gd name="T4" fmla="*/ 195 w 196"/>
                <a:gd name="T5" fmla="*/ 88 h 195"/>
                <a:gd name="T6" fmla="*/ 193 w 196"/>
                <a:gd name="T7" fmla="*/ 78 h 195"/>
                <a:gd name="T8" fmla="*/ 191 w 196"/>
                <a:gd name="T9" fmla="*/ 68 h 195"/>
                <a:gd name="T10" fmla="*/ 188 w 196"/>
                <a:gd name="T11" fmla="*/ 60 h 195"/>
                <a:gd name="T12" fmla="*/ 184 w 196"/>
                <a:gd name="T13" fmla="*/ 51 h 195"/>
                <a:gd name="T14" fmla="*/ 179 w 196"/>
                <a:gd name="T15" fmla="*/ 43 h 195"/>
                <a:gd name="T16" fmla="*/ 167 w 196"/>
                <a:gd name="T17" fmla="*/ 28 h 195"/>
                <a:gd name="T18" fmla="*/ 153 w 196"/>
                <a:gd name="T19" fmla="*/ 17 h 195"/>
                <a:gd name="T20" fmla="*/ 144 w 196"/>
                <a:gd name="T21" fmla="*/ 11 h 195"/>
                <a:gd name="T22" fmla="*/ 136 w 196"/>
                <a:gd name="T23" fmla="*/ 8 h 195"/>
                <a:gd name="T24" fmla="*/ 127 w 196"/>
                <a:gd name="T25" fmla="*/ 3 h 195"/>
                <a:gd name="T26" fmla="*/ 118 w 196"/>
                <a:gd name="T27" fmla="*/ 2 h 195"/>
                <a:gd name="T28" fmla="*/ 107 w 196"/>
                <a:gd name="T29" fmla="*/ 0 h 195"/>
                <a:gd name="T30" fmla="*/ 98 w 196"/>
                <a:gd name="T31" fmla="*/ 0 h 195"/>
                <a:gd name="T32" fmla="*/ 98 w 196"/>
                <a:gd name="T33" fmla="*/ 0 h 195"/>
                <a:gd name="T34" fmla="*/ 87 w 196"/>
                <a:gd name="T35" fmla="*/ 0 h 195"/>
                <a:gd name="T36" fmla="*/ 78 w 196"/>
                <a:gd name="T37" fmla="*/ 2 h 195"/>
                <a:gd name="T38" fmla="*/ 69 w 196"/>
                <a:gd name="T39" fmla="*/ 3 h 195"/>
                <a:gd name="T40" fmla="*/ 60 w 196"/>
                <a:gd name="T41" fmla="*/ 8 h 195"/>
                <a:gd name="T42" fmla="*/ 50 w 196"/>
                <a:gd name="T43" fmla="*/ 11 h 195"/>
                <a:gd name="T44" fmla="*/ 43 w 196"/>
                <a:gd name="T45" fmla="*/ 17 h 195"/>
                <a:gd name="T46" fmla="*/ 29 w 196"/>
                <a:gd name="T47" fmla="*/ 28 h 195"/>
                <a:gd name="T48" fmla="*/ 17 w 196"/>
                <a:gd name="T49" fmla="*/ 43 h 195"/>
                <a:gd name="T50" fmla="*/ 12 w 196"/>
                <a:gd name="T51" fmla="*/ 51 h 195"/>
                <a:gd name="T52" fmla="*/ 8 w 196"/>
                <a:gd name="T53" fmla="*/ 60 h 195"/>
                <a:gd name="T54" fmla="*/ 5 w 196"/>
                <a:gd name="T55" fmla="*/ 68 h 195"/>
                <a:gd name="T56" fmla="*/ 1 w 196"/>
                <a:gd name="T57" fmla="*/ 78 h 195"/>
                <a:gd name="T58" fmla="*/ 0 w 196"/>
                <a:gd name="T59" fmla="*/ 88 h 195"/>
                <a:gd name="T60" fmla="*/ 0 w 196"/>
                <a:gd name="T61" fmla="*/ 97 h 195"/>
                <a:gd name="T62" fmla="*/ 0 w 196"/>
                <a:gd name="T63" fmla="*/ 97 h 195"/>
                <a:gd name="T64" fmla="*/ 0 w 196"/>
                <a:gd name="T65" fmla="*/ 107 h 195"/>
                <a:gd name="T66" fmla="*/ 1 w 196"/>
                <a:gd name="T67" fmla="*/ 117 h 195"/>
                <a:gd name="T68" fmla="*/ 5 w 196"/>
                <a:gd name="T69" fmla="*/ 126 h 195"/>
                <a:gd name="T70" fmla="*/ 8 w 196"/>
                <a:gd name="T71" fmla="*/ 135 h 195"/>
                <a:gd name="T72" fmla="*/ 12 w 196"/>
                <a:gd name="T73" fmla="*/ 144 h 195"/>
                <a:gd name="T74" fmla="*/ 17 w 196"/>
                <a:gd name="T75" fmla="*/ 152 h 195"/>
                <a:gd name="T76" fmla="*/ 29 w 196"/>
                <a:gd name="T77" fmla="*/ 166 h 195"/>
                <a:gd name="T78" fmla="*/ 43 w 196"/>
                <a:gd name="T79" fmla="*/ 178 h 195"/>
                <a:gd name="T80" fmla="*/ 50 w 196"/>
                <a:gd name="T81" fmla="*/ 183 h 195"/>
                <a:gd name="T82" fmla="*/ 60 w 196"/>
                <a:gd name="T83" fmla="*/ 187 h 195"/>
                <a:gd name="T84" fmla="*/ 69 w 196"/>
                <a:gd name="T85" fmla="*/ 190 h 195"/>
                <a:gd name="T86" fmla="*/ 78 w 196"/>
                <a:gd name="T87" fmla="*/ 193 h 195"/>
                <a:gd name="T88" fmla="*/ 87 w 196"/>
                <a:gd name="T89" fmla="*/ 195 h 195"/>
                <a:gd name="T90" fmla="*/ 98 w 196"/>
                <a:gd name="T91" fmla="*/ 195 h 195"/>
                <a:gd name="T92" fmla="*/ 98 w 196"/>
                <a:gd name="T93" fmla="*/ 195 h 195"/>
                <a:gd name="T94" fmla="*/ 107 w 196"/>
                <a:gd name="T95" fmla="*/ 195 h 195"/>
                <a:gd name="T96" fmla="*/ 118 w 196"/>
                <a:gd name="T97" fmla="*/ 193 h 195"/>
                <a:gd name="T98" fmla="*/ 127 w 196"/>
                <a:gd name="T99" fmla="*/ 190 h 195"/>
                <a:gd name="T100" fmla="*/ 136 w 196"/>
                <a:gd name="T101" fmla="*/ 187 h 195"/>
                <a:gd name="T102" fmla="*/ 144 w 196"/>
                <a:gd name="T103" fmla="*/ 183 h 195"/>
                <a:gd name="T104" fmla="*/ 153 w 196"/>
                <a:gd name="T105" fmla="*/ 178 h 195"/>
                <a:gd name="T106" fmla="*/ 167 w 196"/>
                <a:gd name="T107" fmla="*/ 166 h 195"/>
                <a:gd name="T108" fmla="*/ 179 w 196"/>
                <a:gd name="T109" fmla="*/ 152 h 195"/>
                <a:gd name="T110" fmla="*/ 184 w 196"/>
                <a:gd name="T111" fmla="*/ 144 h 195"/>
                <a:gd name="T112" fmla="*/ 188 w 196"/>
                <a:gd name="T113" fmla="*/ 135 h 195"/>
                <a:gd name="T114" fmla="*/ 191 w 196"/>
                <a:gd name="T115" fmla="*/ 126 h 195"/>
                <a:gd name="T116" fmla="*/ 193 w 196"/>
                <a:gd name="T117" fmla="*/ 117 h 195"/>
                <a:gd name="T118" fmla="*/ 195 w 196"/>
                <a:gd name="T119" fmla="*/ 107 h 195"/>
                <a:gd name="T120" fmla="*/ 196 w 196"/>
                <a:gd name="T121" fmla="*/ 97 h 195"/>
                <a:gd name="T122" fmla="*/ 196 w 196"/>
                <a:gd name="T123" fmla="*/ 9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6" h="195">
                  <a:moveTo>
                    <a:pt x="196" y="97"/>
                  </a:moveTo>
                  <a:lnTo>
                    <a:pt x="196" y="97"/>
                  </a:lnTo>
                  <a:lnTo>
                    <a:pt x="195" y="88"/>
                  </a:lnTo>
                  <a:lnTo>
                    <a:pt x="193" y="78"/>
                  </a:lnTo>
                  <a:lnTo>
                    <a:pt x="191" y="68"/>
                  </a:lnTo>
                  <a:lnTo>
                    <a:pt x="188" y="60"/>
                  </a:lnTo>
                  <a:lnTo>
                    <a:pt x="184" y="51"/>
                  </a:lnTo>
                  <a:lnTo>
                    <a:pt x="179" y="43"/>
                  </a:lnTo>
                  <a:lnTo>
                    <a:pt x="167" y="28"/>
                  </a:lnTo>
                  <a:lnTo>
                    <a:pt x="153" y="17"/>
                  </a:lnTo>
                  <a:lnTo>
                    <a:pt x="144" y="11"/>
                  </a:lnTo>
                  <a:lnTo>
                    <a:pt x="136" y="8"/>
                  </a:lnTo>
                  <a:lnTo>
                    <a:pt x="127" y="3"/>
                  </a:lnTo>
                  <a:lnTo>
                    <a:pt x="118" y="2"/>
                  </a:lnTo>
                  <a:lnTo>
                    <a:pt x="107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3"/>
                  </a:lnTo>
                  <a:lnTo>
                    <a:pt x="60" y="8"/>
                  </a:lnTo>
                  <a:lnTo>
                    <a:pt x="50" y="11"/>
                  </a:lnTo>
                  <a:lnTo>
                    <a:pt x="43" y="17"/>
                  </a:lnTo>
                  <a:lnTo>
                    <a:pt x="29" y="28"/>
                  </a:lnTo>
                  <a:lnTo>
                    <a:pt x="17" y="43"/>
                  </a:lnTo>
                  <a:lnTo>
                    <a:pt x="12" y="51"/>
                  </a:lnTo>
                  <a:lnTo>
                    <a:pt x="8" y="60"/>
                  </a:lnTo>
                  <a:lnTo>
                    <a:pt x="5" y="68"/>
                  </a:lnTo>
                  <a:lnTo>
                    <a:pt x="1" y="78"/>
                  </a:lnTo>
                  <a:lnTo>
                    <a:pt x="0" y="88"/>
                  </a:lnTo>
                  <a:lnTo>
                    <a:pt x="0" y="97"/>
                  </a:lnTo>
                  <a:lnTo>
                    <a:pt x="0" y="97"/>
                  </a:lnTo>
                  <a:lnTo>
                    <a:pt x="0" y="107"/>
                  </a:lnTo>
                  <a:lnTo>
                    <a:pt x="1" y="117"/>
                  </a:lnTo>
                  <a:lnTo>
                    <a:pt x="5" y="126"/>
                  </a:lnTo>
                  <a:lnTo>
                    <a:pt x="8" y="135"/>
                  </a:lnTo>
                  <a:lnTo>
                    <a:pt x="12" y="144"/>
                  </a:lnTo>
                  <a:lnTo>
                    <a:pt x="17" y="152"/>
                  </a:lnTo>
                  <a:lnTo>
                    <a:pt x="29" y="166"/>
                  </a:lnTo>
                  <a:lnTo>
                    <a:pt x="43" y="178"/>
                  </a:lnTo>
                  <a:lnTo>
                    <a:pt x="50" y="183"/>
                  </a:lnTo>
                  <a:lnTo>
                    <a:pt x="60" y="187"/>
                  </a:lnTo>
                  <a:lnTo>
                    <a:pt x="69" y="190"/>
                  </a:lnTo>
                  <a:lnTo>
                    <a:pt x="78" y="193"/>
                  </a:lnTo>
                  <a:lnTo>
                    <a:pt x="87" y="195"/>
                  </a:lnTo>
                  <a:lnTo>
                    <a:pt x="98" y="195"/>
                  </a:lnTo>
                  <a:lnTo>
                    <a:pt x="98" y="195"/>
                  </a:lnTo>
                  <a:lnTo>
                    <a:pt x="107" y="195"/>
                  </a:lnTo>
                  <a:lnTo>
                    <a:pt x="118" y="193"/>
                  </a:lnTo>
                  <a:lnTo>
                    <a:pt x="127" y="190"/>
                  </a:lnTo>
                  <a:lnTo>
                    <a:pt x="136" y="187"/>
                  </a:lnTo>
                  <a:lnTo>
                    <a:pt x="144" y="183"/>
                  </a:lnTo>
                  <a:lnTo>
                    <a:pt x="153" y="178"/>
                  </a:lnTo>
                  <a:lnTo>
                    <a:pt x="167" y="166"/>
                  </a:lnTo>
                  <a:lnTo>
                    <a:pt x="179" y="152"/>
                  </a:lnTo>
                  <a:lnTo>
                    <a:pt x="184" y="144"/>
                  </a:lnTo>
                  <a:lnTo>
                    <a:pt x="188" y="135"/>
                  </a:lnTo>
                  <a:lnTo>
                    <a:pt x="191" y="126"/>
                  </a:lnTo>
                  <a:lnTo>
                    <a:pt x="193" y="117"/>
                  </a:lnTo>
                  <a:lnTo>
                    <a:pt x="195" y="107"/>
                  </a:lnTo>
                  <a:lnTo>
                    <a:pt x="196" y="97"/>
                  </a:lnTo>
                  <a:lnTo>
                    <a:pt x="196" y="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B61F0ED-C07F-4643-B3A2-44D0FCDC3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1" y="2140"/>
              <a:ext cx="147" cy="145"/>
            </a:xfrm>
            <a:custGeom>
              <a:avLst/>
              <a:gdLst>
                <a:gd name="T0" fmla="*/ 147 w 147"/>
                <a:gd name="T1" fmla="*/ 72 h 145"/>
                <a:gd name="T2" fmla="*/ 147 w 147"/>
                <a:gd name="T3" fmla="*/ 72 h 145"/>
                <a:gd name="T4" fmla="*/ 145 w 147"/>
                <a:gd name="T5" fmla="*/ 58 h 145"/>
                <a:gd name="T6" fmla="*/ 141 w 147"/>
                <a:gd name="T7" fmla="*/ 44 h 145"/>
                <a:gd name="T8" fmla="*/ 135 w 147"/>
                <a:gd name="T9" fmla="*/ 32 h 145"/>
                <a:gd name="T10" fmla="*/ 126 w 147"/>
                <a:gd name="T11" fmla="*/ 21 h 145"/>
                <a:gd name="T12" fmla="*/ 115 w 147"/>
                <a:gd name="T13" fmla="*/ 12 h 145"/>
                <a:gd name="T14" fmla="*/ 103 w 147"/>
                <a:gd name="T15" fmla="*/ 4 h 145"/>
                <a:gd name="T16" fmla="*/ 89 w 147"/>
                <a:gd name="T17" fmla="*/ 1 h 145"/>
                <a:gd name="T18" fmla="*/ 73 w 147"/>
                <a:gd name="T19" fmla="*/ 0 h 145"/>
                <a:gd name="T20" fmla="*/ 73 w 147"/>
                <a:gd name="T21" fmla="*/ 0 h 145"/>
                <a:gd name="T22" fmla="*/ 58 w 147"/>
                <a:gd name="T23" fmla="*/ 1 h 145"/>
                <a:gd name="T24" fmla="*/ 44 w 147"/>
                <a:gd name="T25" fmla="*/ 4 h 145"/>
                <a:gd name="T26" fmla="*/ 32 w 147"/>
                <a:gd name="T27" fmla="*/ 12 h 145"/>
                <a:gd name="T28" fmla="*/ 21 w 147"/>
                <a:gd name="T29" fmla="*/ 21 h 145"/>
                <a:gd name="T30" fmla="*/ 12 w 147"/>
                <a:gd name="T31" fmla="*/ 32 h 145"/>
                <a:gd name="T32" fmla="*/ 6 w 147"/>
                <a:gd name="T33" fmla="*/ 44 h 145"/>
                <a:gd name="T34" fmla="*/ 1 w 147"/>
                <a:gd name="T35" fmla="*/ 58 h 145"/>
                <a:gd name="T36" fmla="*/ 0 w 147"/>
                <a:gd name="T37" fmla="*/ 72 h 145"/>
                <a:gd name="T38" fmla="*/ 0 w 147"/>
                <a:gd name="T39" fmla="*/ 72 h 145"/>
                <a:gd name="T40" fmla="*/ 1 w 147"/>
                <a:gd name="T41" fmla="*/ 87 h 145"/>
                <a:gd name="T42" fmla="*/ 6 w 147"/>
                <a:gd name="T43" fmla="*/ 101 h 145"/>
                <a:gd name="T44" fmla="*/ 12 w 147"/>
                <a:gd name="T45" fmla="*/ 113 h 145"/>
                <a:gd name="T46" fmla="*/ 21 w 147"/>
                <a:gd name="T47" fmla="*/ 124 h 145"/>
                <a:gd name="T48" fmla="*/ 32 w 147"/>
                <a:gd name="T49" fmla="*/ 133 h 145"/>
                <a:gd name="T50" fmla="*/ 44 w 147"/>
                <a:gd name="T51" fmla="*/ 139 h 145"/>
                <a:gd name="T52" fmla="*/ 58 w 147"/>
                <a:gd name="T53" fmla="*/ 144 h 145"/>
                <a:gd name="T54" fmla="*/ 73 w 147"/>
                <a:gd name="T55" fmla="*/ 145 h 145"/>
                <a:gd name="T56" fmla="*/ 73 w 147"/>
                <a:gd name="T57" fmla="*/ 145 h 145"/>
                <a:gd name="T58" fmla="*/ 89 w 147"/>
                <a:gd name="T59" fmla="*/ 144 h 145"/>
                <a:gd name="T60" fmla="*/ 103 w 147"/>
                <a:gd name="T61" fmla="*/ 139 h 145"/>
                <a:gd name="T62" fmla="*/ 115 w 147"/>
                <a:gd name="T63" fmla="*/ 133 h 145"/>
                <a:gd name="T64" fmla="*/ 126 w 147"/>
                <a:gd name="T65" fmla="*/ 124 h 145"/>
                <a:gd name="T66" fmla="*/ 135 w 147"/>
                <a:gd name="T67" fmla="*/ 113 h 145"/>
                <a:gd name="T68" fmla="*/ 141 w 147"/>
                <a:gd name="T69" fmla="*/ 101 h 145"/>
                <a:gd name="T70" fmla="*/ 145 w 147"/>
                <a:gd name="T71" fmla="*/ 87 h 145"/>
                <a:gd name="T72" fmla="*/ 147 w 147"/>
                <a:gd name="T73" fmla="*/ 72 h 145"/>
                <a:gd name="T74" fmla="*/ 147 w 147"/>
                <a:gd name="T75" fmla="*/ 7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7" h="145">
                  <a:moveTo>
                    <a:pt x="147" y="72"/>
                  </a:moveTo>
                  <a:lnTo>
                    <a:pt x="147" y="72"/>
                  </a:lnTo>
                  <a:lnTo>
                    <a:pt x="145" y="58"/>
                  </a:lnTo>
                  <a:lnTo>
                    <a:pt x="141" y="44"/>
                  </a:lnTo>
                  <a:lnTo>
                    <a:pt x="135" y="32"/>
                  </a:lnTo>
                  <a:lnTo>
                    <a:pt x="126" y="21"/>
                  </a:lnTo>
                  <a:lnTo>
                    <a:pt x="115" y="12"/>
                  </a:lnTo>
                  <a:lnTo>
                    <a:pt x="103" y="4"/>
                  </a:lnTo>
                  <a:lnTo>
                    <a:pt x="89" y="1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58" y="1"/>
                  </a:lnTo>
                  <a:lnTo>
                    <a:pt x="44" y="4"/>
                  </a:lnTo>
                  <a:lnTo>
                    <a:pt x="32" y="12"/>
                  </a:lnTo>
                  <a:lnTo>
                    <a:pt x="21" y="21"/>
                  </a:lnTo>
                  <a:lnTo>
                    <a:pt x="12" y="32"/>
                  </a:lnTo>
                  <a:lnTo>
                    <a:pt x="6" y="44"/>
                  </a:lnTo>
                  <a:lnTo>
                    <a:pt x="1" y="58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1" y="87"/>
                  </a:lnTo>
                  <a:lnTo>
                    <a:pt x="6" y="101"/>
                  </a:lnTo>
                  <a:lnTo>
                    <a:pt x="12" y="113"/>
                  </a:lnTo>
                  <a:lnTo>
                    <a:pt x="21" y="124"/>
                  </a:lnTo>
                  <a:lnTo>
                    <a:pt x="32" y="133"/>
                  </a:lnTo>
                  <a:lnTo>
                    <a:pt x="44" y="139"/>
                  </a:lnTo>
                  <a:lnTo>
                    <a:pt x="58" y="144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89" y="144"/>
                  </a:lnTo>
                  <a:lnTo>
                    <a:pt x="103" y="139"/>
                  </a:lnTo>
                  <a:lnTo>
                    <a:pt x="115" y="133"/>
                  </a:lnTo>
                  <a:lnTo>
                    <a:pt x="126" y="124"/>
                  </a:lnTo>
                  <a:lnTo>
                    <a:pt x="135" y="113"/>
                  </a:lnTo>
                  <a:lnTo>
                    <a:pt x="141" y="101"/>
                  </a:lnTo>
                  <a:lnTo>
                    <a:pt x="145" y="87"/>
                  </a:lnTo>
                  <a:lnTo>
                    <a:pt x="147" y="72"/>
                  </a:lnTo>
                  <a:lnTo>
                    <a:pt x="147" y="7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FF6C23D-0869-4D64-BB55-57DE08328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2163"/>
              <a:ext cx="98" cy="98"/>
            </a:xfrm>
            <a:custGeom>
              <a:avLst/>
              <a:gdLst>
                <a:gd name="T0" fmla="*/ 98 w 98"/>
                <a:gd name="T1" fmla="*/ 49 h 98"/>
                <a:gd name="T2" fmla="*/ 98 w 98"/>
                <a:gd name="T3" fmla="*/ 49 h 98"/>
                <a:gd name="T4" fmla="*/ 96 w 98"/>
                <a:gd name="T5" fmla="*/ 40 h 98"/>
                <a:gd name="T6" fmla="*/ 93 w 98"/>
                <a:gd name="T7" fmla="*/ 30 h 98"/>
                <a:gd name="T8" fmla="*/ 89 w 98"/>
                <a:gd name="T9" fmla="*/ 23 h 98"/>
                <a:gd name="T10" fmla="*/ 84 w 98"/>
                <a:gd name="T11" fmla="*/ 15 h 98"/>
                <a:gd name="T12" fmla="*/ 76 w 98"/>
                <a:gd name="T13" fmla="*/ 9 h 98"/>
                <a:gd name="T14" fmla="*/ 67 w 98"/>
                <a:gd name="T15" fmla="*/ 4 h 98"/>
                <a:gd name="T16" fmla="*/ 58 w 98"/>
                <a:gd name="T17" fmla="*/ 1 h 98"/>
                <a:gd name="T18" fmla="*/ 49 w 98"/>
                <a:gd name="T19" fmla="*/ 0 h 98"/>
                <a:gd name="T20" fmla="*/ 49 w 98"/>
                <a:gd name="T21" fmla="*/ 0 h 98"/>
                <a:gd name="T22" fmla="*/ 40 w 98"/>
                <a:gd name="T23" fmla="*/ 1 h 98"/>
                <a:gd name="T24" fmla="*/ 31 w 98"/>
                <a:gd name="T25" fmla="*/ 4 h 98"/>
                <a:gd name="T26" fmla="*/ 21 w 98"/>
                <a:gd name="T27" fmla="*/ 9 h 98"/>
                <a:gd name="T28" fmla="*/ 14 w 98"/>
                <a:gd name="T29" fmla="*/ 15 h 98"/>
                <a:gd name="T30" fmla="*/ 9 w 98"/>
                <a:gd name="T31" fmla="*/ 23 h 98"/>
                <a:gd name="T32" fmla="*/ 4 w 98"/>
                <a:gd name="T33" fmla="*/ 30 h 98"/>
                <a:gd name="T34" fmla="*/ 1 w 98"/>
                <a:gd name="T35" fmla="*/ 40 h 98"/>
                <a:gd name="T36" fmla="*/ 0 w 98"/>
                <a:gd name="T37" fmla="*/ 49 h 98"/>
                <a:gd name="T38" fmla="*/ 0 w 98"/>
                <a:gd name="T39" fmla="*/ 49 h 98"/>
                <a:gd name="T40" fmla="*/ 1 w 98"/>
                <a:gd name="T41" fmla="*/ 59 h 98"/>
                <a:gd name="T42" fmla="*/ 4 w 98"/>
                <a:gd name="T43" fmla="*/ 69 h 98"/>
                <a:gd name="T44" fmla="*/ 9 w 98"/>
                <a:gd name="T45" fmla="*/ 76 h 98"/>
                <a:gd name="T46" fmla="*/ 14 w 98"/>
                <a:gd name="T47" fmla="*/ 84 h 98"/>
                <a:gd name="T48" fmla="*/ 21 w 98"/>
                <a:gd name="T49" fmla="*/ 90 h 98"/>
                <a:gd name="T50" fmla="*/ 31 w 98"/>
                <a:gd name="T51" fmla="*/ 95 h 98"/>
                <a:gd name="T52" fmla="*/ 40 w 98"/>
                <a:gd name="T53" fmla="*/ 98 h 98"/>
                <a:gd name="T54" fmla="*/ 49 w 98"/>
                <a:gd name="T55" fmla="*/ 98 h 98"/>
                <a:gd name="T56" fmla="*/ 49 w 98"/>
                <a:gd name="T57" fmla="*/ 98 h 98"/>
                <a:gd name="T58" fmla="*/ 58 w 98"/>
                <a:gd name="T59" fmla="*/ 98 h 98"/>
                <a:gd name="T60" fmla="*/ 67 w 98"/>
                <a:gd name="T61" fmla="*/ 95 h 98"/>
                <a:gd name="T62" fmla="*/ 76 w 98"/>
                <a:gd name="T63" fmla="*/ 90 h 98"/>
                <a:gd name="T64" fmla="*/ 84 w 98"/>
                <a:gd name="T65" fmla="*/ 84 h 98"/>
                <a:gd name="T66" fmla="*/ 89 w 98"/>
                <a:gd name="T67" fmla="*/ 76 h 98"/>
                <a:gd name="T68" fmla="*/ 93 w 98"/>
                <a:gd name="T69" fmla="*/ 69 h 98"/>
                <a:gd name="T70" fmla="*/ 96 w 98"/>
                <a:gd name="T71" fmla="*/ 59 h 98"/>
                <a:gd name="T72" fmla="*/ 98 w 98"/>
                <a:gd name="T73" fmla="*/ 49 h 98"/>
                <a:gd name="T74" fmla="*/ 98 w 98"/>
                <a:gd name="T75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" h="98">
                  <a:moveTo>
                    <a:pt x="98" y="49"/>
                  </a:moveTo>
                  <a:lnTo>
                    <a:pt x="98" y="49"/>
                  </a:lnTo>
                  <a:lnTo>
                    <a:pt x="96" y="40"/>
                  </a:lnTo>
                  <a:lnTo>
                    <a:pt x="93" y="30"/>
                  </a:lnTo>
                  <a:lnTo>
                    <a:pt x="89" y="23"/>
                  </a:lnTo>
                  <a:lnTo>
                    <a:pt x="84" y="15"/>
                  </a:lnTo>
                  <a:lnTo>
                    <a:pt x="76" y="9"/>
                  </a:lnTo>
                  <a:lnTo>
                    <a:pt x="67" y="4"/>
                  </a:lnTo>
                  <a:lnTo>
                    <a:pt x="58" y="1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0" y="1"/>
                  </a:lnTo>
                  <a:lnTo>
                    <a:pt x="31" y="4"/>
                  </a:lnTo>
                  <a:lnTo>
                    <a:pt x="21" y="9"/>
                  </a:lnTo>
                  <a:lnTo>
                    <a:pt x="14" y="15"/>
                  </a:lnTo>
                  <a:lnTo>
                    <a:pt x="9" y="23"/>
                  </a:lnTo>
                  <a:lnTo>
                    <a:pt x="4" y="30"/>
                  </a:lnTo>
                  <a:lnTo>
                    <a:pt x="1" y="40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1" y="59"/>
                  </a:lnTo>
                  <a:lnTo>
                    <a:pt x="4" y="69"/>
                  </a:lnTo>
                  <a:lnTo>
                    <a:pt x="9" y="76"/>
                  </a:lnTo>
                  <a:lnTo>
                    <a:pt x="14" y="84"/>
                  </a:lnTo>
                  <a:lnTo>
                    <a:pt x="21" y="90"/>
                  </a:lnTo>
                  <a:lnTo>
                    <a:pt x="31" y="95"/>
                  </a:lnTo>
                  <a:lnTo>
                    <a:pt x="40" y="98"/>
                  </a:lnTo>
                  <a:lnTo>
                    <a:pt x="49" y="98"/>
                  </a:lnTo>
                  <a:lnTo>
                    <a:pt x="49" y="98"/>
                  </a:lnTo>
                  <a:lnTo>
                    <a:pt x="58" y="98"/>
                  </a:lnTo>
                  <a:lnTo>
                    <a:pt x="67" y="95"/>
                  </a:lnTo>
                  <a:lnTo>
                    <a:pt x="76" y="90"/>
                  </a:lnTo>
                  <a:lnTo>
                    <a:pt x="84" y="84"/>
                  </a:lnTo>
                  <a:lnTo>
                    <a:pt x="89" y="76"/>
                  </a:lnTo>
                  <a:lnTo>
                    <a:pt x="93" y="69"/>
                  </a:lnTo>
                  <a:lnTo>
                    <a:pt x="96" y="59"/>
                  </a:lnTo>
                  <a:lnTo>
                    <a:pt x="98" y="49"/>
                  </a:lnTo>
                  <a:lnTo>
                    <a:pt x="98" y="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F3C746C-3C06-43A0-AF3C-2883E30BF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" y="2376"/>
              <a:ext cx="196" cy="194"/>
            </a:xfrm>
            <a:custGeom>
              <a:avLst/>
              <a:gdLst>
                <a:gd name="T0" fmla="*/ 196 w 196"/>
                <a:gd name="T1" fmla="*/ 96 h 194"/>
                <a:gd name="T2" fmla="*/ 196 w 196"/>
                <a:gd name="T3" fmla="*/ 96 h 194"/>
                <a:gd name="T4" fmla="*/ 195 w 196"/>
                <a:gd name="T5" fmla="*/ 87 h 194"/>
                <a:gd name="T6" fmla="*/ 193 w 196"/>
                <a:gd name="T7" fmla="*/ 78 h 194"/>
                <a:gd name="T8" fmla="*/ 191 w 196"/>
                <a:gd name="T9" fmla="*/ 67 h 194"/>
                <a:gd name="T10" fmla="*/ 188 w 196"/>
                <a:gd name="T11" fmla="*/ 59 h 194"/>
                <a:gd name="T12" fmla="*/ 184 w 196"/>
                <a:gd name="T13" fmla="*/ 50 h 194"/>
                <a:gd name="T14" fmla="*/ 179 w 196"/>
                <a:gd name="T15" fmla="*/ 43 h 194"/>
                <a:gd name="T16" fmla="*/ 167 w 196"/>
                <a:gd name="T17" fmla="*/ 27 h 194"/>
                <a:gd name="T18" fmla="*/ 153 w 196"/>
                <a:gd name="T19" fmla="*/ 17 h 194"/>
                <a:gd name="T20" fmla="*/ 144 w 196"/>
                <a:gd name="T21" fmla="*/ 10 h 194"/>
                <a:gd name="T22" fmla="*/ 136 w 196"/>
                <a:gd name="T23" fmla="*/ 7 h 194"/>
                <a:gd name="T24" fmla="*/ 127 w 196"/>
                <a:gd name="T25" fmla="*/ 3 h 194"/>
                <a:gd name="T26" fmla="*/ 118 w 196"/>
                <a:gd name="T27" fmla="*/ 1 h 194"/>
                <a:gd name="T28" fmla="*/ 107 w 196"/>
                <a:gd name="T29" fmla="*/ 0 h 194"/>
                <a:gd name="T30" fmla="*/ 98 w 196"/>
                <a:gd name="T31" fmla="*/ 0 h 194"/>
                <a:gd name="T32" fmla="*/ 98 w 196"/>
                <a:gd name="T33" fmla="*/ 0 h 194"/>
                <a:gd name="T34" fmla="*/ 87 w 196"/>
                <a:gd name="T35" fmla="*/ 0 h 194"/>
                <a:gd name="T36" fmla="*/ 78 w 196"/>
                <a:gd name="T37" fmla="*/ 1 h 194"/>
                <a:gd name="T38" fmla="*/ 69 w 196"/>
                <a:gd name="T39" fmla="*/ 3 h 194"/>
                <a:gd name="T40" fmla="*/ 60 w 196"/>
                <a:gd name="T41" fmla="*/ 7 h 194"/>
                <a:gd name="T42" fmla="*/ 50 w 196"/>
                <a:gd name="T43" fmla="*/ 10 h 194"/>
                <a:gd name="T44" fmla="*/ 43 w 196"/>
                <a:gd name="T45" fmla="*/ 17 h 194"/>
                <a:gd name="T46" fmla="*/ 29 w 196"/>
                <a:gd name="T47" fmla="*/ 27 h 194"/>
                <a:gd name="T48" fmla="*/ 17 w 196"/>
                <a:gd name="T49" fmla="*/ 43 h 194"/>
                <a:gd name="T50" fmla="*/ 12 w 196"/>
                <a:gd name="T51" fmla="*/ 50 h 194"/>
                <a:gd name="T52" fmla="*/ 8 w 196"/>
                <a:gd name="T53" fmla="*/ 59 h 194"/>
                <a:gd name="T54" fmla="*/ 5 w 196"/>
                <a:gd name="T55" fmla="*/ 67 h 194"/>
                <a:gd name="T56" fmla="*/ 1 w 196"/>
                <a:gd name="T57" fmla="*/ 78 h 194"/>
                <a:gd name="T58" fmla="*/ 0 w 196"/>
                <a:gd name="T59" fmla="*/ 87 h 194"/>
                <a:gd name="T60" fmla="*/ 0 w 196"/>
                <a:gd name="T61" fmla="*/ 96 h 194"/>
                <a:gd name="T62" fmla="*/ 0 w 196"/>
                <a:gd name="T63" fmla="*/ 96 h 194"/>
                <a:gd name="T64" fmla="*/ 0 w 196"/>
                <a:gd name="T65" fmla="*/ 107 h 194"/>
                <a:gd name="T66" fmla="*/ 1 w 196"/>
                <a:gd name="T67" fmla="*/ 116 h 194"/>
                <a:gd name="T68" fmla="*/ 5 w 196"/>
                <a:gd name="T69" fmla="*/ 125 h 194"/>
                <a:gd name="T70" fmla="*/ 8 w 196"/>
                <a:gd name="T71" fmla="*/ 134 h 194"/>
                <a:gd name="T72" fmla="*/ 12 w 196"/>
                <a:gd name="T73" fmla="*/ 144 h 194"/>
                <a:gd name="T74" fmla="*/ 17 w 196"/>
                <a:gd name="T75" fmla="*/ 151 h 194"/>
                <a:gd name="T76" fmla="*/ 29 w 196"/>
                <a:gd name="T77" fmla="*/ 165 h 194"/>
                <a:gd name="T78" fmla="*/ 43 w 196"/>
                <a:gd name="T79" fmla="*/ 177 h 194"/>
                <a:gd name="T80" fmla="*/ 50 w 196"/>
                <a:gd name="T81" fmla="*/ 182 h 194"/>
                <a:gd name="T82" fmla="*/ 60 w 196"/>
                <a:gd name="T83" fmla="*/ 187 h 194"/>
                <a:gd name="T84" fmla="*/ 69 w 196"/>
                <a:gd name="T85" fmla="*/ 190 h 194"/>
                <a:gd name="T86" fmla="*/ 78 w 196"/>
                <a:gd name="T87" fmla="*/ 193 h 194"/>
                <a:gd name="T88" fmla="*/ 87 w 196"/>
                <a:gd name="T89" fmla="*/ 194 h 194"/>
                <a:gd name="T90" fmla="*/ 98 w 196"/>
                <a:gd name="T91" fmla="*/ 194 h 194"/>
                <a:gd name="T92" fmla="*/ 98 w 196"/>
                <a:gd name="T93" fmla="*/ 194 h 194"/>
                <a:gd name="T94" fmla="*/ 107 w 196"/>
                <a:gd name="T95" fmla="*/ 194 h 194"/>
                <a:gd name="T96" fmla="*/ 118 w 196"/>
                <a:gd name="T97" fmla="*/ 193 h 194"/>
                <a:gd name="T98" fmla="*/ 127 w 196"/>
                <a:gd name="T99" fmla="*/ 190 h 194"/>
                <a:gd name="T100" fmla="*/ 136 w 196"/>
                <a:gd name="T101" fmla="*/ 187 h 194"/>
                <a:gd name="T102" fmla="*/ 144 w 196"/>
                <a:gd name="T103" fmla="*/ 182 h 194"/>
                <a:gd name="T104" fmla="*/ 153 w 196"/>
                <a:gd name="T105" fmla="*/ 177 h 194"/>
                <a:gd name="T106" fmla="*/ 167 w 196"/>
                <a:gd name="T107" fmla="*/ 165 h 194"/>
                <a:gd name="T108" fmla="*/ 179 w 196"/>
                <a:gd name="T109" fmla="*/ 151 h 194"/>
                <a:gd name="T110" fmla="*/ 184 w 196"/>
                <a:gd name="T111" fmla="*/ 144 h 194"/>
                <a:gd name="T112" fmla="*/ 188 w 196"/>
                <a:gd name="T113" fmla="*/ 134 h 194"/>
                <a:gd name="T114" fmla="*/ 191 w 196"/>
                <a:gd name="T115" fmla="*/ 125 h 194"/>
                <a:gd name="T116" fmla="*/ 193 w 196"/>
                <a:gd name="T117" fmla="*/ 116 h 194"/>
                <a:gd name="T118" fmla="*/ 195 w 196"/>
                <a:gd name="T119" fmla="*/ 107 h 194"/>
                <a:gd name="T120" fmla="*/ 196 w 196"/>
                <a:gd name="T121" fmla="*/ 96 h 194"/>
                <a:gd name="T122" fmla="*/ 196 w 196"/>
                <a:gd name="T123" fmla="*/ 9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6" h="194">
                  <a:moveTo>
                    <a:pt x="196" y="96"/>
                  </a:moveTo>
                  <a:lnTo>
                    <a:pt x="196" y="96"/>
                  </a:lnTo>
                  <a:lnTo>
                    <a:pt x="195" y="87"/>
                  </a:lnTo>
                  <a:lnTo>
                    <a:pt x="193" y="78"/>
                  </a:lnTo>
                  <a:lnTo>
                    <a:pt x="191" y="67"/>
                  </a:lnTo>
                  <a:lnTo>
                    <a:pt x="188" y="59"/>
                  </a:lnTo>
                  <a:lnTo>
                    <a:pt x="184" y="50"/>
                  </a:lnTo>
                  <a:lnTo>
                    <a:pt x="179" y="43"/>
                  </a:lnTo>
                  <a:lnTo>
                    <a:pt x="167" y="27"/>
                  </a:lnTo>
                  <a:lnTo>
                    <a:pt x="153" y="17"/>
                  </a:lnTo>
                  <a:lnTo>
                    <a:pt x="144" y="10"/>
                  </a:lnTo>
                  <a:lnTo>
                    <a:pt x="136" y="7"/>
                  </a:lnTo>
                  <a:lnTo>
                    <a:pt x="127" y="3"/>
                  </a:lnTo>
                  <a:lnTo>
                    <a:pt x="118" y="1"/>
                  </a:lnTo>
                  <a:lnTo>
                    <a:pt x="107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87" y="0"/>
                  </a:lnTo>
                  <a:lnTo>
                    <a:pt x="78" y="1"/>
                  </a:lnTo>
                  <a:lnTo>
                    <a:pt x="69" y="3"/>
                  </a:lnTo>
                  <a:lnTo>
                    <a:pt x="60" y="7"/>
                  </a:lnTo>
                  <a:lnTo>
                    <a:pt x="50" y="10"/>
                  </a:lnTo>
                  <a:lnTo>
                    <a:pt x="43" y="17"/>
                  </a:lnTo>
                  <a:lnTo>
                    <a:pt x="29" y="27"/>
                  </a:lnTo>
                  <a:lnTo>
                    <a:pt x="17" y="43"/>
                  </a:lnTo>
                  <a:lnTo>
                    <a:pt x="12" y="50"/>
                  </a:lnTo>
                  <a:lnTo>
                    <a:pt x="8" y="59"/>
                  </a:lnTo>
                  <a:lnTo>
                    <a:pt x="5" y="67"/>
                  </a:lnTo>
                  <a:lnTo>
                    <a:pt x="1" y="78"/>
                  </a:lnTo>
                  <a:lnTo>
                    <a:pt x="0" y="87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107"/>
                  </a:lnTo>
                  <a:lnTo>
                    <a:pt x="1" y="116"/>
                  </a:lnTo>
                  <a:lnTo>
                    <a:pt x="5" y="125"/>
                  </a:lnTo>
                  <a:lnTo>
                    <a:pt x="8" y="134"/>
                  </a:lnTo>
                  <a:lnTo>
                    <a:pt x="12" y="144"/>
                  </a:lnTo>
                  <a:lnTo>
                    <a:pt x="17" y="151"/>
                  </a:lnTo>
                  <a:lnTo>
                    <a:pt x="29" y="165"/>
                  </a:lnTo>
                  <a:lnTo>
                    <a:pt x="43" y="177"/>
                  </a:lnTo>
                  <a:lnTo>
                    <a:pt x="50" y="182"/>
                  </a:lnTo>
                  <a:lnTo>
                    <a:pt x="60" y="187"/>
                  </a:lnTo>
                  <a:lnTo>
                    <a:pt x="69" y="190"/>
                  </a:lnTo>
                  <a:lnTo>
                    <a:pt x="78" y="193"/>
                  </a:lnTo>
                  <a:lnTo>
                    <a:pt x="87" y="194"/>
                  </a:lnTo>
                  <a:lnTo>
                    <a:pt x="98" y="194"/>
                  </a:lnTo>
                  <a:lnTo>
                    <a:pt x="98" y="194"/>
                  </a:lnTo>
                  <a:lnTo>
                    <a:pt x="107" y="194"/>
                  </a:lnTo>
                  <a:lnTo>
                    <a:pt x="118" y="193"/>
                  </a:lnTo>
                  <a:lnTo>
                    <a:pt x="127" y="190"/>
                  </a:lnTo>
                  <a:lnTo>
                    <a:pt x="136" y="187"/>
                  </a:lnTo>
                  <a:lnTo>
                    <a:pt x="144" y="182"/>
                  </a:lnTo>
                  <a:lnTo>
                    <a:pt x="153" y="177"/>
                  </a:lnTo>
                  <a:lnTo>
                    <a:pt x="167" y="165"/>
                  </a:lnTo>
                  <a:lnTo>
                    <a:pt x="179" y="151"/>
                  </a:lnTo>
                  <a:lnTo>
                    <a:pt x="184" y="144"/>
                  </a:lnTo>
                  <a:lnTo>
                    <a:pt x="188" y="134"/>
                  </a:lnTo>
                  <a:lnTo>
                    <a:pt x="191" y="125"/>
                  </a:lnTo>
                  <a:lnTo>
                    <a:pt x="193" y="116"/>
                  </a:lnTo>
                  <a:lnTo>
                    <a:pt x="195" y="107"/>
                  </a:lnTo>
                  <a:lnTo>
                    <a:pt x="196" y="96"/>
                  </a:lnTo>
                  <a:lnTo>
                    <a:pt x="196" y="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ED773BE-1DBE-41C3-B406-63F18714E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" y="2661"/>
              <a:ext cx="148" cy="147"/>
            </a:xfrm>
            <a:custGeom>
              <a:avLst/>
              <a:gdLst>
                <a:gd name="T0" fmla="*/ 148 w 148"/>
                <a:gd name="T1" fmla="*/ 73 h 147"/>
                <a:gd name="T2" fmla="*/ 148 w 148"/>
                <a:gd name="T3" fmla="*/ 73 h 147"/>
                <a:gd name="T4" fmla="*/ 146 w 148"/>
                <a:gd name="T5" fmla="*/ 59 h 147"/>
                <a:gd name="T6" fmla="*/ 141 w 148"/>
                <a:gd name="T7" fmla="*/ 46 h 147"/>
                <a:gd name="T8" fmla="*/ 135 w 148"/>
                <a:gd name="T9" fmla="*/ 32 h 147"/>
                <a:gd name="T10" fmla="*/ 126 w 148"/>
                <a:gd name="T11" fmla="*/ 21 h 147"/>
                <a:gd name="T12" fmla="*/ 115 w 148"/>
                <a:gd name="T13" fmla="*/ 13 h 147"/>
                <a:gd name="T14" fmla="*/ 102 w 148"/>
                <a:gd name="T15" fmla="*/ 6 h 147"/>
                <a:gd name="T16" fmla="*/ 89 w 148"/>
                <a:gd name="T17" fmla="*/ 1 h 147"/>
                <a:gd name="T18" fmla="*/ 74 w 148"/>
                <a:gd name="T19" fmla="*/ 0 h 147"/>
                <a:gd name="T20" fmla="*/ 74 w 148"/>
                <a:gd name="T21" fmla="*/ 0 h 147"/>
                <a:gd name="T22" fmla="*/ 59 w 148"/>
                <a:gd name="T23" fmla="*/ 1 h 147"/>
                <a:gd name="T24" fmla="*/ 45 w 148"/>
                <a:gd name="T25" fmla="*/ 6 h 147"/>
                <a:gd name="T26" fmla="*/ 33 w 148"/>
                <a:gd name="T27" fmla="*/ 13 h 147"/>
                <a:gd name="T28" fmla="*/ 22 w 148"/>
                <a:gd name="T29" fmla="*/ 21 h 147"/>
                <a:gd name="T30" fmla="*/ 13 w 148"/>
                <a:gd name="T31" fmla="*/ 32 h 147"/>
                <a:gd name="T32" fmla="*/ 7 w 148"/>
                <a:gd name="T33" fmla="*/ 46 h 147"/>
                <a:gd name="T34" fmla="*/ 2 w 148"/>
                <a:gd name="T35" fmla="*/ 59 h 147"/>
                <a:gd name="T36" fmla="*/ 0 w 148"/>
                <a:gd name="T37" fmla="*/ 73 h 147"/>
                <a:gd name="T38" fmla="*/ 0 w 148"/>
                <a:gd name="T39" fmla="*/ 73 h 147"/>
                <a:gd name="T40" fmla="*/ 2 w 148"/>
                <a:gd name="T41" fmla="*/ 88 h 147"/>
                <a:gd name="T42" fmla="*/ 7 w 148"/>
                <a:gd name="T43" fmla="*/ 102 h 147"/>
                <a:gd name="T44" fmla="*/ 13 w 148"/>
                <a:gd name="T45" fmla="*/ 114 h 147"/>
                <a:gd name="T46" fmla="*/ 22 w 148"/>
                <a:gd name="T47" fmla="*/ 125 h 147"/>
                <a:gd name="T48" fmla="*/ 33 w 148"/>
                <a:gd name="T49" fmla="*/ 134 h 147"/>
                <a:gd name="T50" fmla="*/ 45 w 148"/>
                <a:gd name="T51" fmla="*/ 141 h 147"/>
                <a:gd name="T52" fmla="*/ 59 w 148"/>
                <a:gd name="T53" fmla="*/ 145 h 147"/>
                <a:gd name="T54" fmla="*/ 74 w 148"/>
                <a:gd name="T55" fmla="*/ 147 h 147"/>
                <a:gd name="T56" fmla="*/ 74 w 148"/>
                <a:gd name="T57" fmla="*/ 147 h 147"/>
                <a:gd name="T58" fmla="*/ 89 w 148"/>
                <a:gd name="T59" fmla="*/ 145 h 147"/>
                <a:gd name="T60" fmla="*/ 102 w 148"/>
                <a:gd name="T61" fmla="*/ 141 h 147"/>
                <a:gd name="T62" fmla="*/ 115 w 148"/>
                <a:gd name="T63" fmla="*/ 134 h 147"/>
                <a:gd name="T64" fmla="*/ 126 w 148"/>
                <a:gd name="T65" fmla="*/ 125 h 147"/>
                <a:gd name="T66" fmla="*/ 135 w 148"/>
                <a:gd name="T67" fmla="*/ 114 h 147"/>
                <a:gd name="T68" fmla="*/ 141 w 148"/>
                <a:gd name="T69" fmla="*/ 102 h 147"/>
                <a:gd name="T70" fmla="*/ 146 w 148"/>
                <a:gd name="T71" fmla="*/ 88 h 147"/>
                <a:gd name="T72" fmla="*/ 148 w 148"/>
                <a:gd name="T73" fmla="*/ 73 h 147"/>
                <a:gd name="T74" fmla="*/ 148 w 148"/>
                <a:gd name="T75" fmla="*/ 7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8" h="147">
                  <a:moveTo>
                    <a:pt x="148" y="73"/>
                  </a:moveTo>
                  <a:lnTo>
                    <a:pt x="148" y="73"/>
                  </a:lnTo>
                  <a:lnTo>
                    <a:pt x="146" y="59"/>
                  </a:lnTo>
                  <a:lnTo>
                    <a:pt x="141" y="46"/>
                  </a:lnTo>
                  <a:lnTo>
                    <a:pt x="135" y="32"/>
                  </a:lnTo>
                  <a:lnTo>
                    <a:pt x="126" y="21"/>
                  </a:lnTo>
                  <a:lnTo>
                    <a:pt x="115" y="13"/>
                  </a:lnTo>
                  <a:lnTo>
                    <a:pt x="102" y="6"/>
                  </a:lnTo>
                  <a:lnTo>
                    <a:pt x="89" y="1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59" y="1"/>
                  </a:lnTo>
                  <a:lnTo>
                    <a:pt x="45" y="6"/>
                  </a:lnTo>
                  <a:lnTo>
                    <a:pt x="33" y="13"/>
                  </a:lnTo>
                  <a:lnTo>
                    <a:pt x="22" y="21"/>
                  </a:lnTo>
                  <a:lnTo>
                    <a:pt x="13" y="32"/>
                  </a:lnTo>
                  <a:lnTo>
                    <a:pt x="7" y="46"/>
                  </a:lnTo>
                  <a:lnTo>
                    <a:pt x="2" y="59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2" y="88"/>
                  </a:lnTo>
                  <a:lnTo>
                    <a:pt x="7" y="102"/>
                  </a:lnTo>
                  <a:lnTo>
                    <a:pt x="13" y="114"/>
                  </a:lnTo>
                  <a:lnTo>
                    <a:pt x="22" y="125"/>
                  </a:lnTo>
                  <a:lnTo>
                    <a:pt x="33" y="134"/>
                  </a:lnTo>
                  <a:lnTo>
                    <a:pt x="45" y="141"/>
                  </a:lnTo>
                  <a:lnTo>
                    <a:pt x="59" y="145"/>
                  </a:lnTo>
                  <a:lnTo>
                    <a:pt x="74" y="147"/>
                  </a:lnTo>
                  <a:lnTo>
                    <a:pt x="74" y="147"/>
                  </a:lnTo>
                  <a:lnTo>
                    <a:pt x="89" y="145"/>
                  </a:lnTo>
                  <a:lnTo>
                    <a:pt x="102" y="141"/>
                  </a:lnTo>
                  <a:lnTo>
                    <a:pt x="115" y="134"/>
                  </a:lnTo>
                  <a:lnTo>
                    <a:pt x="126" y="125"/>
                  </a:lnTo>
                  <a:lnTo>
                    <a:pt x="135" y="114"/>
                  </a:lnTo>
                  <a:lnTo>
                    <a:pt x="141" y="102"/>
                  </a:lnTo>
                  <a:lnTo>
                    <a:pt x="146" y="88"/>
                  </a:lnTo>
                  <a:lnTo>
                    <a:pt x="148" y="73"/>
                  </a:lnTo>
                  <a:lnTo>
                    <a:pt x="148" y="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7264D1B-F5C0-4578-A04A-6ECCB9915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" y="2946"/>
              <a:ext cx="98" cy="96"/>
            </a:xfrm>
            <a:custGeom>
              <a:avLst/>
              <a:gdLst>
                <a:gd name="T0" fmla="*/ 98 w 98"/>
                <a:gd name="T1" fmla="*/ 47 h 96"/>
                <a:gd name="T2" fmla="*/ 98 w 98"/>
                <a:gd name="T3" fmla="*/ 47 h 96"/>
                <a:gd name="T4" fmla="*/ 97 w 98"/>
                <a:gd name="T5" fmla="*/ 38 h 96"/>
                <a:gd name="T6" fmla="*/ 93 w 98"/>
                <a:gd name="T7" fmla="*/ 29 h 96"/>
                <a:gd name="T8" fmla="*/ 89 w 98"/>
                <a:gd name="T9" fmla="*/ 21 h 96"/>
                <a:gd name="T10" fmla="*/ 83 w 98"/>
                <a:gd name="T11" fmla="*/ 13 h 96"/>
                <a:gd name="T12" fmla="*/ 77 w 98"/>
                <a:gd name="T13" fmla="*/ 7 h 96"/>
                <a:gd name="T14" fmla="*/ 67 w 98"/>
                <a:gd name="T15" fmla="*/ 3 h 96"/>
                <a:gd name="T16" fmla="*/ 58 w 98"/>
                <a:gd name="T17" fmla="*/ 0 h 96"/>
                <a:gd name="T18" fmla="*/ 49 w 98"/>
                <a:gd name="T19" fmla="*/ 0 h 96"/>
                <a:gd name="T20" fmla="*/ 49 w 98"/>
                <a:gd name="T21" fmla="*/ 0 h 96"/>
                <a:gd name="T22" fmla="*/ 38 w 98"/>
                <a:gd name="T23" fmla="*/ 0 h 96"/>
                <a:gd name="T24" fmla="*/ 29 w 98"/>
                <a:gd name="T25" fmla="*/ 3 h 96"/>
                <a:gd name="T26" fmla="*/ 21 w 98"/>
                <a:gd name="T27" fmla="*/ 7 h 96"/>
                <a:gd name="T28" fmla="*/ 14 w 98"/>
                <a:gd name="T29" fmla="*/ 13 h 96"/>
                <a:gd name="T30" fmla="*/ 8 w 98"/>
                <a:gd name="T31" fmla="*/ 21 h 96"/>
                <a:gd name="T32" fmla="*/ 3 w 98"/>
                <a:gd name="T33" fmla="*/ 29 h 96"/>
                <a:gd name="T34" fmla="*/ 1 w 98"/>
                <a:gd name="T35" fmla="*/ 38 h 96"/>
                <a:gd name="T36" fmla="*/ 0 w 98"/>
                <a:gd name="T37" fmla="*/ 47 h 96"/>
                <a:gd name="T38" fmla="*/ 0 w 98"/>
                <a:gd name="T39" fmla="*/ 47 h 96"/>
                <a:gd name="T40" fmla="*/ 1 w 98"/>
                <a:gd name="T41" fmla="*/ 58 h 96"/>
                <a:gd name="T42" fmla="*/ 3 w 98"/>
                <a:gd name="T43" fmla="*/ 67 h 96"/>
                <a:gd name="T44" fmla="*/ 8 w 98"/>
                <a:gd name="T45" fmla="*/ 75 h 96"/>
                <a:gd name="T46" fmla="*/ 14 w 98"/>
                <a:gd name="T47" fmla="*/ 82 h 96"/>
                <a:gd name="T48" fmla="*/ 21 w 98"/>
                <a:gd name="T49" fmla="*/ 88 h 96"/>
                <a:gd name="T50" fmla="*/ 29 w 98"/>
                <a:gd name="T51" fmla="*/ 93 h 96"/>
                <a:gd name="T52" fmla="*/ 38 w 98"/>
                <a:gd name="T53" fmla="*/ 96 h 96"/>
                <a:gd name="T54" fmla="*/ 49 w 98"/>
                <a:gd name="T55" fmla="*/ 96 h 96"/>
                <a:gd name="T56" fmla="*/ 49 w 98"/>
                <a:gd name="T57" fmla="*/ 96 h 96"/>
                <a:gd name="T58" fmla="*/ 58 w 98"/>
                <a:gd name="T59" fmla="*/ 96 h 96"/>
                <a:gd name="T60" fmla="*/ 67 w 98"/>
                <a:gd name="T61" fmla="*/ 93 h 96"/>
                <a:gd name="T62" fmla="*/ 77 w 98"/>
                <a:gd name="T63" fmla="*/ 88 h 96"/>
                <a:gd name="T64" fmla="*/ 83 w 98"/>
                <a:gd name="T65" fmla="*/ 82 h 96"/>
                <a:gd name="T66" fmla="*/ 89 w 98"/>
                <a:gd name="T67" fmla="*/ 75 h 96"/>
                <a:gd name="T68" fmla="*/ 93 w 98"/>
                <a:gd name="T69" fmla="*/ 67 h 96"/>
                <a:gd name="T70" fmla="*/ 97 w 98"/>
                <a:gd name="T71" fmla="*/ 58 h 96"/>
                <a:gd name="T72" fmla="*/ 98 w 98"/>
                <a:gd name="T73" fmla="*/ 47 h 96"/>
                <a:gd name="T74" fmla="*/ 98 w 98"/>
                <a:gd name="T75" fmla="*/ 4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" h="96">
                  <a:moveTo>
                    <a:pt x="98" y="47"/>
                  </a:moveTo>
                  <a:lnTo>
                    <a:pt x="98" y="47"/>
                  </a:lnTo>
                  <a:lnTo>
                    <a:pt x="97" y="38"/>
                  </a:lnTo>
                  <a:lnTo>
                    <a:pt x="93" y="29"/>
                  </a:lnTo>
                  <a:lnTo>
                    <a:pt x="89" y="21"/>
                  </a:lnTo>
                  <a:lnTo>
                    <a:pt x="83" y="13"/>
                  </a:lnTo>
                  <a:lnTo>
                    <a:pt x="77" y="7"/>
                  </a:lnTo>
                  <a:lnTo>
                    <a:pt x="67" y="3"/>
                  </a:lnTo>
                  <a:lnTo>
                    <a:pt x="58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38" y="0"/>
                  </a:lnTo>
                  <a:lnTo>
                    <a:pt x="29" y="3"/>
                  </a:lnTo>
                  <a:lnTo>
                    <a:pt x="21" y="7"/>
                  </a:lnTo>
                  <a:lnTo>
                    <a:pt x="14" y="13"/>
                  </a:lnTo>
                  <a:lnTo>
                    <a:pt x="8" y="21"/>
                  </a:lnTo>
                  <a:lnTo>
                    <a:pt x="3" y="29"/>
                  </a:lnTo>
                  <a:lnTo>
                    <a:pt x="1" y="38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" y="58"/>
                  </a:lnTo>
                  <a:lnTo>
                    <a:pt x="3" y="67"/>
                  </a:lnTo>
                  <a:lnTo>
                    <a:pt x="8" y="75"/>
                  </a:lnTo>
                  <a:lnTo>
                    <a:pt x="14" y="82"/>
                  </a:lnTo>
                  <a:lnTo>
                    <a:pt x="21" y="88"/>
                  </a:lnTo>
                  <a:lnTo>
                    <a:pt x="29" y="93"/>
                  </a:lnTo>
                  <a:lnTo>
                    <a:pt x="38" y="96"/>
                  </a:lnTo>
                  <a:lnTo>
                    <a:pt x="49" y="96"/>
                  </a:lnTo>
                  <a:lnTo>
                    <a:pt x="49" y="96"/>
                  </a:lnTo>
                  <a:lnTo>
                    <a:pt x="58" y="96"/>
                  </a:lnTo>
                  <a:lnTo>
                    <a:pt x="67" y="93"/>
                  </a:lnTo>
                  <a:lnTo>
                    <a:pt x="77" y="88"/>
                  </a:lnTo>
                  <a:lnTo>
                    <a:pt x="83" y="82"/>
                  </a:lnTo>
                  <a:lnTo>
                    <a:pt x="89" y="75"/>
                  </a:lnTo>
                  <a:lnTo>
                    <a:pt x="93" y="67"/>
                  </a:lnTo>
                  <a:lnTo>
                    <a:pt x="97" y="58"/>
                  </a:lnTo>
                  <a:lnTo>
                    <a:pt x="98" y="47"/>
                  </a:lnTo>
                  <a:lnTo>
                    <a:pt x="98" y="4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1996EC59-78AE-46D1-BB9E-1692F9D8E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" y="813"/>
              <a:ext cx="196" cy="195"/>
            </a:xfrm>
            <a:custGeom>
              <a:avLst/>
              <a:gdLst>
                <a:gd name="T0" fmla="*/ 196 w 196"/>
                <a:gd name="T1" fmla="*/ 97 h 195"/>
                <a:gd name="T2" fmla="*/ 196 w 196"/>
                <a:gd name="T3" fmla="*/ 97 h 195"/>
                <a:gd name="T4" fmla="*/ 195 w 196"/>
                <a:gd name="T5" fmla="*/ 88 h 195"/>
                <a:gd name="T6" fmla="*/ 193 w 196"/>
                <a:gd name="T7" fmla="*/ 78 h 195"/>
                <a:gd name="T8" fmla="*/ 191 w 196"/>
                <a:gd name="T9" fmla="*/ 68 h 195"/>
                <a:gd name="T10" fmla="*/ 188 w 196"/>
                <a:gd name="T11" fmla="*/ 60 h 195"/>
                <a:gd name="T12" fmla="*/ 184 w 196"/>
                <a:gd name="T13" fmla="*/ 51 h 195"/>
                <a:gd name="T14" fmla="*/ 179 w 196"/>
                <a:gd name="T15" fmla="*/ 43 h 195"/>
                <a:gd name="T16" fmla="*/ 167 w 196"/>
                <a:gd name="T17" fmla="*/ 28 h 195"/>
                <a:gd name="T18" fmla="*/ 153 w 196"/>
                <a:gd name="T19" fmla="*/ 17 h 195"/>
                <a:gd name="T20" fmla="*/ 144 w 196"/>
                <a:gd name="T21" fmla="*/ 11 h 195"/>
                <a:gd name="T22" fmla="*/ 136 w 196"/>
                <a:gd name="T23" fmla="*/ 8 h 195"/>
                <a:gd name="T24" fmla="*/ 127 w 196"/>
                <a:gd name="T25" fmla="*/ 3 h 195"/>
                <a:gd name="T26" fmla="*/ 118 w 196"/>
                <a:gd name="T27" fmla="*/ 2 h 195"/>
                <a:gd name="T28" fmla="*/ 107 w 196"/>
                <a:gd name="T29" fmla="*/ 0 h 195"/>
                <a:gd name="T30" fmla="*/ 98 w 196"/>
                <a:gd name="T31" fmla="*/ 0 h 195"/>
                <a:gd name="T32" fmla="*/ 98 w 196"/>
                <a:gd name="T33" fmla="*/ 0 h 195"/>
                <a:gd name="T34" fmla="*/ 87 w 196"/>
                <a:gd name="T35" fmla="*/ 0 h 195"/>
                <a:gd name="T36" fmla="*/ 78 w 196"/>
                <a:gd name="T37" fmla="*/ 2 h 195"/>
                <a:gd name="T38" fmla="*/ 69 w 196"/>
                <a:gd name="T39" fmla="*/ 3 h 195"/>
                <a:gd name="T40" fmla="*/ 60 w 196"/>
                <a:gd name="T41" fmla="*/ 8 h 195"/>
                <a:gd name="T42" fmla="*/ 50 w 196"/>
                <a:gd name="T43" fmla="*/ 11 h 195"/>
                <a:gd name="T44" fmla="*/ 43 w 196"/>
                <a:gd name="T45" fmla="*/ 17 h 195"/>
                <a:gd name="T46" fmla="*/ 29 w 196"/>
                <a:gd name="T47" fmla="*/ 28 h 195"/>
                <a:gd name="T48" fmla="*/ 17 w 196"/>
                <a:gd name="T49" fmla="*/ 43 h 195"/>
                <a:gd name="T50" fmla="*/ 12 w 196"/>
                <a:gd name="T51" fmla="*/ 51 h 195"/>
                <a:gd name="T52" fmla="*/ 8 w 196"/>
                <a:gd name="T53" fmla="*/ 60 h 195"/>
                <a:gd name="T54" fmla="*/ 5 w 196"/>
                <a:gd name="T55" fmla="*/ 68 h 195"/>
                <a:gd name="T56" fmla="*/ 1 w 196"/>
                <a:gd name="T57" fmla="*/ 78 h 195"/>
                <a:gd name="T58" fmla="*/ 0 w 196"/>
                <a:gd name="T59" fmla="*/ 88 h 195"/>
                <a:gd name="T60" fmla="*/ 0 w 196"/>
                <a:gd name="T61" fmla="*/ 97 h 195"/>
                <a:gd name="T62" fmla="*/ 0 w 196"/>
                <a:gd name="T63" fmla="*/ 97 h 195"/>
                <a:gd name="T64" fmla="*/ 0 w 196"/>
                <a:gd name="T65" fmla="*/ 107 h 195"/>
                <a:gd name="T66" fmla="*/ 1 w 196"/>
                <a:gd name="T67" fmla="*/ 117 h 195"/>
                <a:gd name="T68" fmla="*/ 5 w 196"/>
                <a:gd name="T69" fmla="*/ 126 h 195"/>
                <a:gd name="T70" fmla="*/ 8 w 196"/>
                <a:gd name="T71" fmla="*/ 135 h 195"/>
                <a:gd name="T72" fmla="*/ 12 w 196"/>
                <a:gd name="T73" fmla="*/ 144 h 195"/>
                <a:gd name="T74" fmla="*/ 17 w 196"/>
                <a:gd name="T75" fmla="*/ 152 h 195"/>
                <a:gd name="T76" fmla="*/ 29 w 196"/>
                <a:gd name="T77" fmla="*/ 166 h 195"/>
                <a:gd name="T78" fmla="*/ 43 w 196"/>
                <a:gd name="T79" fmla="*/ 178 h 195"/>
                <a:gd name="T80" fmla="*/ 50 w 196"/>
                <a:gd name="T81" fmla="*/ 182 h 195"/>
                <a:gd name="T82" fmla="*/ 60 w 196"/>
                <a:gd name="T83" fmla="*/ 187 h 195"/>
                <a:gd name="T84" fmla="*/ 69 w 196"/>
                <a:gd name="T85" fmla="*/ 190 h 195"/>
                <a:gd name="T86" fmla="*/ 78 w 196"/>
                <a:gd name="T87" fmla="*/ 193 h 195"/>
                <a:gd name="T88" fmla="*/ 87 w 196"/>
                <a:gd name="T89" fmla="*/ 195 h 195"/>
                <a:gd name="T90" fmla="*/ 98 w 196"/>
                <a:gd name="T91" fmla="*/ 195 h 195"/>
                <a:gd name="T92" fmla="*/ 98 w 196"/>
                <a:gd name="T93" fmla="*/ 195 h 195"/>
                <a:gd name="T94" fmla="*/ 107 w 196"/>
                <a:gd name="T95" fmla="*/ 195 h 195"/>
                <a:gd name="T96" fmla="*/ 118 w 196"/>
                <a:gd name="T97" fmla="*/ 193 h 195"/>
                <a:gd name="T98" fmla="*/ 127 w 196"/>
                <a:gd name="T99" fmla="*/ 190 h 195"/>
                <a:gd name="T100" fmla="*/ 136 w 196"/>
                <a:gd name="T101" fmla="*/ 187 h 195"/>
                <a:gd name="T102" fmla="*/ 144 w 196"/>
                <a:gd name="T103" fmla="*/ 182 h 195"/>
                <a:gd name="T104" fmla="*/ 153 w 196"/>
                <a:gd name="T105" fmla="*/ 178 h 195"/>
                <a:gd name="T106" fmla="*/ 167 w 196"/>
                <a:gd name="T107" fmla="*/ 166 h 195"/>
                <a:gd name="T108" fmla="*/ 179 w 196"/>
                <a:gd name="T109" fmla="*/ 152 h 195"/>
                <a:gd name="T110" fmla="*/ 184 w 196"/>
                <a:gd name="T111" fmla="*/ 144 h 195"/>
                <a:gd name="T112" fmla="*/ 188 w 196"/>
                <a:gd name="T113" fmla="*/ 135 h 195"/>
                <a:gd name="T114" fmla="*/ 191 w 196"/>
                <a:gd name="T115" fmla="*/ 126 h 195"/>
                <a:gd name="T116" fmla="*/ 193 w 196"/>
                <a:gd name="T117" fmla="*/ 117 h 195"/>
                <a:gd name="T118" fmla="*/ 195 w 196"/>
                <a:gd name="T119" fmla="*/ 107 h 195"/>
                <a:gd name="T120" fmla="*/ 196 w 196"/>
                <a:gd name="T121" fmla="*/ 97 h 195"/>
                <a:gd name="T122" fmla="*/ 196 w 196"/>
                <a:gd name="T123" fmla="*/ 9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6" h="195">
                  <a:moveTo>
                    <a:pt x="196" y="97"/>
                  </a:moveTo>
                  <a:lnTo>
                    <a:pt x="196" y="97"/>
                  </a:lnTo>
                  <a:lnTo>
                    <a:pt x="195" y="88"/>
                  </a:lnTo>
                  <a:lnTo>
                    <a:pt x="193" y="78"/>
                  </a:lnTo>
                  <a:lnTo>
                    <a:pt x="191" y="68"/>
                  </a:lnTo>
                  <a:lnTo>
                    <a:pt x="188" y="60"/>
                  </a:lnTo>
                  <a:lnTo>
                    <a:pt x="184" y="51"/>
                  </a:lnTo>
                  <a:lnTo>
                    <a:pt x="179" y="43"/>
                  </a:lnTo>
                  <a:lnTo>
                    <a:pt x="167" y="28"/>
                  </a:lnTo>
                  <a:lnTo>
                    <a:pt x="153" y="17"/>
                  </a:lnTo>
                  <a:lnTo>
                    <a:pt x="144" y="11"/>
                  </a:lnTo>
                  <a:lnTo>
                    <a:pt x="136" y="8"/>
                  </a:lnTo>
                  <a:lnTo>
                    <a:pt x="127" y="3"/>
                  </a:lnTo>
                  <a:lnTo>
                    <a:pt x="118" y="2"/>
                  </a:lnTo>
                  <a:lnTo>
                    <a:pt x="107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3"/>
                  </a:lnTo>
                  <a:lnTo>
                    <a:pt x="60" y="8"/>
                  </a:lnTo>
                  <a:lnTo>
                    <a:pt x="50" y="11"/>
                  </a:lnTo>
                  <a:lnTo>
                    <a:pt x="43" y="17"/>
                  </a:lnTo>
                  <a:lnTo>
                    <a:pt x="29" y="28"/>
                  </a:lnTo>
                  <a:lnTo>
                    <a:pt x="17" y="43"/>
                  </a:lnTo>
                  <a:lnTo>
                    <a:pt x="12" y="51"/>
                  </a:lnTo>
                  <a:lnTo>
                    <a:pt x="8" y="60"/>
                  </a:lnTo>
                  <a:lnTo>
                    <a:pt x="5" y="68"/>
                  </a:lnTo>
                  <a:lnTo>
                    <a:pt x="1" y="78"/>
                  </a:lnTo>
                  <a:lnTo>
                    <a:pt x="0" y="88"/>
                  </a:lnTo>
                  <a:lnTo>
                    <a:pt x="0" y="97"/>
                  </a:lnTo>
                  <a:lnTo>
                    <a:pt x="0" y="97"/>
                  </a:lnTo>
                  <a:lnTo>
                    <a:pt x="0" y="107"/>
                  </a:lnTo>
                  <a:lnTo>
                    <a:pt x="1" y="117"/>
                  </a:lnTo>
                  <a:lnTo>
                    <a:pt x="5" y="126"/>
                  </a:lnTo>
                  <a:lnTo>
                    <a:pt x="8" y="135"/>
                  </a:lnTo>
                  <a:lnTo>
                    <a:pt x="12" y="144"/>
                  </a:lnTo>
                  <a:lnTo>
                    <a:pt x="17" y="152"/>
                  </a:lnTo>
                  <a:lnTo>
                    <a:pt x="29" y="166"/>
                  </a:lnTo>
                  <a:lnTo>
                    <a:pt x="43" y="178"/>
                  </a:lnTo>
                  <a:lnTo>
                    <a:pt x="50" y="182"/>
                  </a:lnTo>
                  <a:lnTo>
                    <a:pt x="60" y="187"/>
                  </a:lnTo>
                  <a:lnTo>
                    <a:pt x="69" y="190"/>
                  </a:lnTo>
                  <a:lnTo>
                    <a:pt x="78" y="193"/>
                  </a:lnTo>
                  <a:lnTo>
                    <a:pt x="87" y="195"/>
                  </a:lnTo>
                  <a:lnTo>
                    <a:pt x="98" y="195"/>
                  </a:lnTo>
                  <a:lnTo>
                    <a:pt x="98" y="195"/>
                  </a:lnTo>
                  <a:lnTo>
                    <a:pt x="107" y="195"/>
                  </a:lnTo>
                  <a:lnTo>
                    <a:pt x="118" y="193"/>
                  </a:lnTo>
                  <a:lnTo>
                    <a:pt x="127" y="190"/>
                  </a:lnTo>
                  <a:lnTo>
                    <a:pt x="136" y="187"/>
                  </a:lnTo>
                  <a:lnTo>
                    <a:pt x="144" y="182"/>
                  </a:lnTo>
                  <a:lnTo>
                    <a:pt x="153" y="178"/>
                  </a:lnTo>
                  <a:lnTo>
                    <a:pt x="167" y="166"/>
                  </a:lnTo>
                  <a:lnTo>
                    <a:pt x="179" y="152"/>
                  </a:lnTo>
                  <a:lnTo>
                    <a:pt x="184" y="144"/>
                  </a:lnTo>
                  <a:lnTo>
                    <a:pt x="188" y="135"/>
                  </a:lnTo>
                  <a:lnTo>
                    <a:pt x="191" y="126"/>
                  </a:lnTo>
                  <a:lnTo>
                    <a:pt x="193" y="117"/>
                  </a:lnTo>
                  <a:lnTo>
                    <a:pt x="195" y="107"/>
                  </a:lnTo>
                  <a:lnTo>
                    <a:pt x="196" y="97"/>
                  </a:lnTo>
                  <a:lnTo>
                    <a:pt x="196" y="9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758B18BF-4B56-471B-9BFB-83DF6A2C26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" y="1074"/>
              <a:ext cx="196" cy="194"/>
            </a:xfrm>
            <a:custGeom>
              <a:avLst/>
              <a:gdLst>
                <a:gd name="T0" fmla="*/ 196 w 196"/>
                <a:gd name="T1" fmla="*/ 96 h 194"/>
                <a:gd name="T2" fmla="*/ 196 w 196"/>
                <a:gd name="T3" fmla="*/ 96 h 194"/>
                <a:gd name="T4" fmla="*/ 195 w 196"/>
                <a:gd name="T5" fmla="*/ 87 h 194"/>
                <a:gd name="T6" fmla="*/ 193 w 196"/>
                <a:gd name="T7" fmla="*/ 78 h 194"/>
                <a:gd name="T8" fmla="*/ 191 w 196"/>
                <a:gd name="T9" fmla="*/ 67 h 194"/>
                <a:gd name="T10" fmla="*/ 188 w 196"/>
                <a:gd name="T11" fmla="*/ 59 h 194"/>
                <a:gd name="T12" fmla="*/ 184 w 196"/>
                <a:gd name="T13" fmla="*/ 50 h 194"/>
                <a:gd name="T14" fmla="*/ 179 w 196"/>
                <a:gd name="T15" fmla="*/ 42 h 194"/>
                <a:gd name="T16" fmla="*/ 167 w 196"/>
                <a:gd name="T17" fmla="*/ 27 h 194"/>
                <a:gd name="T18" fmla="*/ 153 w 196"/>
                <a:gd name="T19" fmla="*/ 16 h 194"/>
                <a:gd name="T20" fmla="*/ 144 w 196"/>
                <a:gd name="T21" fmla="*/ 10 h 194"/>
                <a:gd name="T22" fmla="*/ 136 w 196"/>
                <a:gd name="T23" fmla="*/ 7 h 194"/>
                <a:gd name="T24" fmla="*/ 127 w 196"/>
                <a:gd name="T25" fmla="*/ 3 h 194"/>
                <a:gd name="T26" fmla="*/ 118 w 196"/>
                <a:gd name="T27" fmla="*/ 1 h 194"/>
                <a:gd name="T28" fmla="*/ 107 w 196"/>
                <a:gd name="T29" fmla="*/ 0 h 194"/>
                <a:gd name="T30" fmla="*/ 98 w 196"/>
                <a:gd name="T31" fmla="*/ 0 h 194"/>
                <a:gd name="T32" fmla="*/ 98 w 196"/>
                <a:gd name="T33" fmla="*/ 0 h 194"/>
                <a:gd name="T34" fmla="*/ 87 w 196"/>
                <a:gd name="T35" fmla="*/ 0 h 194"/>
                <a:gd name="T36" fmla="*/ 78 w 196"/>
                <a:gd name="T37" fmla="*/ 1 h 194"/>
                <a:gd name="T38" fmla="*/ 69 w 196"/>
                <a:gd name="T39" fmla="*/ 3 h 194"/>
                <a:gd name="T40" fmla="*/ 60 w 196"/>
                <a:gd name="T41" fmla="*/ 7 h 194"/>
                <a:gd name="T42" fmla="*/ 50 w 196"/>
                <a:gd name="T43" fmla="*/ 10 h 194"/>
                <a:gd name="T44" fmla="*/ 43 w 196"/>
                <a:gd name="T45" fmla="*/ 16 h 194"/>
                <a:gd name="T46" fmla="*/ 29 w 196"/>
                <a:gd name="T47" fmla="*/ 27 h 194"/>
                <a:gd name="T48" fmla="*/ 17 w 196"/>
                <a:gd name="T49" fmla="*/ 42 h 194"/>
                <a:gd name="T50" fmla="*/ 12 w 196"/>
                <a:gd name="T51" fmla="*/ 50 h 194"/>
                <a:gd name="T52" fmla="*/ 8 w 196"/>
                <a:gd name="T53" fmla="*/ 59 h 194"/>
                <a:gd name="T54" fmla="*/ 5 w 196"/>
                <a:gd name="T55" fmla="*/ 67 h 194"/>
                <a:gd name="T56" fmla="*/ 1 w 196"/>
                <a:gd name="T57" fmla="*/ 78 h 194"/>
                <a:gd name="T58" fmla="*/ 0 w 196"/>
                <a:gd name="T59" fmla="*/ 87 h 194"/>
                <a:gd name="T60" fmla="*/ 0 w 196"/>
                <a:gd name="T61" fmla="*/ 96 h 194"/>
                <a:gd name="T62" fmla="*/ 0 w 196"/>
                <a:gd name="T63" fmla="*/ 96 h 194"/>
                <a:gd name="T64" fmla="*/ 0 w 196"/>
                <a:gd name="T65" fmla="*/ 107 h 194"/>
                <a:gd name="T66" fmla="*/ 1 w 196"/>
                <a:gd name="T67" fmla="*/ 116 h 194"/>
                <a:gd name="T68" fmla="*/ 5 w 196"/>
                <a:gd name="T69" fmla="*/ 125 h 194"/>
                <a:gd name="T70" fmla="*/ 8 w 196"/>
                <a:gd name="T71" fmla="*/ 134 h 194"/>
                <a:gd name="T72" fmla="*/ 12 w 196"/>
                <a:gd name="T73" fmla="*/ 144 h 194"/>
                <a:gd name="T74" fmla="*/ 17 w 196"/>
                <a:gd name="T75" fmla="*/ 151 h 194"/>
                <a:gd name="T76" fmla="*/ 29 w 196"/>
                <a:gd name="T77" fmla="*/ 165 h 194"/>
                <a:gd name="T78" fmla="*/ 43 w 196"/>
                <a:gd name="T79" fmla="*/ 177 h 194"/>
                <a:gd name="T80" fmla="*/ 50 w 196"/>
                <a:gd name="T81" fmla="*/ 182 h 194"/>
                <a:gd name="T82" fmla="*/ 60 w 196"/>
                <a:gd name="T83" fmla="*/ 186 h 194"/>
                <a:gd name="T84" fmla="*/ 69 w 196"/>
                <a:gd name="T85" fmla="*/ 190 h 194"/>
                <a:gd name="T86" fmla="*/ 78 w 196"/>
                <a:gd name="T87" fmla="*/ 193 h 194"/>
                <a:gd name="T88" fmla="*/ 87 w 196"/>
                <a:gd name="T89" fmla="*/ 194 h 194"/>
                <a:gd name="T90" fmla="*/ 98 w 196"/>
                <a:gd name="T91" fmla="*/ 194 h 194"/>
                <a:gd name="T92" fmla="*/ 98 w 196"/>
                <a:gd name="T93" fmla="*/ 194 h 194"/>
                <a:gd name="T94" fmla="*/ 107 w 196"/>
                <a:gd name="T95" fmla="*/ 194 h 194"/>
                <a:gd name="T96" fmla="*/ 118 w 196"/>
                <a:gd name="T97" fmla="*/ 193 h 194"/>
                <a:gd name="T98" fmla="*/ 127 w 196"/>
                <a:gd name="T99" fmla="*/ 190 h 194"/>
                <a:gd name="T100" fmla="*/ 136 w 196"/>
                <a:gd name="T101" fmla="*/ 186 h 194"/>
                <a:gd name="T102" fmla="*/ 144 w 196"/>
                <a:gd name="T103" fmla="*/ 182 h 194"/>
                <a:gd name="T104" fmla="*/ 153 w 196"/>
                <a:gd name="T105" fmla="*/ 177 h 194"/>
                <a:gd name="T106" fmla="*/ 167 w 196"/>
                <a:gd name="T107" fmla="*/ 165 h 194"/>
                <a:gd name="T108" fmla="*/ 179 w 196"/>
                <a:gd name="T109" fmla="*/ 151 h 194"/>
                <a:gd name="T110" fmla="*/ 184 w 196"/>
                <a:gd name="T111" fmla="*/ 144 h 194"/>
                <a:gd name="T112" fmla="*/ 188 w 196"/>
                <a:gd name="T113" fmla="*/ 134 h 194"/>
                <a:gd name="T114" fmla="*/ 191 w 196"/>
                <a:gd name="T115" fmla="*/ 125 h 194"/>
                <a:gd name="T116" fmla="*/ 193 w 196"/>
                <a:gd name="T117" fmla="*/ 116 h 194"/>
                <a:gd name="T118" fmla="*/ 195 w 196"/>
                <a:gd name="T119" fmla="*/ 107 h 194"/>
                <a:gd name="T120" fmla="*/ 196 w 196"/>
                <a:gd name="T121" fmla="*/ 96 h 194"/>
                <a:gd name="T122" fmla="*/ 196 w 196"/>
                <a:gd name="T123" fmla="*/ 9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6" h="194">
                  <a:moveTo>
                    <a:pt x="196" y="96"/>
                  </a:moveTo>
                  <a:lnTo>
                    <a:pt x="196" y="96"/>
                  </a:lnTo>
                  <a:lnTo>
                    <a:pt x="195" y="87"/>
                  </a:lnTo>
                  <a:lnTo>
                    <a:pt x="193" y="78"/>
                  </a:lnTo>
                  <a:lnTo>
                    <a:pt x="191" y="67"/>
                  </a:lnTo>
                  <a:lnTo>
                    <a:pt x="188" y="59"/>
                  </a:lnTo>
                  <a:lnTo>
                    <a:pt x="184" y="50"/>
                  </a:lnTo>
                  <a:lnTo>
                    <a:pt x="179" y="42"/>
                  </a:lnTo>
                  <a:lnTo>
                    <a:pt x="167" y="27"/>
                  </a:lnTo>
                  <a:lnTo>
                    <a:pt x="153" y="16"/>
                  </a:lnTo>
                  <a:lnTo>
                    <a:pt x="144" y="10"/>
                  </a:lnTo>
                  <a:lnTo>
                    <a:pt x="136" y="7"/>
                  </a:lnTo>
                  <a:lnTo>
                    <a:pt x="127" y="3"/>
                  </a:lnTo>
                  <a:lnTo>
                    <a:pt x="118" y="1"/>
                  </a:lnTo>
                  <a:lnTo>
                    <a:pt x="107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87" y="0"/>
                  </a:lnTo>
                  <a:lnTo>
                    <a:pt x="78" y="1"/>
                  </a:lnTo>
                  <a:lnTo>
                    <a:pt x="69" y="3"/>
                  </a:lnTo>
                  <a:lnTo>
                    <a:pt x="60" y="7"/>
                  </a:lnTo>
                  <a:lnTo>
                    <a:pt x="50" y="10"/>
                  </a:lnTo>
                  <a:lnTo>
                    <a:pt x="43" y="16"/>
                  </a:lnTo>
                  <a:lnTo>
                    <a:pt x="29" y="27"/>
                  </a:lnTo>
                  <a:lnTo>
                    <a:pt x="17" y="42"/>
                  </a:lnTo>
                  <a:lnTo>
                    <a:pt x="12" y="50"/>
                  </a:lnTo>
                  <a:lnTo>
                    <a:pt x="8" y="59"/>
                  </a:lnTo>
                  <a:lnTo>
                    <a:pt x="5" y="67"/>
                  </a:lnTo>
                  <a:lnTo>
                    <a:pt x="1" y="78"/>
                  </a:lnTo>
                  <a:lnTo>
                    <a:pt x="0" y="87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107"/>
                  </a:lnTo>
                  <a:lnTo>
                    <a:pt x="1" y="116"/>
                  </a:lnTo>
                  <a:lnTo>
                    <a:pt x="5" y="125"/>
                  </a:lnTo>
                  <a:lnTo>
                    <a:pt x="8" y="134"/>
                  </a:lnTo>
                  <a:lnTo>
                    <a:pt x="12" y="144"/>
                  </a:lnTo>
                  <a:lnTo>
                    <a:pt x="17" y="151"/>
                  </a:lnTo>
                  <a:lnTo>
                    <a:pt x="29" y="165"/>
                  </a:lnTo>
                  <a:lnTo>
                    <a:pt x="43" y="177"/>
                  </a:lnTo>
                  <a:lnTo>
                    <a:pt x="50" y="182"/>
                  </a:lnTo>
                  <a:lnTo>
                    <a:pt x="60" y="186"/>
                  </a:lnTo>
                  <a:lnTo>
                    <a:pt x="69" y="190"/>
                  </a:lnTo>
                  <a:lnTo>
                    <a:pt x="78" y="193"/>
                  </a:lnTo>
                  <a:lnTo>
                    <a:pt x="87" y="194"/>
                  </a:lnTo>
                  <a:lnTo>
                    <a:pt x="98" y="194"/>
                  </a:lnTo>
                  <a:lnTo>
                    <a:pt x="98" y="194"/>
                  </a:lnTo>
                  <a:lnTo>
                    <a:pt x="107" y="194"/>
                  </a:lnTo>
                  <a:lnTo>
                    <a:pt x="118" y="193"/>
                  </a:lnTo>
                  <a:lnTo>
                    <a:pt x="127" y="190"/>
                  </a:lnTo>
                  <a:lnTo>
                    <a:pt x="136" y="186"/>
                  </a:lnTo>
                  <a:lnTo>
                    <a:pt x="144" y="182"/>
                  </a:lnTo>
                  <a:lnTo>
                    <a:pt x="153" y="177"/>
                  </a:lnTo>
                  <a:lnTo>
                    <a:pt x="167" y="165"/>
                  </a:lnTo>
                  <a:lnTo>
                    <a:pt x="179" y="151"/>
                  </a:lnTo>
                  <a:lnTo>
                    <a:pt x="184" y="144"/>
                  </a:lnTo>
                  <a:lnTo>
                    <a:pt x="188" y="134"/>
                  </a:lnTo>
                  <a:lnTo>
                    <a:pt x="191" y="125"/>
                  </a:lnTo>
                  <a:lnTo>
                    <a:pt x="193" y="116"/>
                  </a:lnTo>
                  <a:lnTo>
                    <a:pt x="195" y="107"/>
                  </a:lnTo>
                  <a:lnTo>
                    <a:pt x="196" y="96"/>
                  </a:lnTo>
                  <a:lnTo>
                    <a:pt x="196" y="9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CA20DCAB-2050-40C5-8406-B4AFC6ACC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" y="1334"/>
              <a:ext cx="196" cy="195"/>
            </a:xfrm>
            <a:custGeom>
              <a:avLst/>
              <a:gdLst>
                <a:gd name="T0" fmla="*/ 196 w 196"/>
                <a:gd name="T1" fmla="*/ 97 h 195"/>
                <a:gd name="T2" fmla="*/ 196 w 196"/>
                <a:gd name="T3" fmla="*/ 97 h 195"/>
                <a:gd name="T4" fmla="*/ 195 w 196"/>
                <a:gd name="T5" fmla="*/ 87 h 195"/>
                <a:gd name="T6" fmla="*/ 193 w 196"/>
                <a:gd name="T7" fmla="*/ 78 h 195"/>
                <a:gd name="T8" fmla="*/ 191 w 196"/>
                <a:gd name="T9" fmla="*/ 67 h 195"/>
                <a:gd name="T10" fmla="*/ 188 w 196"/>
                <a:gd name="T11" fmla="*/ 60 h 195"/>
                <a:gd name="T12" fmla="*/ 184 w 196"/>
                <a:gd name="T13" fmla="*/ 51 h 195"/>
                <a:gd name="T14" fmla="*/ 179 w 196"/>
                <a:gd name="T15" fmla="*/ 43 h 195"/>
                <a:gd name="T16" fmla="*/ 167 w 196"/>
                <a:gd name="T17" fmla="*/ 28 h 195"/>
                <a:gd name="T18" fmla="*/ 153 w 196"/>
                <a:gd name="T19" fmla="*/ 17 h 195"/>
                <a:gd name="T20" fmla="*/ 144 w 196"/>
                <a:gd name="T21" fmla="*/ 11 h 195"/>
                <a:gd name="T22" fmla="*/ 136 w 196"/>
                <a:gd name="T23" fmla="*/ 8 h 195"/>
                <a:gd name="T24" fmla="*/ 127 w 196"/>
                <a:gd name="T25" fmla="*/ 3 h 195"/>
                <a:gd name="T26" fmla="*/ 118 w 196"/>
                <a:gd name="T27" fmla="*/ 2 h 195"/>
                <a:gd name="T28" fmla="*/ 107 w 196"/>
                <a:gd name="T29" fmla="*/ 0 h 195"/>
                <a:gd name="T30" fmla="*/ 98 w 196"/>
                <a:gd name="T31" fmla="*/ 0 h 195"/>
                <a:gd name="T32" fmla="*/ 98 w 196"/>
                <a:gd name="T33" fmla="*/ 0 h 195"/>
                <a:gd name="T34" fmla="*/ 87 w 196"/>
                <a:gd name="T35" fmla="*/ 0 h 195"/>
                <a:gd name="T36" fmla="*/ 78 w 196"/>
                <a:gd name="T37" fmla="*/ 2 h 195"/>
                <a:gd name="T38" fmla="*/ 69 w 196"/>
                <a:gd name="T39" fmla="*/ 3 h 195"/>
                <a:gd name="T40" fmla="*/ 60 w 196"/>
                <a:gd name="T41" fmla="*/ 8 h 195"/>
                <a:gd name="T42" fmla="*/ 50 w 196"/>
                <a:gd name="T43" fmla="*/ 11 h 195"/>
                <a:gd name="T44" fmla="*/ 43 w 196"/>
                <a:gd name="T45" fmla="*/ 17 h 195"/>
                <a:gd name="T46" fmla="*/ 29 w 196"/>
                <a:gd name="T47" fmla="*/ 28 h 195"/>
                <a:gd name="T48" fmla="*/ 17 w 196"/>
                <a:gd name="T49" fmla="*/ 43 h 195"/>
                <a:gd name="T50" fmla="*/ 12 w 196"/>
                <a:gd name="T51" fmla="*/ 51 h 195"/>
                <a:gd name="T52" fmla="*/ 8 w 196"/>
                <a:gd name="T53" fmla="*/ 60 h 195"/>
                <a:gd name="T54" fmla="*/ 5 w 196"/>
                <a:gd name="T55" fmla="*/ 67 h 195"/>
                <a:gd name="T56" fmla="*/ 1 w 196"/>
                <a:gd name="T57" fmla="*/ 78 h 195"/>
                <a:gd name="T58" fmla="*/ 0 w 196"/>
                <a:gd name="T59" fmla="*/ 87 h 195"/>
                <a:gd name="T60" fmla="*/ 0 w 196"/>
                <a:gd name="T61" fmla="*/ 97 h 195"/>
                <a:gd name="T62" fmla="*/ 0 w 196"/>
                <a:gd name="T63" fmla="*/ 97 h 195"/>
                <a:gd name="T64" fmla="*/ 0 w 196"/>
                <a:gd name="T65" fmla="*/ 107 h 195"/>
                <a:gd name="T66" fmla="*/ 1 w 196"/>
                <a:gd name="T67" fmla="*/ 116 h 195"/>
                <a:gd name="T68" fmla="*/ 5 w 196"/>
                <a:gd name="T69" fmla="*/ 126 h 195"/>
                <a:gd name="T70" fmla="*/ 8 w 196"/>
                <a:gd name="T71" fmla="*/ 135 h 195"/>
                <a:gd name="T72" fmla="*/ 12 w 196"/>
                <a:gd name="T73" fmla="*/ 144 h 195"/>
                <a:gd name="T74" fmla="*/ 17 w 196"/>
                <a:gd name="T75" fmla="*/ 152 h 195"/>
                <a:gd name="T76" fmla="*/ 29 w 196"/>
                <a:gd name="T77" fmla="*/ 165 h 195"/>
                <a:gd name="T78" fmla="*/ 43 w 196"/>
                <a:gd name="T79" fmla="*/ 178 h 195"/>
                <a:gd name="T80" fmla="*/ 50 w 196"/>
                <a:gd name="T81" fmla="*/ 182 h 195"/>
                <a:gd name="T82" fmla="*/ 60 w 196"/>
                <a:gd name="T83" fmla="*/ 187 h 195"/>
                <a:gd name="T84" fmla="*/ 69 w 196"/>
                <a:gd name="T85" fmla="*/ 190 h 195"/>
                <a:gd name="T86" fmla="*/ 78 w 196"/>
                <a:gd name="T87" fmla="*/ 193 h 195"/>
                <a:gd name="T88" fmla="*/ 87 w 196"/>
                <a:gd name="T89" fmla="*/ 195 h 195"/>
                <a:gd name="T90" fmla="*/ 98 w 196"/>
                <a:gd name="T91" fmla="*/ 195 h 195"/>
                <a:gd name="T92" fmla="*/ 98 w 196"/>
                <a:gd name="T93" fmla="*/ 195 h 195"/>
                <a:gd name="T94" fmla="*/ 107 w 196"/>
                <a:gd name="T95" fmla="*/ 195 h 195"/>
                <a:gd name="T96" fmla="*/ 118 w 196"/>
                <a:gd name="T97" fmla="*/ 193 h 195"/>
                <a:gd name="T98" fmla="*/ 127 w 196"/>
                <a:gd name="T99" fmla="*/ 190 h 195"/>
                <a:gd name="T100" fmla="*/ 136 w 196"/>
                <a:gd name="T101" fmla="*/ 187 h 195"/>
                <a:gd name="T102" fmla="*/ 144 w 196"/>
                <a:gd name="T103" fmla="*/ 182 h 195"/>
                <a:gd name="T104" fmla="*/ 153 w 196"/>
                <a:gd name="T105" fmla="*/ 178 h 195"/>
                <a:gd name="T106" fmla="*/ 167 w 196"/>
                <a:gd name="T107" fmla="*/ 165 h 195"/>
                <a:gd name="T108" fmla="*/ 179 w 196"/>
                <a:gd name="T109" fmla="*/ 152 h 195"/>
                <a:gd name="T110" fmla="*/ 184 w 196"/>
                <a:gd name="T111" fmla="*/ 144 h 195"/>
                <a:gd name="T112" fmla="*/ 188 w 196"/>
                <a:gd name="T113" fmla="*/ 135 h 195"/>
                <a:gd name="T114" fmla="*/ 191 w 196"/>
                <a:gd name="T115" fmla="*/ 126 h 195"/>
                <a:gd name="T116" fmla="*/ 193 w 196"/>
                <a:gd name="T117" fmla="*/ 116 h 195"/>
                <a:gd name="T118" fmla="*/ 195 w 196"/>
                <a:gd name="T119" fmla="*/ 107 h 195"/>
                <a:gd name="T120" fmla="*/ 196 w 196"/>
                <a:gd name="T121" fmla="*/ 97 h 195"/>
                <a:gd name="T122" fmla="*/ 196 w 196"/>
                <a:gd name="T123" fmla="*/ 9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6" h="195">
                  <a:moveTo>
                    <a:pt x="196" y="97"/>
                  </a:moveTo>
                  <a:lnTo>
                    <a:pt x="196" y="97"/>
                  </a:lnTo>
                  <a:lnTo>
                    <a:pt x="195" y="87"/>
                  </a:lnTo>
                  <a:lnTo>
                    <a:pt x="193" y="78"/>
                  </a:lnTo>
                  <a:lnTo>
                    <a:pt x="191" y="67"/>
                  </a:lnTo>
                  <a:lnTo>
                    <a:pt x="188" y="60"/>
                  </a:lnTo>
                  <a:lnTo>
                    <a:pt x="184" y="51"/>
                  </a:lnTo>
                  <a:lnTo>
                    <a:pt x="179" y="43"/>
                  </a:lnTo>
                  <a:lnTo>
                    <a:pt x="167" y="28"/>
                  </a:lnTo>
                  <a:lnTo>
                    <a:pt x="153" y="17"/>
                  </a:lnTo>
                  <a:lnTo>
                    <a:pt x="144" y="11"/>
                  </a:lnTo>
                  <a:lnTo>
                    <a:pt x="136" y="8"/>
                  </a:lnTo>
                  <a:lnTo>
                    <a:pt x="127" y="3"/>
                  </a:lnTo>
                  <a:lnTo>
                    <a:pt x="118" y="2"/>
                  </a:lnTo>
                  <a:lnTo>
                    <a:pt x="107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3"/>
                  </a:lnTo>
                  <a:lnTo>
                    <a:pt x="60" y="8"/>
                  </a:lnTo>
                  <a:lnTo>
                    <a:pt x="50" y="11"/>
                  </a:lnTo>
                  <a:lnTo>
                    <a:pt x="43" y="17"/>
                  </a:lnTo>
                  <a:lnTo>
                    <a:pt x="29" y="28"/>
                  </a:lnTo>
                  <a:lnTo>
                    <a:pt x="17" y="43"/>
                  </a:lnTo>
                  <a:lnTo>
                    <a:pt x="12" y="51"/>
                  </a:lnTo>
                  <a:lnTo>
                    <a:pt x="8" y="60"/>
                  </a:lnTo>
                  <a:lnTo>
                    <a:pt x="5" y="67"/>
                  </a:lnTo>
                  <a:lnTo>
                    <a:pt x="1" y="78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0" y="97"/>
                  </a:lnTo>
                  <a:lnTo>
                    <a:pt x="0" y="107"/>
                  </a:lnTo>
                  <a:lnTo>
                    <a:pt x="1" y="116"/>
                  </a:lnTo>
                  <a:lnTo>
                    <a:pt x="5" y="126"/>
                  </a:lnTo>
                  <a:lnTo>
                    <a:pt x="8" y="135"/>
                  </a:lnTo>
                  <a:lnTo>
                    <a:pt x="12" y="144"/>
                  </a:lnTo>
                  <a:lnTo>
                    <a:pt x="17" y="152"/>
                  </a:lnTo>
                  <a:lnTo>
                    <a:pt x="29" y="165"/>
                  </a:lnTo>
                  <a:lnTo>
                    <a:pt x="43" y="178"/>
                  </a:lnTo>
                  <a:lnTo>
                    <a:pt x="50" y="182"/>
                  </a:lnTo>
                  <a:lnTo>
                    <a:pt x="60" y="187"/>
                  </a:lnTo>
                  <a:lnTo>
                    <a:pt x="69" y="190"/>
                  </a:lnTo>
                  <a:lnTo>
                    <a:pt x="78" y="193"/>
                  </a:lnTo>
                  <a:lnTo>
                    <a:pt x="87" y="195"/>
                  </a:lnTo>
                  <a:lnTo>
                    <a:pt x="98" y="195"/>
                  </a:lnTo>
                  <a:lnTo>
                    <a:pt x="98" y="195"/>
                  </a:lnTo>
                  <a:lnTo>
                    <a:pt x="107" y="195"/>
                  </a:lnTo>
                  <a:lnTo>
                    <a:pt x="118" y="193"/>
                  </a:lnTo>
                  <a:lnTo>
                    <a:pt x="127" y="190"/>
                  </a:lnTo>
                  <a:lnTo>
                    <a:pt x="136" y="187"/>
                  </a:lnTo>
                  <a:lnTo>
                    <a:pt x="144" y="182"/>
                  </a:lnTo>
                  <a:lnTo>
                    <a:pt x="153" y="178"/>
                  </a:lnTo>
                  <a:lnTo>
                    <a:pt x="167" y="165"/>
                  </a:lnTo>
                  <a:lnTo>
                    <a:pt x="179" y="152"/>
                  </a:lnTo>
                  <a:lnTo>
                    <a:pt x="184" y="144"/>
                  </a:lnTo>
                  <a:lnTo>
                    <a:pt x="188" y="135"/>
                  </a:lnTo>
                  <a:lnTo>
                    <a:pt x="191" y="126"/>
                  </a:lnTo>
                  <a:lnTo>
                    <a:pt x="193" y="116"/>
                  </a:lnTo>
                  <a:lnTo>
                    <a:pt x="195" y="107"/>
                  </a:lnTo>
                  <a:lnTo>
                    <a:pt x="196" y="97"/>
                  </a:lnTo>
                  <a:lnTo>
                    <a:pt x="196" y="9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63CEDF55-DEEB-4F1B-823A-12239B820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" y="1594"/>
              <a:ext cx="196" cy="195"/>
            </a:xfrm>
            <a:custGeom>
              <a:avLst/>
              <a:gdLst>
                <a:gd name="T0" fmla="*/ 196 w 196"/>
                <a:gd name="T1" fmla="*/ 97 h 195"/>
                <a:gd name="T2" fmla="*/ 196 w 196"/>
                <a:gd name="T3" fmla="*/ 97 h 195"/>
                <a:gd name="T4" fmla="*/ 195 w 196"/>
                <a:gd name="T5" fmla="*/ 88 h 195"/>
                <a:gd name="T6" fmla="*/ 193 w 196"/>
                <a:gd name="T7" fmla="*/ 79 h 195"/>
                <a:gd name="T8" fmla="*/ 191 w 196"/>
                <a:gd name="T9" fmla="*/ 68 h 195"/>
                <a:gd name="T10" fmla="*/ 188 w 196"/>
                <a:gd name="T11" fmla="*/ 60 h 195"/>
                <a:gd name="T12" fmla="*/ 184 w 196"/>
                <a:gd name="T13" fmla="*/ 51 h 195"/>
                <a:gd name="T14" fmla="*/ 179 w 196"/>
                <a:gd name="T15" fmla="*/ 43 h 195"/>
                <a:gd name="T16" fmla="*/ 167 w 196"/>
                <a:gd name="T17" fmla="*/ 28 h 195"/>
                <a:gd name="T18" fmla="*/ 153 w 196"/>
                <a:gd name="T19" fmla="*/ 17 h 195"/>
                <a:gd name="T20" fmla="*/ 144 w 196"/>
                <a:gd name="T21" fmla="*/ 11 h 195"/>
                <a:gd name="T22" fmla="*/ 136 w 196"/>
                <a:gd name="T23" fmla="*/ 8 h 195"/>
                <a:gd name="T24" fmla="*/ 127 w 196"/>
                <a:gd name="T25" fmla="*/ 3 h 195"/>
                <a:gd name="T26" fmla="*/ 118 w 196"/>
                <a:gd name="T27" fmla="*/ 2 h 195"/>
                <a:gd name="T28" fmla="*/ 107 w 196"/>
                <a:gd name="T29" fmla="*/ 0 h 195"/>
                <a:gd name="T30" fmla="*/ 98 w 196"/>
                <a:gd name="T31" fmla="*/ 0 h 195"/>
                <a:gd name="T32" fmla="*/ 98 w 196"/>
                <a:gd name="T33" fmla="*/ 0 h 195"/>
                <a:gd name="T34" fmla="*/ 87 w 196"/>
                <a:gd name="T35" fmla="*/ 0 h 195"/>
                <a:gd name="T36" fmla="*/ 78 w 196"/>
                <a:gd name="T37" fmla="*/ 2 h 195"/>
                <a:gd name="T38" fmla="*/ 69 w 196"/>
                <a:gd name="T39" fmla="*/ 3 h 195"/>
                <a:gd name="T40" fmla="*/ 60 w 196"/>
                <a:gd name="T41" fmla="*/ 8 h 195"/>
                <a:gd name="T42" fmla="*/ 50 w 196"/>
                <a:gd name="T43" fmla="*/ 11 h 195"/>
                <a:gd name="T44" fmla="*/ 43 w 196"/>
                <a:gd name="T45" fmla="*/ 17 h 195"/>
                <a:gd name="T46" fmla="*/ 29 w 196"/>
                <a:gd name="T47" fmla="*/ 28 h 195"/>
                <a:gd name="T48" fmla="*/ 17 w 196"/>
                <a:gd name="T49" fmla="*/ 43 h 195"/>
                <a:gd name="T50" fmla="*/ 12 w 196"/>
                <a:gd name="T51" fmla="*/ 51 h 195"/>
                <a:gd name="T52" fmla="*/ 8 w 196"/>
                <a:gd name="T53" fmla="*/ 60 h 195"/>
                <a:gd name="T54" fmla="*/ 5 w 196"/>
                <a:gd name="T55" fmla="*/ 68 h 195"/>
                <a:gd name="T56" fmla="*/ 1 w 196"/>
                <a:gd name="T57" fmla="*/ 79 h 195"/>
                <a:gd name="T58" fmla="*/ 0 w 196"/>
                <a:gd name="T59" fmla="*/ 88 h 195"/>
                <a:gd name="T60" fmla="*/ 0 w 196"/>
                <a:gd name="T61" fmla="*/ 97 h 195"/>
                <a:gd name="T62" fmla="*/ 0 w 196"/>
                <a:gd name="T63" fmla="*/ 97 h 195"/>
                <a:gd name="T64" fmla="*/ 0 w 196"/>
                <a:gd name="T65" fmla="*/ 108 h 195"/>
                <a:gd name="T66" fmla="*/ 1 w 196"/>
                <a:gd name="T67" fmla="*/ 117 h 195"/>
                <a:gd name="T68" fmla="*/ 5 w 196"/>
                <a:gd name="T69" fmla="*/ 126 h 195"/>
                <a:gd name="T70" fmla="*/ 8 w 196"/>
                <a:gd name="T71" fmla="*/ 135 h 195"/>
                <a:gd name="T72" fmla="*/ 12 w 196"/>
                <a:gd name="T73" fmla="*/ 144 h 195"/>
                <a:gd name="T74" fmla="*/ 17 w 196"/>
                <a:gd name="T75" fmla="*/ 152 h 195"/>
                <a:gd name="T76" fmla="*/ 29 w 196"/>
                <a:gd name="T77" fmla="*/ 166 h 195"/>
                <a:gd name="T78" fmla="*/ 43 w 196"/>
                <a:gd name="T79" fmla="*/ 178 h 195"/>
                <a:gd name="T80" fmla="*/ 50 w 196"/>
                <a:gd name="T81" fmla="*/ 183 h 195"/>
                <a:gd name="T82" fmla="*/ 60 w 196"/>
                <a:gd name="T83" fmla="*/ 187 h 195"/>
                <a:gd name="T84" fmla="*/ 69 w 196"/>
                <a:gd name="T85" fmla="*/ 190 h 195"/>
                <a:gd name="T86" fmla="*/ 78 w 196"/>
                <a:gd name="T87" fmla="*/ 193 h 195"/>
                <a:gd name="T88" fmla="*/ 87 w 196"/>
                <a:gd name="T89" fmla="*/ 195 h 195"/>
                <a:gd name="T90" fmla="*/ 98 w 196"/>
                <a:gd name="T91" fmla="*/ 195 h 195"/>
                <a:gd name="T92" fmla="*/ 98 w 196"/>
                <a:gd name="T93" fmla="*/ 195 h 195"/>
                <a:gd name="T94" fmla="*/ 107 w 196"/>
                <a:gd name="T95" fmla="*/ 195 h 195"/>
                <a:gd name="T96" fmla="*/ 118 w 196"/>
                <a:gd name="T97" fmla="*/ 193 h 195"/>
                <a:gd name="T98" fmla="*/ 127 w 196"/>
                <a:gd name="T99" fmla="*/ 190 h 195"/>
                <a:gd name="T100" fmla="*/ 136 w 196"/>
                <a:gd name="T101" fmla="*/ 187 h 195"/>
                <a:gd name="T102" fmla="*/ 144 w 196"/>
                <a:gd name="T103" fmla="*/ 183 h 195"/>
                <a:gd name="T104" fmla="*/ 153 w 196"/>
                <a:gd name="T105" fmla="*/ 178 h 195"/>
                <a:gd name="T106" fmla="*/ 167 w 196"/>
                <a:gd name="T107" fmla="*/ 166 h 195"/>
                <a:gd name="T108" fmla="*/ 179 w 196"/>
                <a:gd name="T109" fmla="*/ 152 h 195"/>
                <a:gd name="T110" fmla="*/ 184 w 196"/>
                <a:gd name="T111" fmla="*/ 144 h 195"/>
                <a:gd name="T112" fmla="*/ 188 w 196"/>
                <a:gd name="T113" fmla="*/ 135 h 195"/>
                <a:gd name="T114" fmla="*/ 191 w 196"/>
                <a:gd name="T115" fmla="*/ 126 h 195"/>
                <a:gd name="T116" fmla="*/ 193 w 196"/>
                <a:gd name="T117" fmla="*/ 117 h 195"/>
                <a:gd name="T118" fmla="*/ 195 w 196"/>
                <a:gd name="T119" fmla="*/ 108 h 195"/>
                <a:gd name="T120" fmla="*/ 196 w 196"/>
                <a:gd name="T121" fmla="*/ 97 h 195"/>
                <a:gd name="T122" fmla="*/ 196 w 196"/>
                <a:gd name="T123" fmla="*/ 9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6" h="195">
                  <a:moveTo>
                    <a:pt x="196" y="97"/>
                  </a:moveTo>
                  <a:lnTo>
                    <a:pt x="196" y="97"/>
                  </a:lnTo>
                  <a:lnTo>
                    <a:pt x="195" y="88"/>
                  </a:lnTo>
                  <a:lnTo>
                    <a:pt x="193" y="79"/>
                  </a:lnTo>
                  <a:lnTo>
                    <a:pt x="191" y="68"/>
                  </a:lnTo>
                  <a:lnTo>
                    <a:pt x="188" y="60"/>
                  </a:lnTo>
                  <a:lnTo>
                    <a:pt x="184" y="51"/>
                  </a:lnTo>
                  <a:lnTo>
                    <a:pt x="179" y="43"/>
                  </a:lnTo>
                  <a:lnTo>
                    <a:pt x="167" y="28"/>
                  </a:lnTo>
                  <a:lnTo>
                    <a:pt x="153" y="17"/>
                  </a:lnTo>
                  <a:lnTo>
                    <a:pt x="144" y="11"/>
                  </a:lnTo>
                  <a:lnTo>
                    <a:pt x="136" y="8"/>
                  </a:lnTo>
                  <a:lnTo>
                    <a:pt x="127" y="3"/>
                  </a:lnTo>
                  <a:lnTo>
                    <a:pt x="118" y="2"/>
                  </a:lnTo>
                  <a:lnTo>
                    <a:pt x="107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3"/>
                  </a:lnTo>
                  <a:lnTo>
                    <a:pt x="60" y="8"/>
                  </a:lnTo>
                  <a:lnTo>
                    <a:pt x="50" y="11"/>
                  </a:lnTo>
                  <a:lnTo>
                    <a:pt x="43" y="17"/>
                  </a:lnTo>
                  <a:lnTo>
                    <a:pt x="29" y="28"/>
                  </a:lnTo>
                  <a:lnTo>
                    <a:pt x="17" y="43"/>
                  </a:lnTo>
                  <a:lnTo>
                    <a:pt x="12" y="51"/>
                  </a:lnTo>
                  <a:lnTo>
                    <a:pt x="8" y="60"/>
                  </a:lnTo>
                  <a:lnTo>
                    <a:pt x="5" y="68"/>
                  </a:lnTo>
                  <a:lnTo>
                    <a:pt x="1" y="79"/>
                  </a:lnTo>
                  <a:lnTo>
                    <a:pt x="0" y="88"/>
                  </a:lnTo>
                  <a:lnTo>
                    <a:pt x="0" y="97"/>
                  </a:lnTo>
                  <a:lnTo>
                    <a:pt x="0" y="97"/>
                  </a:lnTo>
                  <a:lnTo>
                    <a:pt x="0" y="108"/>
                  </a:lnTo>
                  <a:lnTo>
                    <a:pt x="1" y="117"/>
                  </a:lnTo>
                  <a:lnTo>
                    <a:pt x="5" y="126"/>
                  </a:lnTo>
                  <a:lnTo>
                    <a:pt x="8" y="135"/>
                  </a:lnTo>
                  <a:lnTo>
                    <a:pt x="12" y="144"/>
                  </a:lnTo>
                  <a:lnTo>
                    <a:pt x="17" y="152"/>
                  </a:lnTo>
                  <a:lnTo>
                    <a:pt x="29" y="166"/>
                  </a:lnTo>
                  <a:lnTo>
                    <a:pt x="43" y="178"/>
                  </a:lnTo>
                  <a:lnTo>
                    <a:pt x="50" y="183"/>
                  </a:lnTo>
                  <a:lnTo>
                    <a:pt x="60" y="187"/>
                  </a:lnTo>
                  <a:lnTo>
                    <a:pt x="69" y="190"/>
                  </a:lnTo>
                  <a:lnTo>
                    <a:pt x="78" y="193"/>
                  </a:lnTo>
                  <a:lnTo>
                    <a:pt x="87" y="195"/>
                  </a:lnTo>
                  <a:lnTo>
                    <a:pt x="98" y="195"/>
                  </a:lnTo>
                  <a:lnTo>
                    <a:pt x="98" y="195"/>
                  </a:lnTo>
                  <a:lnTo>
                    <a:pt x="107" y="195"/>
                  </a:lnTo>
                  <a:lnTo>
                    <a:pt x="118" y="193"/>
                  </a:lnTo>
                  <a:lnTo>
                    <a:pt x="127" y="190"/>
                  </a:lnTo>
                  <a:lnTo>
                    <a:pt x="136" y="187"/>
                  </a:lnTo>
                  <a:lnTo>
                    <a:pt x="144" y="183"/>
                  </a:lnTo>
                  <a:lnTo>
                    <a:pt x="153" y="178"/>
                  </a:lnTo>
                  <a:lnTo>
                    <a:pt x="167" y="166"/>
                  </a:lnTo>
                  <a:lnTo>
                    <a:pt x="179" y="152"/>
                  </a:lnTo>
                  <a:lnTo>
                    <a:pt x="184" y="144"/>
                  </a:lnTo>
                  <a:lnTo>
                    <a:pt x="188" y="135"/>
                  </a:lnTo>
                  <a:lnTo>
                    <a:pt x="191" y="126"/>
                  </a:lnTo>
                  <a:lnTo>
                    <a:pt x="193" y="117"/>
                  </a:lnTo>
                  <a:lnTo>
                    <a:pt x="195" y="108"/>
                  </a:lnTo>
                  <a:lnTo>
                    <a:pt x="196" y="97"/>
                  </a:lnTo>
                  <a:lnTo>
                    <a:pt x="196" y="9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6E30962D-FBFE-4450-9427-A6F58FA4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" y="1855"/>
              <a:ext cx="196" cy="194"/>
            </a:xfrm>
            <a:custGeom>
              <a:avLst/>
              <a:gdLst>
                <a:gd name="T0" fmla="*/ 196 w 196"/>
                <a:gd name="T1" fmla="*/ 96 h 194"/>
                <a:gd name="T2" fmla="*/ 196 w 196"/>
                <a:gd name="T3" fmla="*/ 96 h 194"/>
                <a:gd name="T4" fmla="*/ 195 w 196"/>
                <a:gd name="T5" fmla="*/ 87 h 194"/>
                <a:gd name="T6" fmla="*/ 193 w 196"/>
                <a:gd name="T7" fmla="*/ 78 h 194"/>
                <a:gd name="T8" fmla="*/ 191 w 196"/>
                <a:gd name="T9" fmla="*/ 67 h 194"/>
                <a:gd name="T10" fmla="*/ 188 w 196"/>
                <a:gd name="T11" fmla="*/ 60 h 194"/>
                <a:gd name="T12" fmla="*/ 184 w 196"/>
                <a:gd name="T13" fmla="*/ 50 h 194"/>
                <a:gd name="T14" fmla="*/ 179 w 196"/>
                <a:gd name="T15" fmla="*/ 43 h 194"/>
                <a:gd name="T16" fmla="*/ 167 w 196"/>
                <a:gd name="T17" fmla="*/ 27 h 194"/>
                <a:gd name="T18" fmla="*/ 153 w 196"/>
                <a:gd name="T19" fmla="*/ 17 h 194"/>
                <a:gd name="T20" fmla="*/ 144 w 196"/>
                <a:gd name="T21" fmla="*/ 11 h 194"/>
                <a:gd name="T22" fmla="*/ 136 w 196"/>
                <a:gd name="T23" fmla="*/ 8 h 194"/>
                <a:gd name="T24" fmla="*/ 127 w 196"/>
                <a:gd name="T25" fmla="*/ 3 h 194"/>
                <a:gd name="T26" fmla="*/ 118 w 196"/>
                <a:gd name="T27" fmla="*/ 1 h 194"/>
                <a:gd name="T28" fmla="*/ 107 w 196"/>
                <a:gd name="T29" fmla="*/ 0 h 194"/>
                <a:gd name="T30" fmla="*/ 98 w 196"/>
                <a:gd name="T31" fmla="*/ 0 h 194"/>
                <a:gd name="T32" fmla="*/ 98 w 196"/>
                <a:gd name="T33" fmla="*/ 0 h 194"/>
                <a:gd name="T34" fmla="*/ 87 w 196"/>
                <a:gd name="T35" fmla="*/ 0 h 194"/>
                <a:gd name="T36" fmla="*/ 78 w 196"/>
                <a:gd name="T37" fmla="*/ 1 h 194"/>
                <a:gd name="T38" fmla="*/ 69 w 196"/>
                <a:gd name="T39" fmla="*/ 3 h 194"/>
                <a:gd name="T40" fmla="*/ 60 w 196"/>
                <a:gd name="T41" fmla="*/ 8 h 194"/>
                <a:gd name="T42" fmla="*/ 50 w 196"/>
                <a:gd name="T43" fmla="*/ 11 h 194"/>
                <a:gd name="T44" fmla="*/ 43 w 196"/>
                <a:gd name="T45" fmla="*/ 17 h 194"/>
                <a:gd name="T46" fmla="*/ 29 w 196"/>
                <a:gd name="T47" fmla="*/ 27 h 194"/>
                <a:gd name="T48" fmla="*/ 17 w 196"/>
                <a:gd name="T49" fmla="*/ 43 h 194"/>
                <a:gd name="T50" fmla="*/ 12 w 196"/>
                <a:gd name="T51" fmla="*/ 50 h 194"/>
                <a:gd name="T52" fmla="*/ 8 w 196"/>
                <a:gd name="T53" fmla="*/ 60 h 194"/>
                <a:gd name="T54" fmla="*/ 5 w 196"/>
                <a:gd name="T55" fmla="*/ 67 h 194"/>
                <a:gd name="T56" fmla="*/ 1 w 196"/>
                <a:gd name="T57" fmla="*/ 78 h 194"/>
                <a:gd name="T58" fmla="*/ 0 w 196"/>
                <a:gd name="T59" fmla="*/ 87 h 194"/>
                <a:gd name="T60" fmla="*/ 0 w 196"/>
                <a:gd name="T61" fmla="*/ 96 h 194"/>
                <a:gd name="T62" fmla="*/ 0 w 196"/>
                <a:gd name="T63" fmla="*/ 96 h 194"/>
                <a:gd name="T64" fmla="*/ 0 w 196"/>
                <a:gd name="T65" fmla="*/ 107 h 194"/>
                <a:gd name="T66" fmla="*/ 1 w 196"/>
                <a:gd name="T67" fmla="*/ 116 h 194"/>
                <a:gd name="T68" fmla="*/ 5 w 196"/>
                <a:gd name="T69" fmla="*/ 125 h 194"/>
                <a:gd name="T70" fmla="*/ 8 w 196"/>
                <a:gd name="T71" fmla="*/ 135 h 194"/>
                <a:gd name="T72" fmla="*/ 12 w 196"/>
                <a:gd name="T73" fmla="*/ 144 h 194"/>
                <a:gd name="T74" fmla="*/ 17 w 196"/>
                <a:gd name="T75" fmla="*/ 152 h 194"/>
                <a:gd name="T76" fmla="*/ 29 w 196"/>
                <a:gd name="T77" fmla="*/ 165 h 194"/>
                <a:gd name="T78" fmla="*/ 43 w 196"/>
                <a:gd name="T79" fmla="*/ 178 h 194"/>
                <a:gd name="T80" fmla="*/ 50 w 196"/>
                <a:gd name="T81" fmla="*/ 182 h 194"/>
                <a:gd name="T82" fmla="*/ 60 w 196"/>
                <a:gd name="T83" fmla="*/ 187 h 194"/>
                <a:gd name="T84" fmla="*/ 69 w 196"/>
                <a:gd name="T85" fmla="*/ 190 h 194"/>
                <a:gd name="T86" fmla="*/ 78 w 196"/>
                <a:gd name="T87" fmla="*/ 193 h 194"/>
                <a:gd name="T88" fmla="*/ 87 w 196"/>
                <a:gd name="T89" fmla="*/ 194 h 194"/>
                <a:gd name="T90" fmla="*/ 98 w 196"/>
                <a:gd name="T91" fmla="*/ 194 h 194"/>
                <a:gd name="T92" fmla="*/ 98 w 196"/>
                <a:gd name="T93" fmla="*/ 194 h 194"/>
                <a:gd name="T94" fmla="*/ 107 w 196"/>
                <a:gd name="T95" fmla="*/ 194 h 194"/>
                <a:gd name="T96" fmla="*/ 118 w 196"/>
                <a:gd name="T97" fmla="*/ 193 h 194"/>
                <a:gd name="T98" fmla="*/ 127 w 196"/>
                <a:gd name="T99" fmla="*/ 190 h 194"/>
                <a:gd name="T100" fmla="*/ 136 w 196"/>
                <a:gd name="T101" fmla="*/ 187 h 194"/>
                <a:gd name="T102" fmla="*/ 144 w 196"/>
                <a:gd name="T103" fmla="*/ 182 h 194"/>
                <a:gd name="T104" fmla="*/ 153 w 196"/>
                <a:gd name="T105" fmla="*/ 178 h 194"/>
                <a:gd name="T106" fmla="*/ 167 w 196"/>
                <a:gd name="T107" fmla="*/ 165 h 194"/>
                <a:gd name="T108" fmla="*/ 179 w 196"/>
                <a:gd name="T109" fmla="*/ 152 h 194"/>
                <a:gd name="T110" fmla="*/ 184 w 196"/>
                <a:gd name="T111" fmla="*/ 144 h 194"/>
                <a:gd name="T112" fmla="*/ 188 w 196"/>
                <a:gd name="T113" fmla="*/ 135 h 194"/>
                <a:gd name="T114" fmla="*/ 191 w 196"/>
                <a:gd name="T115" fmla="*/ 125 h 194"/>
                <a:gd name="T116" fmla="*/ 193 w 196"/>
                <a:gd name="T117" fmla="*/ 116 h 194"/>
                <a:gd name="T118" fmla="*/ 195 w 196"/>
                <a:gd name="T119" fmla="*/ 107 h 194"/>
                <a:gd name="T120" fmla="*/ 196 w 196"/>
                <a:gd name="T121" fmla="*/ 96 h 194"/>
                <a:gd name="T122" fmla="*/ 196 w 196"/>
                <a:gd name="T123" fmla="*/ 9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6" h="194">
                  <a:moveTo>
                    <a:pt x="196" y="96"/>
                  </a:moveTo>
                  <a:lnTo>
                    <a:pt x="196" y="96"/>
                  </a:lnTo>
                  <a:lnTo>
                    <a:pt x="195" y="87"/>
                  </a:lnTo>
                  <a:lnTo>
                    <a:pt x="193" y="78"/>
                  </a:lnTo>
                  <a:lnTo>
                    <a:pt x="191" y="67"/>
                  </a:lnTo>
                  <a:lnTo>
                    <a:pt x="188" y="60"/>
                  </a:lnTo>
                  <a:lnTo>
                    <a:pt x="184" y="50"/>
                  </a:lnTo>
                  <a:lnTo>
                    <a:pt x="179" y="43"/>
                  </a:lnTo>
                  <a:lnTo>
                    <a:pt x="167" y="27"/>
                  </a:lnTo>
                  <a:lnTo>
                    <a:pt x="153" y="17"/>
                  </a:lnTo>
                  <a:lnTo>
                    <a:pt x="144" y="11"/>
                  </a:lnTo>
                  <a:lnTo>
                    <a:pt x="136" y="8"/>
                  </a:lnTo>
                  <a:lnTo>
                    <a:pt x="127" y="3"/>
                  </a:lnTo>
                  <a:lnTo>
                    <a:pt x="118" y="1"/>
                  </a:lnTo>
                  <a:lnTo>
                    <a:pt x="107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87" y="0"/>
                  </a:lnTo>
                  <a:lnTo>
                    <a:pt x="78" y="1"/>
                  </a:lnTo>
                  <a:lnTo>
                    <a:pt x="69" y="3"/>
                  </a:lnTo>
                  <a:lnTo>
                    <a:pt x="60" y="8"/>
                  </a:lnTo>
                  <a:lnTo>
                    <a:pt x="50" y="11"/>
                  </a:lnTo>
                  <a:lnTo>
                    <a:pt x="43" y="17"/>
                  </a:lnTo>
                  <a:lnTo>
                    <a:pt x="29" y="27"/>
                  </a:lnTo>
                  <a:lnTo>
                    <a:pt x="17" y="43"/>
                  </a:lnTo>
                  <a:lnTo>
                    <a:pt x="12" y="50"/>
                  </a:lnTo>
                  <a:lnTo>
                    <a:pt x="8" y="60"/>
                  </a:lnTo>
                  <a:lnTo>
                    <a:pt x="5" y="67"/>
                  </a:lnTo>
                  <a:lnTo>
                    <a:pt x="1" y="78"/>
                  </a:lnTo>
                  <a:lnTo>
                    <a:pt x="0" y="87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107"/>
                  </a:lnTo>
                  <a:lnTo>
                    <a:pt x="1" y="116"/>
                  </a:lnTo>
                  <a:lnTo>
                    <a:pt x="5" y="125"/>
                  </a:lnTo>
                  <a:lnTo>
                    <a:pt x="8" y="135"/>
                  </a:lnTo>
                  <a:lnTo>
                    <a:pt x="12" y="144"/>
                  </a:lnTo>
                  <a:lnTo>
                    <a:pt x="17" y="152"/>
                  </a:lnTo>
                  <a:lnTo>
                    <a:pt x="29" y="165"/>
                  </a:lnTo>
                  <a:lnTo>
                    <a:pt x="43" y="178"/>
                  </a:lnTo>
                  <a:lnTo>
                    <a:pt x="50" y="182"/>
                  </a:lnTo>
                  <a:lnTo>
                    <a:pt x="60" y="187"/>
                  </a:lnTo>
                  <a:lnTo>
                    <a:pt x="69" y="190"/>
                  </a:lnTo>
                  <a:lnTo>
                    <a:pt x="78" y="193"/>
                  </a:lnTo>
                  <a:lnTo>
                    <a:pt x="87" y="194"/>
                  </a:lnTo>
                  <a:lnTo>
                    <a:pt x="98" y="194"/>
                  </a:lnTo>
                  <a:lnTo>
                    <a:pt x="98" y="194"/>
                  </a:lnTo>
                  <a:lnTo>
                    <a:pt x="107" y="194"/>
                  </a:lnTo>
                  <a:lnTo>
                    <a:pt x="118" y="193"/>
                  </a:lnTo>
                  <a:lnTo>
                    <a:pt x="127" y="190"/>
                  </a:lnTo>
                  <a:lnTo>
                    <a:pt x="136" y="187"/>
                  </a:lnTo>
                  <a:lnTo>
                    <a:pt x="144" y="182"/>
                  </a:lnTo>
                  <a:lnTo>
                    <a:pt x="153" y="178"/>
                  </a:lnTo>
                  <a:lnTo>
                    <a:pt x="167" y="165"/>
                  </a:lnTo>
                  <a:lnTo>
                    <a:pt x="179" y="152"/>
                  </a:lnTo>
                  <a:lnTo>
                    <a:pt x="184" y="144"/>
                  </a:lnTo>
                  <a:lnTo>
                    <a:pt x="188" y="135"/>
                  </a:lnTo>
                  <a:lnTo>
                    <a:pt x="191" y="125"/>
                  </a:lnTo>
                  <a:lnTo>
                    <a:pt x="193" y="116"/>
                  </a:lnTo>
                  <a:lnTo>
                    <a:pt x="195" y="107"/>
                  </a:lnTo>
                  <a:lnTo>
                    <a:pt x="196" y="96"/>
                  </a:lnTo>
                  <a:lnTo>
                    <a:pt x="196" y="9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A031F715-606E-4751-885A-57D00F859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8" y="1855"/>
              <a:ext cx="196" cy="194"/>
            </a:xfrm>
            <a:custGeom>
              <a:avLst/>
              <a:gdLst>
                <a:gd name="T0" fmla="*/ 196 w 196"/>
                <a:gd name="T1" fmla="*/ 96 h 194"/>
                <a:gd name="T2" fmla="*/ 196 w 196"/>
                <a:gd name="T3" fmla="*/ 96 h 194"/>
                <a:gd name="T4" fmla="*/ 196 w 196"/>
                <a:gd name="T5" fmla="*/ 87 h 194"/>
                <a:gd name="T6" fmla="*/ 194 w 196"/>
                <a:gd name="T7" fmla="*/ 78 h 194"/>
                <a:gd name="T8" fmla="*/ 191 w 196"/>
                <a:gd name="T9" fmla="*/ 67 h 194"/>
                <a:gd name="T10" fmla="*/ 188 w 196"/>
                <a:gd name="T11" fmla="*/ 60 h 194"/>
                <a:gd name="T12" fmla="*/ 184 w 196"/>
                <a:gd name="T13" fmla="*/ 50 h 194"/>
                <a:gd name="T14" fmla="*/ 179 w 196"/>
                <a:gd name="T15" fmla="*/ 43 h 194"/>
                <a:gd name="T16" fmla="*/ 167 w 196"/>
                <a:gd name="T17" fmla="*/ 27 h 194"/>
                <a:gd name="T18" fmla="*/ 153 w 196"/>
                <a:gd name="T19" fmla="*/ 17 h 194"/>
                <a:gd name="T20" fmla="*/ 145 w 196"/>
                <a:gd name="T21" fmla="*/ 11 h 194"/>
                <a:gd name="T22" fmla="*/ 136 w 196"/>
                <a:gd name="T23" fmla="*/ 8 h 194"/>
                <a:gd name="T24" fmla="*/ 127 w 196"/>
                <a:gd name="T25" fmla="*/ 3 h 194"/>
                <a:gd name="T26" fmla="*/ 118 w 196"/>
                <a:gd name="T27" fmla="*/ 1 h 194"/>
                <a:gd name="T28" fmla="*/ 109 w 196"/>
                <a:gd name="T29" fmla="*/ 0 h 194"/>
                <a:gd name="T30" fmla="*/ 98 w 196"/>
                <a:gd name="T31" fmla="*/ 0 h 194"/>
                <a:gd name="T32" fmla="*/ 98 w 196"/>
                <a:gd name="T33" fmla="*/ 0 h 194"/>
                <a:gd name="T34" fmla="*/ 89 w 196"/>
                <a:gd name="T35" fmla="*/ 0 h 194"/>
                <a:gd name="T36" fmla="*/ 78 w 196"/>
                <a:gd name="T37" fmla="*/ 1 h 194"/>
                <a:gd name="T38" fmla="*/ 69 w 196"/>
                <a:gd name="T39" fmla="*/ 3 h 194"/>
                <a:gd name="T40" fmla="*/ 60 w 196"/>
                <a:gd name="T41" fmla="*/ 8 h 194"/>
                <a:gd name="T42" fmla="*/ 52 w 196"/>
                <a:gd name="T43" fmla="*/ 11 h 194"/>
                <a:gd name="T44" fmla="*/ 44 w 196"/>
                <a:gd name="T45" fmla="*/ 17 h 194"/>
                <a:gd name="T46" fmla="*/ 29 w 196"/>
                <a:gd name="T47" fmla="*/ 27 h 194"/>
                <a:gd name="T48" fmla="*/ 17 w 196"/>
                <a:gd name="T49" fmla="*/ 43 h 194"/>
                <a:gd name="T50" fmla="*/ 12 w 196"/>
                <a:gd name="T51" fmla="*/ 50 h 194"/>
                <a:gd name="T52" fmla="*/ 8 w 196"/>
                <a:gd name="T53" fmla="*/ 60 h 194"/>
                <a:gd name="T54" fmla="*/ 4 w 196"/>
                <a:gd name="T55" fmla="*/ 67 h 194"/>
                <a:gd name="T56" fmla="*/ 3 w 196"/>
                <a:gd name="T57" fmla="*/ 78 h 194"/>
                <a:gd name="T58" fmla="*/ 1 w 196"/>
                <a:gd name="T59" fmla="*/ 87 h 194"/>
                <a:gd name="T60" fmla="*/ 0 w 196"/>
                <a:gd name="T61" fmla="*/ 96 h 194"/>
                <a:gd name="T62" fmla="*/ 0 w 196"/>
                <a:gd name="T63" fmla="*/ 96 h 194"/>
                <a:gd name="T64" fmla="*/ 1 w 196"/>
                <a:gd name="T65" fmla="*/ 107 h 194"/>
                <a:gd name="T66" fmla="*/ 3 w 196"/>
                <a:gd name="T67" fmla="*/ 116 h 194"/>
                <a:gd name="T68" fmla="*/ 4 w 196"/>
                <a:gd name="T69" fmla="*/ 125 h 194"/>
                <a:gd name="T70" fmla="*/ 8 w 196"/>
                <a:gd name="T71" fmla="*/ 135 h 194"/>
                <a:gd name="T72" fmla="*/ 12 w 196"/>
                <a:gd name="T73" fmla="*/ 144 h 194"/>
                <a:gd name="T74" fmla="*/ 17 w 196"/>
                <a:gd name="T75" fmla="*/ 152 h 194"/>
                <a:gd name="T76" fmla="*/ 29 w 196"/>
                <a:gd name="T77" fmla="*/ 165 h 194"/>
                <a:gd name="T78" fmla="*/ 44 w 196"/>
                <a:gd name="T79" fmla="*/ 178 h 194"/>
                <a:gd name="T80" fmla="*/ 52 w 196"/>
                <a:gd name="T81" fmla="*/ 182 h 194"/>
                <a:gd name="T82" fmla="*/ 60 w 196"/>
                <a:gd name="T83" fmla="*/ 187 h 194"/>
                <a:gd name="T84" fmla="*/ 69 w 196"/>
                <a:gd name="T85" fmla="*/ 190 h 194"/>
                <a:gd name="T86" fmla="*/ 78 w 196"/>
                <a:gd name="T87" fmla="*/ 193 h 194"/>
                <a:gd name="T88" fmla="*/ 89 w 196"/>
                <a:gd name="T89" fmla="*/ 194 h 194"/>
                <a:gd name="T90" fmla="*/ 98 w 196"/>
                <a:gd name="T91" fmla="*/ 194 h 194"/>
                <a:gd name="T92" fmla="*/ 98 w 196"/>
                <a:gd name="T93" fmla="*/ 194 h 194"/>
                <a:gd name="T94" fmla="*/ 109 w 196"/>
                <a:gd name="T95" fmla="*/ 194 h 194"/>
                <a:gd name="T96" fmla="*/ 118 w 196"/>
                <a:gd name="T97" fmla="*/ 193 h 194"/>
                <a:gd name="T98" fmla="*/ 127 w 196"/>
                <a:gd name="T99" fmla="*/ 190 h 194"/>
                <a:gd name="T100" fmla="*/ 136 w 196"/>
                <a:gd name="T101" fmla="*/ 187 h 194"/>
                <a:gd name="T102" fmla="*/ 145 w 196"/>
                <a:gd name="T103" fmla="*/ 182 h 194"/>
                <a:gd name="T104" fmla="*/ 153 w 196"/>
                <a:gd name="T105" fmla="*/ 178 h 194"/>
                <a:gd name="T106" fmla="*/ 167 w 196"/>
                <a:gd name="T107" fmla="*/ 165 h 194"/>
                <a:gd name="T108" fmla="*/ 179 w 196"/>
                <a:gd name="T109" fmla="*/ 152 h 194"/>
                <a:gd name="T110" fmla="*/ 184 w 196"/>
                <a:gd name="T111" fmla="*/ 144 h 194"/>
                <a:gd name="T112" fmla="*/ 188 w 196"/>
                <a:gd name="T113" fmla="*/ 135 h 194"/>
                <a:gd name="T114" fmla="*/ 191 w 196"/>
                <a:gd name="T115" fmla="*/ 125 h 194"/>
                <a:gd name="T116" fmla="*/ 194 w 196"/>
                <a:gd name="T117" fmla="*/ 116 h 194"/>
                <a:gd name="T118" fmla="*/ 196 w 196"/>
                <a:gd name="T119" fmla="*/ 107 h 194"/>
                <a:gd name="T120" fmla="*/ 196 w 196"/>
                <a:gd name="T121" fmla="*/ 96 h 194"/>
                <a:gd name="T122" fmla="*/ 196 w 196"/>
                <a:gd name="T123" fmla="*/ 9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6" h="194">
                  <a:moveTo>
                    <a:pt x="196" y="96"/>
                  </a:moveTo>
                  <a:lnTo>
                    <a:pt x="196" y="96"/>
                  </a:lnTo>
                  <a:lnTo>
                    <a:pt x="196" y="87"/>
                  </a:lnTo>
                  <a:lnTo>
                    <a:pt x="194" y="78"/>
                  </a:lnTo>
                  <a:lnTo>
                    <a:pt x="191" y="67"/>
                  </a:lnTo>
                  <a:lnTo>
                    <a:pt x="188" y="60"/>
                  </a:lnTo>
                  <a:lnTo>
                    <a:pt x="184" y="50"/>
                  </a:lnTo>
                  <a:lnTo>
                    <a:pt x="179" y="43"/>
                  </a:lnTo>
                  <a:lnTo>
                    <a:pt x="167" y="27"/>
                  </a:lnTo>
                  <a:lnTo>
                    <a:pt x="153" y="17"/>
                  </a:lnTo>
                  <a:lnTo>
                    <a:pt x="145" y="11"/>
                  </a:lnTo>
                  <a:lnTo>
                    <a:pt x="136" y="8"/>
                  </a:lnTo>
                  <a:lnTo>
                    <a:pt x="127" y="3"/>
                  </a:lnTo>
                  <a:lnTo>
                    <a:pt x="118" y="1"/>
                  </a:lnTo>
                  <a:lnTo>
                    <a:pt x="109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89" y="0"/>
                  </a:lnTo>
                  <a:lnTo>
                    <a:pt x="78" y="1"/>
                  </a:lnTo>
                  <a:lnTo>
                    <a:pt x="69" y="3"/>
                  </a:lnTo>
                  <a:lnTo>
                    <a:pt x="60" y="8"/>
                  </a:lnTo>
                  <a:lnTo>
                    <a:pt x="52" y="11"/>
                  </a:lnTo>
                  <a:lnTo>
                    <a:pt x="44" y="17"/>
                  </a:lnTo>
                  <a:lnTo>
                    <a:pt x="29" y="27"/>
                  </a:lnTo>
                  <a:lnTo>
                    <a:pt x="17" y="43"/>
                  </a:lnTo>
                  <a:lnTo>
                    <a:pt x="12" y="50"/>
                  </a:lnTo>
                  <a:lnTo>
                    <a:pt x="8" y="60"/>
                  </a:lnTo>
                  <a:lnTo>
                    <a:pt x="4" y="67"/>
                  </a:lnTo>
                  <a:lnTo>
                    <a:pt x="3" y="78"/>
                  </a:lnTo>
                  <a:lnTo>
                    <a:pt x="1" y="87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1" y="107"/>
                  </a:lnTo>
                  <a:lnTo>
                    <a:pt x="3" y="116"/>
                  </a:lnTo>
                  <a:lnTo>
                    <a:pt x="4" y="125"/>
                  </a:lnTo>
                  <a:lnTo>
                    <a:pt x="8" y="135"/>
                  </a:lnTo>
                  <a:lnTo>
                    <a:pt x="12" y="144"/>
                  </a:lnTo>
                  <a:lnTo>
                    <a:pt x="17" y="152"/>
                  </a:lnTo>
                  <a:lnTo>
                    <a:pt x="29" y="165"/>
                  </a:lnTo>
                  <a:lnTo>
                    <a:pt x="44" y="178"/>
                  </a:lnTo>
                  <a:lnTo>
                    <a:pt x="52" y="182"/>
                  </a:lnTo>
                  <a:lnTo>
                    <a:pt x="60" y="187"/>
                  </a:lnTo>
                  <a:lnTo>
                    <a:pt x="69" y="190"/>
                  </a:lnTo>
                  <a:lnTo>
                    <a:pt x="78" y="193"/>
                  </a:lnTo>
                  <a:lnTo>
                    <a:pt x="89" y="194"/>
                  </a:lnTo>
                  <a:lnTo>
                    <a:pt x="98" y="194"/>
                  </a:lnTo>
                  <a:lnTo>
                    <a:pt x="98" y="194"/>
                  </a:lnTo>
                  <a:lnTo>
                    <a:pt x="109" y="194"/>
                  </a:lnTo>
                  <a:lnTo>
                    <a:pt x="118" y="193"/>
                  </a:lnTo>
                  <a:lnTo>
                    <a:pt x="127" y="190"/>
                  </a:lnTo>
                  <a:lnTo>
                    <a:pt x="136" y="187"/>
                  </a:lnTo>
                  <a:lnTo>
                    <a:pt x="145" y="182"/>
                  </a:lnTo>
                  <a:lnTo>
                    <a:pt x="153" y="178"/>
                  </a:lnTo>
                  <a:lnTo>
                    <a:pt x="167" y="165"/>
                  </a:lnTo>
                  <a:lnTo>
                    <a:pt x="179" y="152"/>
                  </a:lnTo>
                  <a:lnTo>
                    <a:pt x="184" y="144"/>
                  </a:lnTo>
                  <a:lnTo>
                    <a:pt x="188" y="135"/>
                  </a:lnTo>
                  <a:lnTo>
                    <a:pt x="191" y="125"/>
                  </a:lnTo>
                  <a:lnTo>
                    <a:pt x="194" y="116"/>
                  </a:lnTo>
                  <a:lnTo>
                    <a:pt x="196" y="107"/>
                  </a:lnTo>
                  <a:lnTo>
                    <a:pt x="196" y="96"/>
                  </a:lnTo>
                  <a:lnTo>
                    <a:pt x="196" y="9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C9CA368E-2038-4CF6-873A-6283EBE56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0" y="1855"/>
              <a:ext cx="196" cy="194"/>
            </a:xfrm>
            <a:custGeom>
              <a:avLst/>
              <a:gdLst>
                <a:gd name="T0" fmla="*/ 196 w 196"/>
                <a:gd name="T1" fmla="*/ 96 h 194"/>
                <a:gd name="T2" fmla="*/ 196 w 196"/>
                <a:gd name="T3" fmla="*/ 96 h 194"/>
                <a:gd name="T4" fmla="*/ 195 w 196"/>
                <a:gd name="T5" fmla="*/ 87 h 194"/>
                <a:gd name="T6" fmla="*/ 193 w 196"/>
                <a:gd name="T7" fmla="*/ 78 h 194"/>
                <a:gd name="T8" fmla="*/ 191 w 196"/>
                <a:gd name="T9" fmla="*/ 67 h 194"/>
                <a:gd name="T10" fmla="*/ 188 w 196"/>
                <a:gd name="T11" fmla="*/ 60 h 194"/>
                <a:gd name="T12" fmla="*/ 184 w 196"/>
                <a:gd name="T13" fmla="*/ 50 h 194"/>
                <a:gd name="T14" fmla="*/ 179 w 196"/>
                <a:gd name="T15" fmla="*/ 43 h 194"/>
                <a:gd name="T16" fmla="*/ 167 w 196"/>
                <a:gd name="T17" fmla="*/ 27 h 194"/>
                <a:gd name="T18" fmla="*/ 153 w 196"/>
                <a:gd name="T19" fmla="*/ 17 h 194"/>
                <a:gd name="T20" fmla="*/ 144 w 196"/>
                <a:gd name="T21" fmla="*/ 11 h 194"/>
                <a:gd name="T22" fmla="*/ 136 w 196"/>
                <a:gd name="T23" fmla="*/ 8 h 194"/>
                <a:gd name="T24" fmla="*/ 127 w 196"/>
                <a:gd name="T25" fmla="*/ 3 h 194"/>
                <a:gd name="T26" fmla="*/ 118 w 196"/>
                <a:gd name="T27" fmla="*/ 1 h 194"/>
                <a:gd name="T28" fmla="*/ 107 w 196"/>
                <a:gd name="T29" fmla="*/ 0 h 194"/>
                <a:gd name="T30" fmla="*/ 98 w 196"/>
                <a:gd name="T31" fmla="*/ 0 h 194"/>
                <a:gd name="T32" fmla="*/ 98 w 196"/>
                <a:gd name="T33" fmla="*/ 0 h 194"/>
                <a:gd name="T34" fmla="*/ 87 w 196"/>
                <a:gd name="T35" fmla="*/ 0 h 194"/>
                <a:gd name="T36" fmla="*/ 78 w 196"/>
                <a:gd name="T37" fmla="*/ 1 h 194"/>
                <a:gd name="T38" fmla="*/ 69 w 196"/>
                <a:gd name="T39" fmla="*/ 3 h 194"/>
                <a:gd name="T40" fmla="*/ 60 w 196"/>
                <a:gd name="T41" fmla="*/ 8 h 194"/>
                <a:gd name="T42" fmla="*/ 50 w 196"/>
                <a:gd name="T43" fmla="*/ 11 h 194"/>
                <a:gd name="T44" fmla="*/ 43 w 196"/>
                <a:gd name="T45" fmla="*/ 17 h 194"/>
                <a:gd name="T46" fmla="*/ 29 w 196"/>
                <a:gd name="T47" fmla="*/ 27 h 194"/>
                <a:gd name="T48" fmla="*/ 17 w 196"/>
                <a:gd name="T49" fmla="*/ 43 h 194"/>
                <a:gd name="T50" fmla="*/ 12 w 196"/>
                <a:gd name="T51" fmla="*/ 50 h 194"/>
                <a:gd name="T52" fmla="*/ 8 w 196"/>
                <a:gd name="T53" fmla="*/ 60 h 194"/>
                <a:gd name="T54" fmla="*/ 5 w 196"/>
                <a:gd name="T55" fmla="*/ 67 h 194"/>
                <a:gd name="T56" fmla="*/ 1 w 196"/>
                <a:gd name="T57" fmla="*/ 78 h 194"/>
                <a:gd name="T58" fmla="*/ 0 w 196"/>
                <a:gd name="T59" fmla="*/ 87 h 194"/>
                <a:gd name="T60" fmla="*/ 0 w 196"/>
                <a:gd name="T61" fmla="*/ 96 h 194"/>
                <a:gd name="T62" fmla="*/ 0 w 196"/>
                <a:gd name="T63" fmla="*/ 96 h 194"/>
                <a:gd name="T64" fmla="*/ 0 w 196"/>
                <a:gd name="T65" fmla="*/ 107 h 194"/>
                <a:gd name="T66" fmla="*/ 1 w 196"/>
                <a:gd name="T67" fmla="*/ 116 h 194"/>
                <a:gd name="T68" fmla="*/ 5 w 196"/>
                <a:gd name="T69" fmla="*/ 125 h 194"/>
                <a:gd name="T70" fmla="*/ 8 w 196"/>
                <a:gd name="T71" fmla="*/ 135 h 194"/>
                <a:gd name="T72" fmla="*/ 12 w 196"/>
                <a:gd name="T73" fmla="*/ 144 h 194"/>
                <a:gd name="T74" fmla="*/ 17 w 196"/>
                <a:gd name="T75" fmla="*/ 152 h 194"/>
                <a:gd name="T76" fmla="*/ 29 w 196"/>
                <a:gd name="T77" fmla="*/ 165 h 194"/>
                <a:gd name="T78" fmla="*/ 43 w 196"/>
                <a:gd name="T79" fmla="*/ 178 h 194"/>
                <a:gd name="T80" fmla="*/ 50 w 196"/>
                <a:gd name="T81" fmla="*/ 182 h 194"/>
                <a:gd name="T82" fmla="*/ 60 w 196"/>
                <a:gd name="T83" fmla="*/ 187 h 194"/>
                <a:gd name="T84" fmla="*/ 69 w 196"/>
                <a:gd name="T85" fmla="*/ 190 h 194"/>
                <a:gd name="T86" fmla="*/ 78 w 196"/>
                <a:gd name="T87" fmla="*/ 193 h 194"/>
                <a:gd name="T88" fmla="*/ 87 w 196"/>
                <a:gd name="T89" fmla="*/ 194 h 194"/>
                <a:gd name="T90" fmla="*/ 98 w 196"/>
                <a:gd name="T91" fmla="*/ 194 h 194"/>
                <a:gd name="T92" fmla="*/ 98 w 196"/>
                <a:gd name="T93" fmla="*/ 194 h 194"/>
                <a:gd name="T94" fmla="*/ 107 w 196"/>
                <a:gd name="T95" fmla="*/ 194 h 194"/>
                <a:gd name="T96" fmla="*/ 118 w 196"/>
                <a:gd name="T97" fmla="*/ 193 h 194"/>
                <a:gd name="T98" fmla="*/ 127 w 196"/>
                <a:gd name="T99" fmla="*/ 190 h 194"/>
                <a:gd name="T100" fmla="*/ 136 w 196"/>
                <a:gd name="T101" fmla="*/ 187 h 194"/>
                <a:gd name="T102" fmla="*/ 144 w 196"/>
                <a:gd name="T103" fmla="*/ 182 h 194"/>
                <a:gd name="T104" fmla="*/ 153 w 196"/>
                <a:gd name="T105" fmla="*/ 178 h 194"/>
                <a:gd name="T106" fmla="*/ 167 w 196"/>
                <a:gd name="T107" fmla="*/ 165 h 194"/>
                <a:gd name="T108" fmla="*/ 179 w 196"/>
                <a:gd name="T109" fmla="*/ 152 h 194"/>
                <a:gd name="T110" fmla="*/ 184 w 196"/>
                <a:gd name="T111" fmla="*/ 144 h 194"/>
                <a:gd name="T112" fmla="*/ 188 w 196"/>
                <a:gd name="T113" fmla="*/ 135 h 194"/>
                <a:gd name="T114" fmla="*/ 191 w 196"/>
                <a:gd name="T115" fmla="*/ 125 h 194"/>
                <a:gd name="T116" fmla="*/ 193 w 196"/>
                <a:gd name="T117" fmla="*/ 116 h 194"/>
                <a:gd name="T118" fmla="*/ 195 w 196"/>
                <a:gd name="T119" fmla="*/ 107 h 194"/>
                <a:gd name="T120" fmla="*/ 196 w 196"/>
                <a:gd name="T121" fmla="*/ 96 h 194"/>
                <a:gd name="T122" fmla="*/ 196 w 196"/>
                <a:gd name="T123" fmla="*/ 9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6" h="194">
                  <a:moveTo>
                    <a:pt x="196" y="96"/>
                  </a:moveTo>
                  <a:lnTo>
                    <a:pt x="196" y="96"/>
                  </a:lnTo>
                  <a:lnTo>
                    <a:pt x="195" y="87"/>
                  </a:lnTo>
                  <a:lnTo>
                    <a:pt x="193" y="78"/>
                  </a:lnTo>
                  <a:lnTo>
                    <a:pt x="191" y="67"/>
                  </a:lnTo>
                  <a:lnTo>
                    <a:pt x="188" y="60"/>
                  </a:lnTo>
                  <a:lnTo>
                    <a:pt x="184" y="50"/>
                  </a:lnTo>
                  <a:lnTo>
                    <a:pt x="179" y="43"/>
                  </a:lnTo>
                  <a:lnTo>
                    <a:pt x="167" y="27"/>
                  </a:lnTo>
                  <a:lnTo>
                    <a:pt x="153" y="17"/>
                  </a:lnTo>
                  <a:lnTo>
                    <a:pt x="144" y="11"/>
                  </a:lnTo>
                  <a:lnTo>
                    <a:pt x="136" y="8"/>
                  </a:lnTo>
                  <a:lnTo>
                    <a:pt x="127" y="3"/>
                  </a:lnTo>
                  <a:lnTo>
                    <a:pt x="118" y="1"/>
                  </a:lnTo>
                  <a:lnTo>
                    <a:pt x="107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87" y="0"/>
                  </a:lnTo>
                  <a:lnTo>
                    <a:pt x="78" y="1"/>
                  </a:lnTo>
                  <a:lnTo>
                    <a:pt x="69" y="3"/>
                  </a:lnTo>
                  <a:lnTo>
                    <a:pt x="60" y="8"/>
                  </a:lnTo>
                  <a:lnTo>
                    <a:pt x="50" y="11"/>
                  </a:lnTo>
                  <a:lnTo>
                    <a:pt x="43" y="17"/>
                  </a:lnTo>
                  <a:lnTo>
                    <a:pt x="29" y="27"/>
                  </a:lnTo>
                  <a:lnTo>
                    <a:pt x="17" y="43"/>
                  </a:lnTo>
                  <a:lnTo>
                    <a:pt x="12" y="50"/>
                  </a:lnTo>
                  <a:lnTo>
                    <a:pt x="8" y="60"/>
                  </a:lnTo>
                  <a:lnTo>
                    <a:pt x="5" y="67"/>
                  </a:lnTo>
                  <a:lnTo>
                    <a:pt x="1" y="78"/>
                  </a:lnTo>
                  <a:lnTo>
                    <a:pt x="0" y="87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107"/>
                  </a:lnTo>
                  <a:lnTo>
                    <a:pt x="1" y="116"/>
                  </a:lnTo>
                  <a:lnTo>
                    <a:pt x="5" y="125"/>
                  </a:lnTo>
                  <a:lnTo>
                    <a:pt x="8" y="135"/>
                  </a:lnTo>
                  <a:lnTo>
                    <a:pt x="12" y="144"/>
                  </a:lnTo>
                  <a:lnTo>
                    <a:pt x="17" y="152"/>
                  </a:lnTo>
                  <a:lnTo>
                    <a:pt x="29" y="165"/>
                  </a:lnTo>
                  <a:lnTo>
                    <a:pt x="43" y="178"/>
                  </a:lnTo>
                  <a:lnTo>
                    <a:pt x="50" y="182"/>
                  </a:lnTo>
                  <a:lnTo>
                    <a:pt x="60" y="187"/>
                  </a:lnTo>
                  <a:lnTo>
                    <a:pt x="69" y="190"/>
                  </a:lnTo>
                  <a:lnTo>
                    <a:pt x="78" y="193"/>
                  </a:lnTo>
                  <a:lnTo>
                    <a:pt x="87" y="194"/>
                  </a:lnTo>
                  <a:lnTo>
                    <a:pt x="98" y="194"/>
                  </a:lnTo>
                  <a:lnTo>
                    <a:pt x="98" y="194"/>
                  </a:lnTo>
                  <a:lnTo>
                    <a:pt x="107" y="194"/>
                  </a:lnTo>
                  <a:lnTo>
                    <a:pt x="118" y="193"/>
                  </a:lnTo>
                  <a:lnTo>
                    <a:pt x="127" y="190"/>
                  </a:lnTo>
                  <a:lnTo>
                    <a:pt x="136" y="187"/>
                  </a:lnTo>
                  <a:lnTo>
                    <a:pt x="144" y="182"/>
                  </a:lnTo>
                  <a:lnTo>
                    <a:pt x="153" y="178"/>
                  </a:lnTo>
                  <a:lnTo>
                    <a:pt x="167" y="165"/>
                  </a:lnTo>
                  <a:lnTo>
                    <a:pt x="179" y="152"/>
                  </a:lnTo>
                  <a:lnTo>
                    <a:pt x="184" y="144"/>
                  </a:lnTo>
                  <a:lnTo>
                    <a:pt x="188" y="135"/>
                  </a:lnTo>
                  <a:lnTo>
                    <a:pt x="191" y="125"/>
                  </a:lnTo>
                  <a:lnTo>
                    <a:pt x="193" y="116"/>
                  </a:lnTo>
                  <a:lnTo>
                    <a:pt x="195" y="107"/>
                  </a:lnTo>
                  <a:lnTo>
                    <a:pt x="196" y="96"/>
                  </a:lnTo>
                  <a:lnTo>
                    <a:pt x="196" y="9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E6CCA78B-FEDB-4848-89DF-2A0AA81455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" y="3158"/>
              <a:ext cx="197" cy="195"/>
            </a:xfrm>
            <a:custGeom>
              <a:avLst/>
              <a:gdLst>
                <a:gd name="T0" fmla="*/ 197 w 197"/>
                <a:gd name="T1" fmla="*/ 97 h 195"/>
                <a:gd name="T2" fmla="*/ 197 w 197"/>
                <a:gd name="T3" fmla="*/ 97 h 195"/>
                <a:gd name="T4" fmla="*/ 195 w 197"/>
                <a:gd name="T5" fmla="*/ 88 h 195"/>
                <a:gd name="T6" fmla="*/ 194 w 197"/>
                <a:gd name="T7" fmla="*/ 77 h 195"/>
                <a:gd name="T8" fmla="*/ 192 w 197"/>
                <a:gd name="T9" fmla="*/ 68 h 195"/>
                <a:gd name="T10" fmla="*/ 189 w 197"/>
                <a:gd name="T11" fmla="*/ 60 h 195"/>
                <a:gd name="T12" fmla="*/ 184 w 197"/>
                <a:gd name="T13" fmla="*/ 51 h 195"/>
                <a:gd name="T14" fmla="*/ 180 w 197"/>
                <a:gd name="T15" fmla="*/ 43 h 195"/>
                <a:gd name="T16" fmla="*/ 167 w 197"/>
                <a:gd name="T17" fmla="*/ 28 h 195"/>
                <a:gd name="T18" fmla="*/ 154 w 197"/>
                <a:gd name="T19" fmla="*/ 16 h 195"/>
                <a:gd name="T20" fmla="*/ 144 w 197"/>
                <a:gd name="T21" fmla="*/ 11 h 195"/>
                <a:gd name="T22" fmla="*/ 137 w 197"/>
                <a:gd name="T23" fmla="*/ 8 h 195"/>
                <a:gd name="T24" fmla="*/ 128 w 197"/>
                <a:gd name="T25" fmla="*/ 4 h 195"/>
                <a:gd name="T26" fmla="*/ 118 w 197"/>
                <a:gd name="T27" fmla="*/ 2 h 195"/>
                <a:gd name="T28" fmla="*/ 108 w 197"/>
                <a:gd name="T29" fmla="*/ 0 h 195"/>
                <a:gd name="T30" fmla="*/ 99 w 197"/>
                <a:gd name="T31" fmla="*/ 0 h 195"/>
                <a:gd name="T32" fmla="*/ 99 w 197"/>
                <a:gd name="T33" fmla="*/ 0 h 195"/>
                <a:gd name="T34" fmla="*/ 88 w 197"/>
                <a:gd name="T35" fmla="*/ 0 h 195"/>
                <a:gd name="T36" fmla="*/ 79 w 197"/>
                <a:gd name="T37" fmla="*/ 2 h 195"/>
                <a:gd name="T38" fmla="*/ 69 w 197"/>
                <a:gd name="T39" fmla="*/ 4 h 195"/>
                <a:gd name="T40" fmla="*/ 60 w 197"/>
                <a:gd name="T41" fmla="*/ 8 h 195"/>
                <a:gd name="T42" fmla="*/ 51 w 197"/>
                <a:gd name="T43" fmla="*/ 11 h 195"/>
                <a:gd name="T44" fmla="*/ 43 w 197"/>
                <a:gd name="T45" fmla="*/ 16 h 195"/>
                <a:gd name="T46" fmla="*/ 30 w 197"/>
                <a:gd name="T47" fmla="*/ 28 h 195"/>
                <a:gd name="T48" fmla="*/ 17 w 197"/>
                <a:gd name="T49" fmla="*/ 43 h 195"/>
                <a:gd name="T50" fmla="*/ 13 w 197"/>
                <a:gd name="T51" fmla="*/ 51 h 195"/>
                <a:gd name="T52" fmla="*/ 8 w 197"/>
                <a:gd name="T53" fmla="*/ 60 h 195"/>
                <a:gd name="T54" fmla="*/ 5 w 197"/>
                <a:gd name="T55" fmla="*/ 68 h 195"/>
                <a:gd name="T56" fmla="*/ 2 w 197"/>
                <a:gd name="T57" fmla="*/ 77 h 195"/>
                <a:gd name="T58" fmla="*/ 0 w 197"/>
                <a:gd name="T59" fmla="*/ 88 h 195"/>
                <a:gd name="T60" fmla="*/ 0 w 197"/>
                <a:gd name="T61" fmla="*/ 97 h 195"/>
                <a:gd name="T62" fmla="*/ 0 w 197"/>
                <a:gd name="T63" fmla="*/ 97 h 195"/>
                <a:gd name="T64" fmla="*/ 0 w 197"/>
                <a:gd name="T65" fmla="*/ 108 h 195"/>
                <a:gd name="T66" fmla="*/ 2 w 197"/>
                <a:gd name="T67" fmla="*/ 117 h 195"/>
                <a:gd name="T68" fmla="*/ 5 w 197"/>
                <a:gd name="T69" fmla="*/ 126 h 195"/>
                <a:gd name="T70" fmla="*/ 8 w 197"/>
                <a:gd name="T71" fmla="*/ 135 h 195"/>
                <a:gd name="T72" fmla="*/ 13 w 197"/>
                <a:gd name="T73" fmla="*/ 144 h 195"/>
                <a:gd name="T74" fmla="*/ 17 w 197"/>
                <a:gd name="T75" fmla="*/ 152 h 195"/>
                <a:gd name="T76" fmla="*/ 30 w 197"/>
                <a:gd name="T77" fmla="*/ 166 h 195"/>
                <a:gd name="T78" fmla="*/ 43 w 197"/>
                <a:gd name="T79" fmla="*/ 178 h 195"/>
                <a:gd name="T80" fmla="*/ 51 w 197"/>
                <a:gd name="T81" fmla="*/ 183 h 195"/>
                <a:gd name="T82" fmla="*/ 60 w 197"/>
                <a:gd name="T83" fmla="*/ 187 h 195"/>
                <a:gd name="T84" fmla="*/ 69 w 197"/>
                <a:gd name="T85" fmla="*/ 190 h 195"/>
                <a:gd name="T86" fmla="*/ 79 w 197"/>
                <a:gd name="T87" fmla="*/ 193 h 195"/>
                <a:gd name="T88" fmla="*/ 88 w 197"/>
                <a:gd name="T89" fmla="*/ 195 h 195"/>
                <a:gd name="T90" fmla="*/ 99 w 197"/>
                <a:gd name="T91" fmla="*/ 195 h 195"/>
                <a:gd name="T92" fmla="*/ 99 w 197"/>
                <a:gd name="T93" fmla="*/ 195 h 195"/>
                <a:gd name="T94" fmla="*/ 108 w 197"/>
                <a:gd name="T95" fmla="*/ 195 h 195"/>
                <a:gd name="T96" fmla="*/ 118 w 197"/>
                <a:gd name="T97" fmla="*/ 193 h 195"/>
                <a:gd name="T98" fmla="*/ 128 w 197"/>
                <a:gd name="T99" fmla="*/ 190 h 195"/>
                <a:gd name="T100" fmla="*/ 137 w 197"/>
                <a:gd name="T101" fmla="*/ 187 h 195"/>
                <a:gd name="T102" fmla="*/ 144 w 197"/>
                <a:gd name="T103" fmla="*/ 183 h 195"/>
                <a:gd name="T104" fmla="*/ 154 w 197"/>
                <a:gd name="T105" fmla="*/ 178 h 195"/>
                <a:gd name="T106" fmla="*/ 167 w 197"/>
                <a:gd name="T107" fmla="*/ 166 h 195"/>
                <a:gd name="T108" fmla="*/ 180 w 197"/>
                <a:gd name="T109" fmla="*/ 152 h 195"/>
                <a:gd name="T110" fmla="*/ 184 w 197"/>
                <a:gd name="T111" fmla="*/ 144 h 195"/>
                <a:gd name="T112" fmla="*/ 189 w 197"/>
                <a:gd name="T113" fmla="*/ 135 h 195"/>
                <a:gd name="T114" fmla="*/ 192 w 197"/>
                <a:gd name="T115" fmla="*/ 126 h 195"/>
                <a:gd name="T116" fmla="*/ 194 w 197"/>
                <a:gd name="T117" fmla="*/ 117 h 195"/>
                <a:gd name="T118" fmla="*/ 195 w 197"/>
                <a:gd name="T119" fmla="*/ 108 h 195"/>
                <a:gd name="T120" fmla="*/ 197 w 197"/>
                <a:gd name="T121" fmla="*/ 97 h 195"/>
                <a:gd name="T122" fmla="*/ 197 w 197"/>
                <a:gd name="T123" fmla="*/ 9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7" h="195">
                  <a:moveTo>
                    <a:pt x="197" y="97"/>
                  </a:moveTo>
                  <a:lnTo>
                    <a:pt x="197" y="97"/>
                  </a:lnTo>
                  <a:lnTo>
                    <a:pt x="195" y="88"/>
                  </a:lnTo>
                  <a:lnTo>
                    <a:pt x="194" y="77"/>
                  </a:lnTo>
                  <a:lnTo>
                    <a:pt x="192" y="68"/>
                  </a:lnTo>
                  <a:lnTo>
                    <a:pt x="189" y="60"/>
                  </a:lnTo>
                  <a:lnTo>
                    <a:pt x="184" y="51"/>
                  </a:lnTo>
                  <a:lnTo>
                    <a:pt x="180" y="43"/>
                  </a:lnTo>
                  <a:lnTo>
                    <a:pt x="167" y="28"/>
                  </a:lnTo>
                  <a:lnTo>
                    <a:pt x="154" y="16"/>
                  </a:lnTo>
                  <a:lnTo>
                    <a:pt x="144" y="11"/>
                  </a:lnTo>
                  <a:lnTo>
                    <a:pt x="137" y="8"/>
                  </a:lnTo>
                  <a:lnTo>
                    <a:pt x="128" y="4"/>
                  </a:lnTo>
                  <a:lnTo>
                    <a:pt x="118" y="2"/>
                  </a:lnTo>
                  <a:lnTo>
                    <a:pt x="108" y="0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88" y="0"/>
                  </a:lnTo>
                  <a:lnTo>
                    <a:pt x="79" y="2"/>
                  </a:lnTo>
                  <a:lnTo>
                    <a:pt x="69" y="4"/>
                  </a:lnTo>
                  <a:lnTo>
                    <a:pt x="60" y="8"/>
                  </a:lnTo>
                  <a:lnTo>
                    <a:pt x="51" y="11"/>
                  </a:lnTo>
                  <a:lnTo>
                    <a:pt x="43" y="16"/>
                  </a:lnTo>
                  <a:lnTo>
                    <a:pt x="30" y="28"/>
                  </a:lnTo>
                  <a:lnTo>
                    <a:pt x="17" y="43"/>
                  </a:lnTo>
                  <a:lnTo>
                    <a:pt x="13" y="51"/>
                  </a:lnTo>
                  <a:lnTo>
                    <a:pt x="8" y="60"/>
                  </a:lnTo>
                  <a:lnTo>
                    <a:pt x="5" y="68"/>
                  </a:lnTo>
                  <a:lnTo>
                    <a:pt x="2" y="77"/>
                  </a:lnTo>
                  <a:lnTo>
                    <a:pt x="0" y="88"/>
                  </a:lnTo>
                  <a:lnTo>
                    <a:pt x="0" y="97"/>
                  </a:lnTo>
                  <a:lnTo>
                    <a:pt x="0" y="97"/>
                  </a:lnTo>
                  <a:lnTo>
                    <a:pt x="0" y="108"/>
                  </a:lnTo>
                  <a:lnTo>
                    <a:pt x="2" y="117"/>
                  </a:lnTo>
                  <a:lnTo>
                    <a:pt x="5" y="126"/>
                  </a:lnTo>
                  <a:lnTo>
                    <a:pt x="8" y="135"/>
                  </a:lnTo>
                  <a:lnTo>
                    <a:pt x="13" y="144"/>
                  </a:lnTo>
                  <a:lnTo>
                    <a:pt x="17" y="152"/>
                  </a:lnTo>
                  <a:lnTo>
                    <a:pt x="30" y="166"/>
                  </a:lnTo>
                  <a:lnTo>
                    <a:pt x="43" y="178"/>
                  </a:lnTo>
                  <a:lnTo>
                    <a:pt x="51" y="183"/>
                  </a:lnTo>
                  <a:lnTo>
                    <a:pt x="60" y="187"/>
                  </a:lnTo>
                  <a:lnTo>
                    <a:pt x="69" y="190"/>
                  </a:lnTo>
                  <a:lnTo>
                    <a:pt x="79" y="193"/>
                  </a:lnTo>
                  <a:lnTo>
                    <a:pt x="88" y="195"/>
                  </a:lnTo>
                  <a:lnTo>
                    <a:pt x="99" y="195"/>
                  </a:lnTo>
                  <a:lnTo>
                    <a:pt x="99" y="195"/>
                  </a:lnTo>
                  <a:lnTo>
                    <a:pt x="108" y="195"/>
                  </a:lnTo>
                  <a:lnTo>
                    <a:pt x="118" y="193"/>
                  </a:lnTo>
                  <a:lnTo>
                    <a:pt x="128" y="190"/>
                  </a:lnTo>
                  <a:lnTo>
                    <a:pt x="137" y="187"/>
                  </a:lnTo>
                  <a:lnTo>
                    <a:pt x="144" y="183"/>
                  </a:lnTo>
                  <a:lnTo>
                    <a:pt x="154" y="178"/>
                  </a:lnTo>
                  <a:lnTo>
                    <a:pt x="167" y="166"/>
                  </a:lnTo>
                  <a:lnTo>
                    <a:pt x="180" y="152"/>
                  </a:lnTo>
                  <a:lnTo>
                    <a:pt x="184" y="144"/>
                  </a:lnTo>
                  <a:lnTo>
                    <a:pt x="189" y="135"/>
                  </a:lnTo>
                  <a:lnTo>
                    <a:pt x="192" y="126"/>
                  </a:lnTo>
                  <a:lnTo>
                    <a:pt x="194" y="117"/>
                  </a:lnTo>
                  <a:lnTo>
                    <a:pt x="195" y="108"/>
                  </a:lnTo>
                  <a:lnTo>
                    <a:pt x="197" y="97"/>
                  </a:lnTo>
                  <a:lnTo>
                    <a:pt x="197" y="9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B34F1301-F872-4FE5-95ED-898B14822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" y="2898"/>
              <a:ext cx="197" cy="196"/>
            </a:xfrm>
            <a:custGeom>
              <a:avLst/>
              <a:gdLst>
                <a:gd name="T0" fmla="*/ 197 w 197"/>
                <a:gd name="T1" fmla="*/ 98 h 196"/>
                <a:gd name="T2" fmla="*/ 197 w 197"/>
                <a:gd name="T3" fmla="*/ 98 h 196"/>
                <a:gd name="T4" fmla="*/ 195 w 197"/>
                <a:gd name="T5" fmla="*/ 87 h 196"/>
                <a:gd name="T6" fmla="*/ 194 w 197"/>
                <a:gd name="T7" fmla="*/ 78 h 196"/>
                <a:gd name="T8" fmla="*/ 192 w 197"/>
                <a:gd name="T9" fmla="*/ 69 h 196"/>
                <a:gd name="T10" fmla="*/ 189 w 197"/>
                <a:gd name="T11" fmla="*/ 60 h 196"/>
                <a:gd name="T12" fmla="*/ 184 w 197"/>
                <a:gd name="T13" fmla="*/ 52 h 196"/>
                <a:gd name="T14" fmla="*/ 180 w 197"/>
                <a:gd name="T15" fmla="*/ 43 h 196"/>
                <a:gd name="T16" fmla="*/ 167 w 197"/>
                <a:gd name="T17" fmla="*/ 29 h 196"/>
                <a:gd name="T18" fmla="*/ 154 w 197"/>
                <a:gd name="T19" fmla="*/ 17 h 196"/>
                <a:gd name="T20" fmla="*/ 144 w 197"/>
                <a:gd name="T21" fmla="*/ 12 h 196"/>
                <a:gd name="T22" fmla="*/ 137 w 197"/>
                <a:gd name="T23" fmla="*/ 8 h 196"/>
                <a:gd name="T24" fmla="*/ 128 w 197"/>
                <a:gd name="T25" fmla="*/ 5 h 196"/>
                <a:gd name="T26" fmla="*/ 118 w 197"/>
                <a:gd name="T27" fmla="*/ 2 h 196"/>
                <a:gd name="T28" fmla="*/ 108 w 197"/>
                <a:gd name="T29" fmla="*/ 0 h 196"/>
                <a:gd name="T30" fmla="*/ 99 w 197"/>
                <a:gd name="T31" fmla="*/ 0 h 196"/>
                <a:gd name="T32" fmla="*/ 99 w 197"/>
                <a:gd name="T33" fmla="*/ 0 h 196"/>
                <a:gd name="T34" fmla="*/ 88 w 197"/>
                <a:gd name="T35" fmla="*/ 0 h 196"/>
                <a:gd name="T36" fmla="*/ 79 w 197"/>
                <a:gd name="T37" fmla="*/ 2 h 196"/>
                <a:gd name="T38" fmla="*/ 69 w 197"/>
                <a:gd name="T39" fmla="*/ 5 h 196"/>
                <a:gd name="T40" fmla="*/ 60 w 197"/>
                <a:gd name="T41" fmla="*/ 8 h 196"/>
                <a:gd name="T42" fmla="*/ 51 w 197"/>
                <a:gd name="T43" fmla="*/ 12 h 196"/>
                <a:gd name="T44" fmla="*/ 43 w 197"/>
                <a:gd name="T45" fmla="*/ 17 h 196"/>
                <a:gd name="T46" fmla="*/ 30 w 197"/>
                <a:gd name="T47" fmla="*/ 29 h 196"/>
                <a:gd name="T48" fmla="*/ 17 w 197"/>
                <a:gd name="T49" fmla="*/ 43 h 196"/>
                <a:gd name="T50" fmla="*/ 13 w 197"/>
                <a:gd name="T51" fmla="*/ 52 h 196"/>
                <a:gd name="T52" fmla="*/ 8 w 197"/>
                <a:gd name="T53" fmla="*/ 60 h 196"/>
                <a:gd name="T54" fmla="*/ 5 w 197"/>
                <a:gd name="T55" fmla="*/ 69 h 196"/>
                <a:gd name="T56" fmla="*/ 2 w 197"/>
                <a:gd name="T57" fmla="*/ 78 h 196"/>
                <a:gd name="T58" fmla="*/ 0 w 197"/>
                <a:gd name="T59" fmla="*/ 87 h 196"/>
                <a:gd name="T60" fmla="*/ 0 w 197"/>
                <a:gd name="T61" fmla="*/ 98 h 196"/>
                <a:gd name="T62" fmla="*/ 0 w 197"/>
                <a:gd name="T63" fmla="*/ 98 h 196"/>
                <a:gd name="T64" fmla="*/ 0 w 197"/>
                <a:gd name="T65" fmla="*/ 107 h 196"/>
                <a:gd name="T66" fmla="*/ 2 w 197"/>
                <a:gd name="T67" fmla="*/ 118 h 196"/>
                <a:gd name="T68" fmla="*/ 5 w 197"/>
                <a:gd name="T69" fmla="*/ 127 h 196"/>
                <a:gd name="T70" fmla="*/ 8 w 197"/>
                <a:gd name="T71" fmla="*/ 136 h 196"/>
                <a:gd name="T72" fmla="*/ 13 w 197"/>
                <a:gd name="T73" fmla="*/ 144 h 196"/>
                <a:gd name="T74" fmla="*/ 17 w 197"/>
                <a:gd name="T75" fmla="*/ 153 h 196"/>
                <a:gd name="T76" fmla="*/ 30 w 197"/>
                <a:gd name="T77" fmla="*/ 167 h 196"/>
                <a:gd name="T78" fmla="*/ 43 w 197"/>
                <a:gd name="T79" fmla="*/ 179 h 196"/>
                <a:gd name="T80" fmla="*/ 51 w 197"/>
                <a:gd name="T81" fmla="*/ 184 h 196"/>
                <a:gd name="T82" fmla="*/ 60 w 197"/>
                <a:gd name="T83" fmla="*/ 188 h 196"/>
                <a:gd name="T84" fmla="*/ 69 w 197"/>
                <a:gd name="T85" fmla="*/ 192 h 196"/>
                <a:gd name="T86" fmla="*/ 79 w 197"/>
                <a:gd name="T87" fmla="*/ 193 h 196"/>
                <a:gd name="T88" fmla="*/ 88 w 197"/>
                <a:gd name="T89" fmla="*/ 195 h 196"/>
                <a:gd name="T90" fmla="*/ 99 w 197"/>
                <a:gd name="T91" fmla="*/ 196 h 196"/>
                <a:gd name="T92" fmla="*/ 99 w 197"/>
                <a:gd name="T93" fmla="*/ 196 h 196"/>
                <a:gd name="T94" fmla="*/ 108 w 197"/>
                <a:gd name="T95" fmla="*/ 195 h 196"/>
                <a:gd name="T96" fmla="*/ 118 w 197"/>
                <a:gd name="T97" fmla="*/ 193 h 196"/>
                <a:gd name="T98" fmla="*/ 128 w 197"/>
                <a:gd name="T99" fmla="*/ 192 h 196"/>
                <a:gd name="T100" fmla="*/ 137 w 197"/>
                <a:gd name="T101" fmla="*/ 188 h 196"/>
                <a:gd name="T102" fmla="*/ 144 w 197"/>
                <a:gd name="T103" fmla="*/ 184 h 196"/>
                <a:gd name="T104" fmla="*/ 154 w 197"/>
                <a:gd name="T105" fmla="*/ 179 h 196"/>
                <a:gd name="T106" fmla="*/ 167 w 197"/>
                <a:gd name="T107" fmla="*/ 167 h 196"/>
                <a:gd name="T108" fmla="*/ 180 w 197"/>
                <a:gd name="T109" fmla="*/ 153 h 196"/>
                <a:gd name="T110" fmla="*/ 184 w 197"/>
                <a:gd name="T111" fmla="*/ 144 h 196"/>
                <a:gd name="T112" fmla="*/ 189 w 197"/>
                <a:gd name="T113" fmla="*/ 136 h 196"/>
                <a:gd name="T114" fmla="*/ 192 w 197"/>
                <a:gd name="T115" fmla="*/ 127 h 196"/>
                <a:gd name="T116" fmla="*/ 194 w 197"/>
                <a:gd name="T117" fmla="*/ 118 h 196"/>
                <a:gd name="T118" fmla="*/ 195 w 197"/>
                <a:gd name="T119" fmla="*/ 107 h 196"/>
                <a:gd name="T120" fmla="*/ 197 w 197"/>
                <a:gd name="T121" fmla="*/ 98 h 196"/>
                <a:gd name="T122" fmla="*/ 197 w 197"/>
                <a:gd name="T123" fmla="*/ 9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7" h="196">
                  <a:moveTo>
                    <a:pt x="197" y="98"/>
                  </a:moveTo>
                  <a:lnTo>
                    <a:pt x="197" y="98"/>
                  </a:lnTo>
                  <a:lnTo>
                    <a:pt x="195" y="87"/>
                  </a:lnTo>
                  <a:lnTo>
                    <a:pt x="194" y="78"/>
                  </a:lnTo>
                  <a:lnTo>
                    <a:pt x="192" y="69"/>
                  </a:lnTo>
                  <a:lnTo>
                    <a:pt x="189" y="60"/>
                  </a:lnTo>
                  <a:lnTo>
                    <a:pt x="184" y="52"/>
                  </a:lnTo>
                  <a:lnTo>
                    <a:pt x="180" y="43"/>
                  </a:lnTo>
                  <a:lnTo>
                    <a:pt x="167" y="29"/>
                  </a:lnTo>
                  <a:lnTo>
                    <a:pt x="154" y="17"/>
                  </a:lnTo>
                  <a:lnTo>
                    <a:pt x="144" y="12"/>
                  </a:lnTo>
                  <a:lnTo>
                    <a:pt x="137" y="8"/>
                  </a:lnTo>
                  <a:lnTo>
                    <a:pt x="128" y="5"/>
                  </a:lnTo>
                  <a:lnTo>
                    <a:pt x="118" y="2"/>
                  </a:lnTo>
                  <a:lnTo>
                    <a:pt x="108" y="0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88" y="0"/>
                  </a:lnTo>
                  <a:lnTo>
                    <a:pt x="79" y="2"/>
                  </a:lnTo>
                  <a:lnTo>
                    <a:pt x="69" y="5"/>
                  </a:lnTo>
                  <a:lnTo>
                    <a:pt x="60" y="8"/>
                  </a:lnTo>
                  <a:lnTo>
                    <a:pt x="51" y="12"/>
                  </a:lnTo>
                  <a:lnTo>
                    <a:pt x="43" y="17"/>
                  </a:lnTo>
                  <a:lnTo>
                    <a:pt x="30" y="29"/>
                  </a:lnTo>
                  <a:lnTo>
                    <a:pt x="17" y="43"/>
                  </a:lnTo>
                  <a:lnTo>
                    <a:pt x="13" y="52"/>
                  </a:lnTo>
                  <a:lnTo>
                    <a:pt x="8" y="60"/>
                  </a:lnTo>
                  <a:lnTo>
                    <a:pt x="5" y="69"/>
                  </a:lnTo>
                  <a:lnTo>
                    <a:pt x="2" y="78"/>
                  </a:lnTo>
                  <a:lnTo>
                    <a:pt x="0" y="87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7"/>
                  </a:lnTo>
                  <a:lnTo>
                    <a:pt x="2" y="118"/>
                  </a:lnTo>
                  <a:lnTo>
                    <a:pt x="5" y="127"/>
                  </a:lnTo>
                  <a:lnTo>
                    <a:pt x="8" y="136"/>
                  </a:lnTo>
                  <a:lnTo>
                    <a:pt x="13" y="144"/>
                  </a:lnTo>
                  <a:lnTo>
                    <a:pt x="17" y="153"/>
                  </a:lnTo>
                  <a:lnTo>
                    <a:pt x="30" y="167"/>
                  </a:lnTo>
                  <a:lnTo>
                    <a:pt x="43" y="179"/>
                  </a:lnTo>
                  <a:lnTo>
                    <a:pt x="51" y="184"/>
                  </a:lnTo>
                  <a:lnTo>
                    <a:pt x="60" y="188"/>
                  </a:lnTo>
                  <a:lnTo>
                    <a:pt x="69" y="192"/>
                  </a:lnTo>
                  <a:lnTo>
                    <a:pt x="79" y="193"/>
                  </a:lnTo>
                  <a:lnTo>
                    <a:pt x="88" y="195"/>
                  </a:lnTo>
                  <a:lnTo>
                    <a:pt x="99" y="196"/>
                  </a:lnTo>
                  <a:lnTo>
                    <a:pt x="99" y="196"/>
                  </a:lnTo>
                  <a:lnTo>
                    <a:pt x="108" y="195"/>
                  </a:lnTo>
                  <a:lnTo>
                    <a:pt x="118" y="193"/>
                  </a:lnTo>
                  <a:lnTo>
                    <a:pt x="128" y="192"/>
                  </a:lnTo>
                  <a:lnTo>
                    <a:pt x="137" y="188"/>
                  </a:lnTo>
                  <a:lnTo>
                    <a:pt x="144" y="184"/>
                  </a:lnTo>
                  <a:lnTo>
                    <a:pt x="154" y="179"/>
                  </a:lnTo>
                  <a:lnTo>
                    <a:pt x="167" y="167"/>
                  </a:lnTo>
                  <a:lnTo>
                    <a:pt x="180" y="153"/>
                  </a:lnTo>
                  <a:lnTo>
                    <a:pt x="184" y="144"/>
                  </a:lnTo>
                  <a:lnTo>
                    <a:pt x="189" y="136"/>
                  </a:lnTo>
                  <a:lnTo>
                    <a:pt x="192" y="127"/>
                  </a:lnTo>
                  <a:lnTo>
                    <a:pt x="194" y="118"/>
                  </a:lnTo>
                  <a:lnTo>
                    <a:pt x="195" y="107"/>
                  </a:lnTo>
                  <a:lnTo>
                    <a:pt x="197" y="98"/>
                  </a:lnTo>
                  <a:lnTo>
                    <a:pt x="197" y="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2ED280B1-E30F-442F-800A-77A5010E0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" y="2638"/>
              <a:ext cx="197" cy="196"/>
            </a:xfrm>
            <a:custGeom>
              <a:avLst/>
              <a:gdLst>
                <a:gd name="T0" fmla="*/ 197 w 197"/>
                <a:gd name="T1" fmla="*/ 98 h 196"/>
                <a:gd name="T2" fmla="*/ 197 w 197"/>
                <a:gd name="T3" fmla="*/ 98 h 196"/>
                <a:gd name="T4" fmla="*/ 195 w 197"/>
                <a:gd name="T5" fmla="*/ 87 h 196"/>
                <a:gd name="T6" fmla="*/ 194 w 197"/>
                <a:gd name="T7" fmla="*/ 78 h 196"/>
                <a:gd name="T8" fmla="*/ 192 w 197"/>
                <a:gd name="T9" fmla="*/ 69 h 196"/>
                <a:gd name="T10" fmla="*/ 189 w 197"/>
                <a:gd name="T11" fmla="*/ 59 h 196"/>
                <a:gd name="T12" fmla="*/ 184 w 197"/>
                <a:gd name="T13" fmla="*/ 52 h 196"/>
                <a:gd name="T14" fmla="*/ 180 w 197"/>
                <a:gd name="T15" fmla="*/ 43 h 196"/>
                <a:gd name="T16" fmla="*/ 167 w 197"/>
                <a:gd name="T17" fmla="*/ 29 h 196"/>
                <a:gd name="T18" fmla="*/ 154 w 197"/>
                <a:gd name="T19" fmla="*/ 16 h 196"/>
                <a:gd name="T20" fmla="*/ 144 w 197"/>
                <a:gd name="T21" fmla="*/ 12 h 196"/>
                <a:gd name="T22" fmla="*/ 137 w 197"/>
                <a:gd name="T23" fmla="*/ 7 h 196"/>
                <a:gd name="T24" fmla="*/ 128 w 197"/>
                <a:gd name="T25" fmla="*/ 4 h 196"/>
                <a:gd name="T26" fmla="*/ 118 w 197"/>
                <a:gd name="T27" fmla="*/ 1 h 196"/>
                <a:gd name="T28" fmla="*/ 108 w 197"/>
                <a:gd name="T29" fmla="*/ 0 h 196"/>
                <a:gd name="T30" fmla="*/ 99 w 197"/>
                <a:gd name="T31" fmla="*/ 0 h 196"/>
                <a:gd name="T32" fmla="*/ 99 w 197"/>
                <a:gd name="T33" fmla="*/ 0 h 196"/>
                <a:gd name="T34" fmla="*/ 88 w 197"/>
                <a:gd name="T35" fmla="*/ 0 h 196"/>
                <a:gd name="T36" fmla="*/ 79 w 197"/>
                <a:gd name="T37" fmla="*/ 1 h 196"/>
                <a:gd name="T38" fmla="*/ 69 w 197"/>
                <a:gd name="T39" fmla="*/ 4 h 196"/>
                <a:gd name="T40" fmla="*/ 60 w 197"/>
                <a:gd name="T41" fmla="*/ 7 h 196"/>
                <a:gd name="T42" fmla="*/ 51 w 197"/>
                <a:gd name="T43" fmla="*/ 12 h 196"/>
                <a:gd name="T44" fmla="*/ 43 w 197"/>
                <a:gd name="T45" fmla="*/ 16 h 196"/>
                <a:gd name="T46" fmla="*/ 30 w 197"/>
                <a:gd name="T47" fmla="*/ 29 h 196"/>
                <a:gd name="T48" fmla="*/ 17 w 197"/>
                <a:gd name="T49" fmla="*/ 43 h 196"/>
                <a:gd name="T50" fmla="*/ 13 w 197"/>
                <a:gd name="T51" fmla="*/ 52 h 196"/>
                <a:gd name="T52" fmla="*/ 8 w 197"/>
                <a:gd name="T53" fmla="*/ 59 h 196"/>
                <a:gd name="T54" fmla="*/ 5 w 197"/>
                <a:gd name="T55" fmla="*/ 69 h 196"/>
                <a:gd name="T56" fmla="*/ 2 w 197"/>
                <a:gd name="T57" fmla="*/ 78 h 196"/>
                <a:gd name="T58" fmla="*/ 0 w 197"/>
                <a:gd name="T59" fmla="*/ 87 h 196"/>
                <a:gd name="T60" fmla="*/ 0 w 197"/>
                <a:gd name="T61" fmla="*/ 98 h 196"/>
                <a:gd name="T62" fmla="*/ 0 w 197"/>
                <a:gd name="T63" fmla="*/ 98 h 196"/>
                <a:gd name="T64" fmla="*/ 0 w 197"/>
                <a:gd name="T65" fmla="*/ 107 h 196"/>
                <a:gd name="T66" fmla="*/ 2 w 197"/>
                <a:gd name="T67" fmla="*/ 118 h 196"/>
                <a:gd name="T68" fmla="*/ 5 w 197"/>
                <a:gd name="T69" fmla="*/ 127 h 196"/>
                <a:gd name="T70" fmla="*/ 8 w 197"/>
                <a:gd name="T71" fmla="*/ 136 h 196"/>
                <a:gd name="T72" fmla="*/ 13 w 197"/>
                <a:gd name="T73" fmla="*/ 144 h 196"/>
                <a:gd name="T74" fmla="*/ 17 w 197"/>
                <a:gd name="T75" fmla="*/ 153 h 196"/>
                <a:gd name="T76" fmla="*/ 30 w 197"/>
                <a:gd name="T77" fmla="*/ 167 h 196"/>
                <a:gd name="T78" fmla="*/ 43 w 197"/>
                <a:gd name="T79" fmla="*/ 179 h 196"/>
                <a:gd name="T80" fmla="*/ 51 w 197"/>
                <a:gd name="T81" fmla="*/ 183 h 196"/>
                <a:gd name="T82" fmla="*/ 60 w 197"/>
                <a:gd name="T83" fmla="*/ 188 h 196"/>
                <a:gd name="T84" fmla="*/ 69 w 197"/>
                <a:gd name="T85" fmla="*/ 191 h 196"/>
                <a:gd name="T86" fmla="*/ 79 w 197"/>
                <a:gd name="T87" fmla="*/ 193 h 196"/>
                <a:gd name="T88" fmla="*/ 88 w 197"/>
                <a:gd name="T89" fmla="*/ 194 h 196"/>
                <a:gd name="T90" fmla="*/ 99 w 197"/>
                <a:gd name="T91" fmla="*/ 196 h 196"/>
                <a:gd name="T92" fmla="*/ 99 w 197"/>
                <a:gd name="T93" fmla="*/ 196 h 196"/>
                <a:gd name="T94" fmla="*/ 108 w 197"/>
                <a:gd name="T95" fmla="*/ 194 h 196"/>
                <a:gd name="T96" fmla="*/ 118 w 197"/>
                <a:gd name="T97" fmla="*/ 193 h 196"/>
                <a:gd name="T98" fmla="*/ 128 w 197"/>
                <a:gd name="T99" fmla="*/ 191 h 196"/>
                <a:gd name="T100" fmla="*/ 137 w 197"/>
                <a:gd name="T101" fmla="*/ 188 h 196"/>
                <a:gd name="T102" fmla="*/ 144 w 197"/>
                <a:gd name="T103" fmla="*/ 183 h 196"/>
                <a:gd name="T104" fmla="*/ 154 w 197"/>
                <a:gd name="T105" fmla="*/ 179 h 196"/>
                <a:gd name="T106" fmla="*/ 167 w 197"/>
                <a:gd name="T107" fmla="*/ 167 h 196"/>
                <a:gd name="T108" fmla="*/ 180 w 197"/>
                <a:gd name="T109" fmla="*/ 153 h 196"/>
                <a:gd name="T110" fmla="*/ 184 w 197"/>
                <a:gd name="T111" fmla="*/ 144 h 196"/>
                <a:gd name="T112" fmla="*/ 189 w 197"/>
                <a:gd name="T113" fmla="*/ 136 h 196"/>
                <a:gd name="T114" fmla="*/ 192 w 197"/>
                <a:gd name="T115" fmla="*/ 127 h 196"/>
                <a:gd name="T116" fmla="*/ 194 w 197"/>
                <a:gd name="T117" fmla="*/ 118 h 196"/>
                <a:gd name="T118" fmla="*/ 195 w 197"/>
                <a:gd name="T119" fmla="*/ 107 h 196"/>
                <a:gd name="T120" fmla="*/ 197 w 197"/>
                <a:gd name="T121" fmla="*/ 98 h 196"/>
                <a:gd name="T122" fmla="*/ 197 w 197"/>
                <a:gd name="T123" fmla="*/ 9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7" h="196">
                  <a:moveTo>
                    <a:pt x="197" y="98"/>
                  </a:moveTo>
                  <a:lnTo>
                    <a:pt x="197" y="98"/>
                  </a:lnTo>
                  <a:lnTo>
                    <a:pt x="195" y="87"/>
                  </a:lnTo>
                  <a:lnTo>
                    <a:pt x="194" y="78"/>
                  </a:lnTo>
                  <a:lnTo>
                    <a:pt x="192" y="69"/>
                  </a:lnTo>
                  <a:lnTo>
                    <a:pt x="189" y="59"/>
                  </a:lnTo>
                  <a:lnTo>
                    <a:pt x="184" y="52"/>
                  </a:lnTo>
                  <a:lnTo>
                    <a:pt x="180" y="43"/>
                  </a:lnTo>
                  <a:lnTo>
                    <a:pt x="167" y="29"/>
                  </a:lnTo>
                  <a:lnTo>
                    <a:pt x="154" y="16"/>
                  </a:lnTo>
                  <a:lnTo>
                    <a:pt x="144" y="12"/>
                  </a:lnTo>
                  <a:lnTo>
                    <a:pt x="137" y="7"/>
                  </a:lnTo>
                  <a:lnTo>
                    <a:pt x="128" y="4"/>
                  </a:lnTo>
                  <a:lnTo>
                    <a:pt x="118" y="1"/>
                  </a:lnTo>
                  <a:lnTo>
                    <a:pt x="108" y="0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88" y="0"/>
                  </a:lnTo>
                  <a:lnTo>
                    <a:pt x="79" y="1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2"/>
                  </a:lnTo>
                  <a:lnTo>
                    <a:pt x="43" y="16"/>
                  </a:lnTo>
                  <a:lnTo>
                    <a:pt x="30" y="29"/>
                  </a:lnTo>
                  <a:lnTo>
                    <a:pt x="17" y="43"/>
                  </a:lnTo>
                  <a:lnTo>
                    <a:pt x="13" y="52"/>
                  </a:lnTo>
                  <a:lnTo>
                    <a:pt x="8" y="59"/>
                  </a:lnTo>
                  <a:lnTo>
                    <a:pt x="5" y="69"/>
                  </a:lnTo>
                  <a:lnTo>
                    <a:pt x="2" y="78"/>
                  </a:lnTo>
                  <a:lnTo>
                    <a:pt x="0" y="87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7"/>
                  </a:lnTo>
                  <a:lnTo>
                    <a:pt x="2" y="118"/>
                  </a:lnTo>
                  <a:lnTo>
                    <a:pt x="5" y="127"/>
                  </a:lnTo>
                  <a:lnTo>
                    <a:pt x="8" y="136"/>
                  </a:lnTo>
                  <a:lnTo>
                    <a:pt x="13" y="144"/>
                  </a:lnTo>
                  <a:lnTo>
                    <a:pt x="17" y="153"/>
                  </a:lnTo>
                  <a:lnTo>
                    <a:pt x="30" y="167"/>
                  </a:lnTo>
                  <a:lnTo>
                    <a:pt x="43" y="179"/>
                  </a:lnTo>
                  <a:lnTo>
                    <a:pt x="51" y="183"/>
                  </a:lnTo>
                  <a:lnTo>
                    <a:pt x="60" y="188"/>
                  </a:lnTo>
                  <a:lnTo>
                    <a:pt x="69" y="191"/>
                  </a:lnTo>
                  <a:lnTo>
                    <a:pt x="79" y="193"/>
                  </a:lnTo>
                  <a:lnTo>
                    <a:pt x="88" y="194"/>
                  </a:lnTo>
                  <a:lnTo>
                    <a:pt x="99" y="196"/>
                  </a:lnTo>
                  <a:lnTo>
                    <a:pt x="99" y="196"/>
                  </a:lnTo>
                  <a:lnTo>
                    <a:pt x="108" y="194"/>
                  </a:lnTo>
                  <a:lnTo>
                    <a:pt x="118" y="193"/>
                  </a:lnTo>
                  <a:lnTo>
                    <a:pt x="128" y="191"/>
                  </a:lnTo>
                  <a:lnTo>
                    <a:pt x="137" y="188"/>
                  </a:lnTo>
                  <a:lnTo>
                    <a:pt x="144" y="183"/>
                  </a:lnTo>
                  <a:lnTo>
                    <a:pt x="154" y="179"/>
                  </a:lnTo>
                  <a:lnTo>
                    <a:pt x="167" y="167"/>
                  </a:lnTo>
                  <a:lnTo>
                    <a:pt x="180" y="153"/>
                  </a:lnTo>
                  <a:lnTo>
                    <a:pt x="184" y="144"/>
                  </a:lnTo>
                  <a:lnTo>
                    <a:pt x="189" y="136"/>
                  </a:lnTo>
                  <a:lnTo>
                    <a:pt x="192" y="127"/>
                  </a:lnTo>
                  <a:lnTo>
                    <a:pt x="194" y="118"/>
                  </a:lnTo>
                  <a:lnTo>
                    <a:pt x="195" y="107"/>
                  </a:lnTo>
                  <a:lnTo>
                    <a:pt x="197" y="98"/>
                  </a:lnTo>
                  <a:lnTo>
                    <a:pt x="197" y="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9A0C7579-770C-4BBF-9B34-67043E04D1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" y="2377"/>
              <a:ext cx="197" cy="195"/>
            </a:xfrm>
            <a:custGeom>
              <a:avLst/>
              <a:gdLst>
                <a:gd name="T0" fmla="*/ 197 w 197"/>
                <a:gd name="T1" fmla="*/ 97 h 195"/>
                <a:gd name="T2" fmla="*/ 197 w 197"/>
                <a:gd name="T3" fmla="*/ 97 h 195"/>
                <a:gd name="T4" fmla="*/ 195 w 197"/>
                <a:gd name="T5" fmla="*/ 88 h 195"/>
                <a:gd name="T6" fmla="*/ 194 w 197"/>
                <a:gd name="T7" fmla="*/ 77 h 195"/>
                <a:gd name="T8" fmla="*/ 192 w 197"/>
                <a:gd name="T9" fmla="*/ 68 h 195"/>
                <a:gd name="T10" fmla="*/ 189 w 197"/>
                <a:gd name="T11" fmla="*/ 60 h 195"/>
                <a:gd name="T12" fmla="*/ 184 w 197"/>
                <a:gd name="T13" fmla="*/ 51 h 195"/>
                <a:gd name="T14" fmla="*/ 180 w 197"/>
                <a:gd name="T15" fmla="*/ 43 h 195"/>
                <a:gd name="T16" fmla="*/ 167 w 197"/>
                <a:gd name="T17" fmla="*/ 28 h 195"/>
                <a:gd name="T18" fmla="*/ 154 w 197"/>
                <a:gd name="T19" fmla="*/ 16 h 195"/>
                <a:gd name="T20" fmla="*/ 144 w 197"/>
                <a:gd name="T21" fmla="*/ 11 h 195"/>
                <a:gd name="T22" fmla="*/ 137 w 197"/>
                <a:gd name="T23" fmla="*/ 8 h 195"/>
                <a:gd name="T24" fmla="*/ 128 w 197"/>
                <a:gd name="T25" fmla="*/ 3 h 195"/>
                <a:gd name="T26" fmla="*/ 118 w 197"/>
                <a:gd name="T27" fmla="*/ 2 h 195"/>
                <a:gd name="T28" fmla="*/ 108 w 197"/>
                <a:gd name="T29" fmla="*/ 0 h 195"/>
                <a:gd name="T30" fmla="*/ 99 w 197"/>
                <a:gd name="T31" fmla="*/ 0 h 195"/>
                <a:gd name="T32" fmla="*/ 99 w 197"/>
                <a:gd name="T33" fmla="*/ 0 h 195"/>
                <a:gd name="T34" fmla="*/ 88 w 197"/>
                <a:gd name="T35" fmla="*/ 0 h 195"/>
                <a:gd name="T36" fmla="*/ 79 w 197"/>
                <a:gd name="T37" fmla="*/ 2 h 195"/>
                <a:gd name="T38" fmla="*/ 69 w 197"/>
                <a:gd name="T39" fmla="*/ 3 h 195"/>
                <a:gd name="T40" fmla="*/ 60 w 197"/>
                <a:gd name="T41" fmla="*/ 8 h 195"/>
                <a:gd name="T42" fmla="*/ 51 w 197"/>
                <a:gd name="T43" fmla="*/ 11 h 195"/>
                <a:gd name="T44" fmla="*/ 43 w 197"/>
                <a:gd name="T45" fmla="*/ 16 h 195"/>
                <a:gd name="T46" fmla="*/ 30 w 197"/>
                <a:gd name="T47" fmla="*/ 28 h 195"/>
                <a:gd name="T48" fmla="*/ 17 w 197"/>
                <a:gd name="T49" fmla="*/ 43 h 195"/>
                <a:gd name="T50" fmla="*/ 13 w 197"/>
                <a:gd name="T51" fmla="*/ 51 h 195"/>
                <a:gd name="T52" fmla="*/ 8 w 197"/>
                <a:gd name="T53" fmla="*/ 60 h 195"/>
                <a:gd name="T54" fmla="*/ 5 w 197"/>
                <a:gd name="T55" fmla="*/ 68 h 195"/>
                <a:gd name="T56" fmla="*/ 2 w 197"/>
                <a:gd name="T57" fmla="*/ 77 h 195"/>
                <a:gd name="T58" fmla="*/ 0 w 197"/>
                <a:gd name="T59" fmla="*/ 88 h 195"/>
                <a:gd name="T60" fmla="*/ 0 w 197"/>
                <a:gd name="T61" fmla="*/ 97 h 195"/>
                <a:gd name="T62" fmla="*/ 0 w 197"/>
                <a:gd name="T63" fmla="*/ 97 h 195"/>
                <a:gd name="T64" fmla="*/ 0 w 197"/>
                <a:gd name="T65" fmla="*/ 107 h 195"/>
                <a:gd name="T66" fmla="*/ 2 w 197"/>
                <a:gd name="T67" fmla="*/ 117 h 195"/>
                <a:gd name="T68" fmla="*/ 5 w 197"/>
                <a:gd name="T69" fmla="*/ 126 h 195"/>
                <a:gd name="T70" fmla="*/ 8 w 197"/>
                <a:gd name="T71" fmla="*/ 135 h 195"/>
                <a:gd name="T72" fmla="*/ 13 w 197"/>
                <a:gd name="T73" fmla="*/ 144 h 195"/>
                <a:gd name="T74" fmla="*/ 17 w 197"/>
                <a:gd name="T75" fmla="*/ 152 h 195"/>
                <a:gd name="T76" fmla="*/ 30 w 197"/>
                <a:gd name="T77" fmla="*/ 166 h 195"/>
                <a:gd name="T78" fmla="*/ 43 w 197"/>
                <a:gd name="T79" fmla="*/ 178 h 195"/>
                <a:gd name="T80" fmla="*/ 51 w 197"/>
                <a:gd name="T81" fmla="*/ 183 h 195"/>
                <a:gd name="T82" fmla="*/ 60 w 197"/>
                <a:gd name="T83" fmla="*/ 187 h 195"/>
                <a:gd name="T84" fmla="*/ 69 w 197"/>
                <a:gd name="T85" fmla="*/ 190 h 195"/>
                <a:gd name="T86" fmla="*/ 79 w 197"/>
                <a:gd name="T87" fmla="*/ 193 h 195"/>
                <a:gd name="T88" fmla="*/ 88 w 197"/>
                <a:gd name="T89" fmla="*/ 195 h 195"/>
                <a:gd name="T90" fmla="*/ 99 w 197"/>
                <a:gd name="T91" fmla="*/ 195 h 195"/>
                <a:gd name="T92" fmla="*/ 99 w 197"/>
                <a:gd name="T93" fmla="*/ 195 h 195"/>
                <a:gd name="T94" fmla="*/ 108 w 197"/>
                <a:gd name="T95" fmla="*/ 195 h 195"/>
                <a:gd name="T96" fmla="*/ 118 w 197"/>
                <a:gd name="T97" fmla="*/ 193 h 195"/>
                <a:gd name="T98" fmla="*/ 128 w 197"/>
                <a:gd name="T99" fmla="*/ 190 h 195"/>
                <a:gd name="T100" fmla="*/ 137 w 197"/>
                <a:gd name="T101" fmla="*/ 187 h 195"/>
                <a:gd name="T102" fmla="*/ 144 w 197"/>
                <a:gd name="T103" fmla="*/ 183 h 195"/>
                <a:gd name="T104" fmla="*/ 154 w 197"/>
                <a:gd name="T105" fmla="*/ 178 h 195"/>
                <a:gd name="T106" fmla="*/ 167 w 197"/>
                <a:gd name="T107" fmla="*/ 166 h 195"/>
                <a:gd name="T108" fmla="*/ 180 w 197"/>
                <a:gd name="T109" fmla="*/ 152 h 195"/>
                <a:gd name="T110" fmla="*/ 184 w 197"/>
                <a:gd name="T111" fmla="*/ 144 h 195"/>
                <a:gd name="T112" fmla="*/ 189 w 197"/>
                <a:gd name="T113" fmla="*/ 135 h 195"/>
                <a:gd name="T114" fmla="*/ 192 w 197"/>
                <a:gd name="T115" fmla="*/ 126 h 195"/>
                <a:gd name="T116" fmla="*/ 194 w 197"/>
                <a:gd name="T117" fmla="*/ 117 h 195"/>
                <a:gd name="T118" fmla="*/ 195 w 197"/>
                <a:gd name="T119" fmla="*/ 107 h 195"/>
                <a:gd name="T120" fmla="*/ 197 w 197"/>
                <a:gd name="T121" fmla="*/ 97 h 195"/>
                <a:gd name="T122" fmla="*/ 197 w 197"/>
                <a:gd name="T123" fmla="*/ 9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7" h="195">
                  <a:moveTo>
                    <a:pt x="197" y="97"/>
                  </a:moveTo>
                  <a:lnTo>
                    <a:pt x="197" y="97"/>
                  </a:lnTo>
                  <a:lnTo>
                    <a:pt x="195" y="88"/>
                  </a:lnTo>
                  <a:lnTo>
                    <a:pt x="194" y="77"/>
                  </a:lnTo>
                  <a:lnTo>
                    <a:pt x="192" y="68"/>
                  </a:lnTo>
                  <a:lnTo>
                    <a:pt x="189" y="60"/>
                  </a:lnTo>
                  <a:lnTo>
                    <a:pt x="184" y="51"/>
                  </a:lnTo>
                  <a:lnTo>
                    <a:pt x="180" y="43"/>
                  </a:lnTo>
                  <a:lnTo>
                    <a:pt x="167" y="28"/>
                  </a:lnTo>
                  <a:lnTo>
                    <a:pt x="154" y="16"/>
                  </a:lnTo>
                  <a:lnTo>
                    <a:pt x="144" y="11"/>
                  </a:lnTo>
                  <a:lnTo>
                    <a:pt x="137" y="8"/>
                  </a:lnTo>
                  <a:lnTo>
                    <a:pt x="128" y="3"/>
                  </a:lnTo>
                  <a:lnTo>
                    <a:pt x="118" y="2"/>
                  </a:lnTo>
                  <a:lnTo>
                    <a:pt x="108" y="0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88" y="0"/>
                  </a:lnTo>
                  <a:lnTo>
                    <a:pt x="79" y="2"/>
                  </a:lnTo>
                  <a:lnTo>
                    <a:pt x="69" y="3"/>
                  </a:lnTo>
                  <a:lnTo>
                    <a:pt x="60" y="8"/>
                  </a:lnTo>
                  <a:lnTo>
                    <a:pt x="51" y="11"/>
                  </a:lnTo>
                  <a:lnTo>
                    <a:pt x="43" y="16"/>
                  </a:lnTo>
                  <a:lnTo>
                    <a:pt x="30" y="28"/>
                  </a:lnTo>
                  <a:lnTo>
                    <a:pt x="17" y="43"/>
                  </a:lnTo>
                  <a:lnTo>
                    <a:pt x="13" y="51"/>
                  </a:lnTo>
                  <a:lnTo>
                    <a:pt x="8" y="60"/>
                  </a:lnTo>
                  <a:lnTo>
                    <a:pt x="5" y="68"/>
                  </a:lnTo>
                  <a:lnTo>
                    <a:pt x="2" y="77"/>
                  </a:lnTo>
                  <a:lnTo>
                    <a:pt x="0" y="88"/>
                  </a:lnTo>
                  <a:lnTo>
                    <a:pt x="0" y="97"/>
                  </a:lnTo>
                  <a:lnTo>
                    <a:pt x="0" y="97"/>
                  </a:lnTo>
                  <a:lnTo>
                    <a:pt x="0" y="107"/>
                  </a:lnTo>
                  <a:lnTo>
                    <a:pt x="2" y="117"/>
                  </a:lnTo>
                  <a:lnTo>
                    <a:pt x="5" y="126"/>
                  </a:lnTo>
                  <a:lnTo>
                    <a:pt x="8" y="135"/>
                  </a:lnTo>
                  <a:lnTo>
                    <a:pt x="13" y="144"/>
                  </a:lnTo>
                  <a:lnTo>
                    <a:pt x="17" y="152"/>
                  </a:lnTo>
                  <a:lnTo>
                    <a:pt x="30" y="166"/>
                  </a:lnTo>
                  <a:lnTo>
                    <a:pt x="43" y="178"/>
                  </a:lnTo>
                  <a:lnTo>
                    <a:pt x="51" y="183"/>
                  </a:lnTo>
                  <a:lnTo>
                    <a:pt x="60" y="187"/>
                  </a:lnTo>
                  <a:lnTo>
                    <a:pt x="69" y="190"/>
                  </a:lnTo>
                  <a:lnTo>
                    <a:pt x="79" y="193"/>
                  </a:lnTo>
                  <a:lnTo>
                    <a:pt x="88" y="195"/>
                  </a:lnTo>
                  <a:lnTo>
                    <a:pt x="99" y="195"/>
                  </a:lnTo>
                  <a:lnTo>
                    <a:pt x="99" y="195"/>
                  </a:lnTo>
                  <a:lnTo>
                    <a:pt x="108" y="195"/>
                  </a:lnTo>
                  <a:lnTo>
                    <a:pt x="118" y="193"/>
                  </a:lnTo>
                  <a:lnTo>
                    <a:pt x="128" y="190"/>
                  </a:lnTo>
                  <a:lnTo>
                    <a:pt x="137" y="187"/>
                  </a:lnTo>
                  <a:lnTo>
                    <a:pt x="144" y="183"/>
                  </a:lnTo>
                  <a:lnTo>
                    <a:pt x="154" y="178"/>
                  </a:lnTo>
                  <a:lnTo>
                    <a:pt x="167" y="166"/>
                  </a:lnTo>
                  <a:lnTo>
                    <a:pt x="180" y="152"/>
                  </a:lnTo>
                  <a:lnTo>
                    <a:pt x="184" y="144"/>
                  </a:lnTo>
                  <a:lnTo>
                    <a:pt x="189" y="135"/>
                  </a:lnTo>
                  <a:lnTo>
                    <a:pt x="192" y="126"/>
                  </a:lnTo>
                  <a:lnTo>
                    <a:pt x="194" y="117"/>
                  </a:lnTo>
                  <a:lnTo>
                    <a:pt x="195" y="107"/>
                  </a:lnTo>
                  <a:lnTo>
                    <a:pt x="197" y="97"/>
                  </a:lnTo>
                  <a:lnTo>
                    <a:pt x="197" y="9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1FFE4276-B22B-46F9-95DA-F0992BFD0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" y="2115"/>
              <a:ext cx="197" cy="195"/>
            </a:xfrm>
            <a:custGeom>
              <a:avLst/>
              <a:gdLst>
                <a:gd name="T0" fmla="*/ 197 w 197"/>
                <a:gd name="T1" fmla="*/ 98 h 195"/>
                <a:gd name="T2" fmla="*/ 197 w 197"/>
                <a:gd name="T3" fmla="*/ 98 h 195"/>
                <a:gd name="T4" fmla="*/ 195 w 197"/>
                <a:gd name="T5" fmla="*/ 88 h 195"/>
                <a:gd name="T6" fmla="*/ 194 w 197"/>
                <a:gd name="T7" fmla="*/ 78 h 195"/>
                <a:gd name="T8" fmla="*/ 192 w 197"/>
                <a:gd name="T9" fmla="*/ 69 h 195"/>
                <a:gd name="T10" fmla="*/ 189 w 197"/>
                <a:gd name="T11" fmla="*/ 60 h 195"/>
                <a:gd name="T12" fmla="*/ 184 w 197"/>
                <a:gd name="T13" fmla="*/ 51 h 195"/>
                <a:gd name="T14" fmla="*/ 180 w 197"/>
                <a:gd name="T15" fmla="*/ 43 h 195"/>
                <a:gd name="T16" fmla="*/ 167 w 197"/>
                <a:gd name="T17" fmla="*/ 29 h 195"/>
                <a:gd name="T18" fmla="*/ 154 w 197"/>
                <a:gd name="T19" fmla="*/ 17 h 195"/>
                <a:gd name="T20" fmla="*/ 144 w 197"/>
                <a:gd name="T21" fmla="*/ 13 h 195"/>
                <a:gd name="T22" fmla="*/ 137 w 197"/>
                <a:gd name="T23" fmla="*/ 8 h 195"/>
                <a:gd name="T24" fmla="*/ 128 w 197"/>
                <a:gd name="T25" fmla="*/ 5 h 195"/>
                <a:gd name="T26" fmla="*/ 118 w 197"/>
                <a:gd name="T27" fmla="*/ 2 h 195"/>
                <a:gd name="T28" fmla="*/ 108 w 197"/>
                <a:gd name="T29" fmla="*/ 0 h 195"/>
                <a:gd name="T30" fmla="*/ 99 w 197"/>
                <a:gd name="T31" fmla="*/ 0 h 195"/>
                <a:gd name="T32" fmla="*/ 99 w 197"/>
                <a:gd name="T33" fmla="*/ 0 h 195"/>
                <a:gd name="T34" fmla="*/ 88 w 197"/>
                <a:gd name="T35" fmla="*/ 0 h 195"/>
                <a:gd name="T36" fmla="*/ 79 w 197"/>
                <a:gd name="T37" fmla="*/ 2 h 195"/>
                <a:gd name="T38" fmla="*/ 69 w 197"/>
                <a:gd name="T39" fmla="*/ 5 h 195"/>
                <a:gd name="T40" fmla="*/ 60 w 197"/>
                <a:gd name="T41" fmla="*/ 8 h 195"/>
                <a:gd name="T42" fmla="*/ 51 w 197"/>
                <a:gd name="T43" fmla="*/ 13 h 195"/>
                <a:gd name="T44" fmla="*/ 43 w 197"/>
                <a:gd name="T45" fmla="*/ 17 h 195"/>
                <a:gd name="T46" fmla="*/ 30 w 197"/>
                <a:gd name="T47" fmla="*/ 29 h 195"/>
                <a:gd name="T48" fmla="*/ 17 w 197"/>
                <a:gd name="T49" fmla="*/ 43 h 195"/>
                <a:gd name="T50" fmla="*/ 13 w 197"/>
                <a:gd name="T51" fmla="*/ 51 h 195"/>
                <a:gd name="T52" fmla="*/ 8 w 197"/>
                <a:gd name="T53" fmla="*/ 60 h 195"/>
                <a:gd name="T54" fmla="*/ 5 w 197"/>
                <a:gd name="T55" fmla="*/ 69 h 195"/>
                <a:gd name="T56" fmla="*/ 2 w 197"/>
                <a:gd name="T57" fmla="*/ 78 h 195"/>
                <a:gd name="T58" fmla="*/ 0 w 197"/>
                <a:gd name="T59" fmla="*/ 88 h 195"/>
                <a:gd name="T60" fmla="*/ 0 w 197"/>
                <a:gd name="T61" fmla="*/ 98 h 195"/>
                <a:gd name="T62" fmla="*/ 0 w 197"/>
                <a:gd name="T63" fmla="*/ 98 h 195"/>
                <a:gd name="T64" fmla="*/ 0 w 197"/>
                <a:gd name="T65" fmla="*/ 107 h 195"/>
                <a:gd name="T66" fmla="*/ 2 w 197"/>
                <a:gd name="T67" fmla="*/ 118 h 195"/>
                <a:gd name="T68" fmla="*/ 5 w 197"/>
                <a:gd name="T69" fmla="*/ 127 h 195"/>
                <a:gd name="T70" fmla="*/ 8 w 197"/>
                <a:gd name="T71" fmla="*/ 137 h 195"/>
                <a:gd name="T72" fmla="*/ 13 w 197"/>
                <a:gd name="T73" fmla="*/ 144 h 195"/>
                <a:gd name="T74" fmla="*/ 17 w 197"/>
                <a:gd name="T75" fmla="*/ 152 h 195"/>
                <a:gd name="T76" fmla="*/ 30 w 197"/>
                <a:gd name="T77" fmla="*/ 167 h 195"/>
                <a:gd name="T78" fmla="*/ 43 w 197"/>
                <a:gd name="T79" fmla="*/ 179 h 195"/>
                <a:gd name="T80" fmla="*/ 51 w 197"/>
                <a:gd name="T81" fmla="*/ 184 h 195"/>
                <a:gd name="T82" fmla="*/ 60 w 197"/>
                <a:gd name="T83" fmla="*/ 187 h 195"/>
                <a:gd name="T84" fmla="*/ 69 w 197"/>
                <a:gd name="T85" fmla="*/ 192 h 195"/>
                <a:gd name="T86" fmla="*/ 79 w 197"/>
                <a:gd name="T87" fmla="*/ 193 h 195"/>
                <a:gd name="T88" fmla="*/ 88 w 197"/>
                <a:gd name="T89" fmla="*/ 195 h 195"/>
                <a:gd name="T90" fmla="*/ 99 w 197"/>
                <a:gd name="T91" fmla="*/ 195 h 195"/>
                <a:gd name="T92" fmla="*/ 99 w 197"/>
                <a:gd name="T93" fmla="*/ 195 h 195"/>
                <a:gd name="T94" fmla="*/ 108 w 197"/>
                <a:gd name="T95" fmla="*/ 195 h 195"/>
                <a:gd name="T96" fmla="*/ 118 w 197"/>
                <a:gd name="T97" fmla="*/ 193 h 195"/>
                <a:gd name="T98" fmla="*/ 128 w 197"/>
                <a:gd name="T99" fmla="*/ 192 h 195"/>
                <a:gd name="T100" fmla="*/ 137 w 197"/>
                <a:gd name="T101" fmla="*/ 187 h 195"/>
                <a:gd name="T102" fmla="*/ 144 w 197"/>
                <a:gd name="T103" fmla="*/ 184 h 195"/>
                <a:gd name="T104" fmla="*/ 154 w 197"/>
                <a:gd name="T105" fmla="*/ 179 h 195"/>
                <a:gd name="T106" fmla="*/ 167 w 197"/>
                <a:gd name="T107" fmla="*/ 167 h 195"/>
                <a:gd name="T108" fmla="*/ 180 w 197"/>
                <a:gd name="T109" fmla="*/ 152 h 195"/>
                <a:gd name="T110" fmla="*/ 184 w 197"/>
                <a:gd name="T111" fmla="*/ 144 h 195"/>
                <a:gd name="T112" fmla="*/ 189 w 197"/>
                <a:gd name="T113" fmla="*/ 137 h 195"/>
                <a:gd name="T114" fmla="*/ 192 w 197"/>
                <a:gd name="T115" fmla="*/ 127 h 195"/>
                <a:gd name="T116" fmla="*/ 194 w 197"/>
                <a:gd name="T117" fmla="*/ 118 h 195"/>
                <a:gd name="T118" fmla="*/ 195 w 197"/>
                <a:gd name="T119" fmla="*/ 107 h 195"/>
                <a:gd name="T120" fmla="*/ 197 w 197"/>
                <a:gd name="T121" fmla="*/ 98 h 195"/>
                <a:gd name="T122" fmla="*/ 197 w 197"/>
                <a:gd name="T123" fmla="*/ 9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7" h="195">
                  <a:moveTo>
                    <a:pt x="197" y="98"/>
                  </a:moveTo>
                  <a:lnTo>
                    <a:pt x="197" y="98"/>
                  </a:lnTo>
                  <a:lnTo>
                    <a:pt x="195" y="88"/>
                  </a:lnTo>
                  <a:lnTo>
                    <a:pt x="194" y="78"/>
                  </a:lnTo>
                  <a:lnTo>
                    <a:pt x="192" y="69"/>
                  </a:lnTo>
                  <a:lnTo>
                    <a:pt x="189" y="60"/>
                  </a:lnTo>
                  <a:lnTo>
                    <a:pt x="184" y="51"/>
                  </a:lnTo>
                  <a:lnTo>
                    <a:pt x="180" y="43"/>
                  </a:lnTo>
                  <a:lnTo>
                    <a:pt x="167" y="29"/>
                  </a:lnTo>
                  <a:lnTo>
                    <a:pt x="154" y="17"/>
                  </a:lnTo>
                  <a:lnTo>
                    <a:pt x="144" y="13"/>
                  </a:lnTo>
                  <a:lnTo>
                    <a:pt x="137" y="8"/>
                  </a:lnTo>
                  <a:lnTo>
                    <a:pt x="128" y="5"/>
                  </a:lnTo>
                  <a:lnTo>
                    <a:pt x="118" y="2"/>
                  </a:lnTo>
                  <a:lnTo>
                    <a:pt x="108" y="0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88" y="0"/>
                  </a:lnTo>
                  <a:lnTo>
                    <a:pt x="79" y="2"/>
                  </a:lnTo>
                  <a:lnTo>
                    <a:pt x="69" y="5"/>
                  </a:lnTo>
                  <a:lnTo>
                    <a:pt x="60" y="8"/>
                  </a:lnTo>
                  <a:lnTo>
                    <a:pt x="51" y="13"/>
                  </a:lnTo>
                  <a:lnTo>
                    <a:pt x="43" y="17"/>
                  </a:lnTo>
                  <a:lnTo>
                    <a:pt x="30" y="29"/>
                  </a:lnTo>
                  <a:lnTo>
                    <a:pt x="17" y="43"/>
                  </a:lnTo>
                  <a:lnTo>
                    <a:pt x="13" y="51"/>
                  </a:lnTo>
                  <a:lnTo>
                    <a:pt x="8" y="60"/>
                  </a:lnTo>
                  <a:lnTo>
                    <a:pt x="5" y="69"/>
                  </a:lnTo>
                  <a:lnTo>
                    <a:pt x="2" y="78"/>
                  </a:lnTo>
                  <a:lnTo>
                    <a:pt x="0" y="88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7"/>
                  </a:lnTo>
                  <a:lnTo>
                    <a:pt x="2" y="118"/>
                  </a:lnTo>
                  <a:lnTo>
                    <a:pt x="5" y="127"/>
                  </a:lnTo>
                  <a:lnTo>
                    <a:pt x="8" y="137"/>
                  </a:lnTo>
                  <a:lnTo>
                    <a:pt x="13" y="144"/>
                  </a:lnTo>
                  <a:lnTo>
                    <a:pt x="17" y="152"/>
                  </a:lnTo>
                  <a:lnTo>
                    <a:pt x="30" y="167"/>
                  </a:lnTo>
                  <a:lnTo>
                    <a:pt x="43" y="179"/>
                  </a:lnTo>
                  <a:lnTo>
                    <a:pt x="51" y="184"/>
                  </a:lnTo>
                  <a:lnTo>
                    <a:pt x="60" y="187"/>
                  </a:lnTo>
                  <a:lnTo>
                    <a:pt x="69" y="192"/>
                  </a:lnTo>
                  <a:lnTo>
                    <a:pt x="79" y="193"/>
                  </a:lnTo>
                  <a:lnTo>
                    <a:pt x="88" y="195"/>
                  </a:lnTo>
                  <a:lnTo>
                    <a:pt x="99" y="195"/>
                  </a:lnTo>
                  <a:lnTo>
                    <a:pt x="99" y="195"/>
                  </a:lnTo>
                  <a:lnTo>
                    <a:pt x="108" y="195"/>
                  </a:lnTo>
                  <a:lnTo>
                    <a:pt x="118" y="193"/>
                  </a:lnTo>
                  <a:lnTo>
                    <a:pt x="128" y="192"/>
                  </a:lnTo>
                  <a:lnTo>
                    <a:pt x="137" y="187"/>
                  </a:lnTo>
                  <a:lnTo>
                    <a:pt x="144" y="184"/>
                  </a:lnTo>
                  <a:lnTo>
                    <a:pt x="154" y="179"/>
                  </a:lnTo>
                  <a:lnTo>
                    <a:pt x="167" y="167"/>
                  </a:lnTo>
                  <a:lnTo>
                    <a:pt x="180" y="152"/>
                  </a:lnTo>
                  <a:lnTo>
                    <a:pt x="184" y="144"/>
                  </a:lnTo>
                  <a:lnTo>
                    <a:pt x="189" y="137"/>
                  </a:lnTo>
                  <a:lnTo>
                    <a:pt x="192" y="127"/>
                  </a:lnTo>
                  <a:lnTo>
                    <a:pt x="194" y="118"/>
                  </a:lnTo>
                  <a:lnTo>
                    <a:pt x="195" y="107"/>
                  </a:lnTo>
                  <a:lnTo>
                    <a:pt x="197" y="98"/>
                  </a:lnTo>
                  <a:lnTo>
                    <a:pt x="197" y="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1F198CF2-24D7-4BED-9EF5-16E2446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" y="2115"/>
              <a:ext cx="195" cy="195"/>
            </a:xfrm>
            <a:custGeom>
              <a:avLst/>
              <a:gdLst>
                <a:gd name="T0" fmla="*/ 195 w 195"/>
                <a:gd name="T1" fmla="*/ 98 h 195"/>
                <a:gd name="T2" fmla="*/ 195 w 195"/>
                <a:gd name="T3" fmla="*/ 98 h 195"/>
                <a:gd name="T4" fmla="*/ 195 w 195"/>
                <a:gd name="T5" fmla="*/ 88 h 195"/>
                <a:gd name="T6" fmla="*/ 194 w 195"/>
                <a:gd name="T7" fmla="*/ 78 h 195"/>
                <a:gd name="T8" fmla="*/ 190 w 195"/>
                <a:gd name="T9" fmla="*/ 69 h 195"/>
                <a:gd name="T10" fmla="*/ 187 w 195"/>
                <a:gd name="T11" fmla="*/ 60 h 195"/>
                <a:gd name="T12" fmla="*/ 184 w 195"/>
                <a:gd name="T13" fmla="*/ 51 h 195"/>
                <a:gd name="T14" fmla="*/ 178 w 195"/>
                <a:gd name="T15" fmla="*/ 43 h 195"/>
                <a:gd name="T16" fmla="*/ 168 w 195"/>
                <a:gd name="T17" fmla="*/ 29 h 195"/>
                <a:gd name="T18" fmla="*/ 152 w 195"/>
                <a:gd name="T19" fmla="*/ 17 h 195"/>
                <a:gd name="T20" fmla="*/ 145 w 195"/>
                <a:gd name="T21" fmla="*/ 13 h 195"/>
                <a:gd name="T22" fmla="*/ 135 w 195"/>
                <a:gd name="T23" fmla="*/ 8 h 195"/>
                <a:gd name="T24" fmla="*/ 126 w 195"/>
                <a:gd name="T25" fmla="*/ 5 h 195"/>
                <a:gd name="T26" fmla="*/ 117 w 195"/>
                <a:gd name="T27" fmla="*/ 2 h 195"/>
                <a:gd name="T28" fmla="*/ 108 w 195"/>
                <a:gd name="T29" fmla="*/ 0 h 195"/>
                <a:gd name="T30" fmla="*/ 99 w 195"/>
                <a:gd name="T31" fmla="*/ 0 h 195"/>
                <a:gd name="T32" fmla="*/ 99 w 195"/>
                <a:gd name="T33" fmla="*/ 0 h 195"/>
                <a:gd name="T34" fmla="*/ 88 w 195"/>
                <a:gd name="T35" fmla="*/ 0 h 195"/>
                <a:gd name="T36" fmla="*/ 79 w 195"/>
                <a:gd name="T37" fmla="*/ 2 h 195"/>
                <a:gd name="T38" fmla="*/ 69 w 195"/>
                <a:gd name="T39" fmla="*/ 5 h 195"/>
                <a:gd name="T40" fmla="*/ 60 w 195"/>
                <a:gd name="T41" fmla="*/ 8 h 195"/>
                <a:gd name="T42" fmla="*/ 51 w 195"/>
                <a:gd name="T43" fmla="*/ 13 h 195"/>
                <a:gd name="T44" fmla="*/ 43 w 195"/>
                <a:gd name="T45" fmla="*/ 17 h 195"/>
                <a:gd name="T46" fmla="*/ 28 w 195"/>
                <a:gd name="T47" fmla="*/ 29 h 195"/>
                <a:gd name="T48" fmla="*/ 17 w 195"/>
                <a:gd name="T49" fmla="*/ 43 h 195"/>
                <a:gd name="T50" fmla="*/ 11 w 195"/>
                <a:gd name="T51" fmla="*/ 51 h 195"/>
                <a:gd name="T52" fmla="*/ 8 w 195"/>
                <a:gd name="T53" fmla="*/ 60 h 195"/>
                <a:gd name="T54" fmla="*/ 5 w 195"/>
                <a:gd name="T55" fmla="*/ 69 h 195"/>
                <a:gd name="T56" fmla="*/ 2 w 195"/>
                <a:gd name="T57" fmla="*/ 78 h 195"/>
                <a:gd name="T58" fmla="*/ 0 w 195"/>
                <a:gd name="T59" fmla="*/ 88 h 195"/>
                <a:gd name="T60" fmla="*/ 0 w 195"/>
                <a:gd name="T61" fmla="*/ 98 h 195"/>
                <a:gd name="T62" fmla="*/ 0 w 195"/>
                <a:gd name="T63" fmla="*/ 98 h 195"/>
                <a:gd name="T64" fmla="*/ 0 w 195"/>
                <a:gd name="T65" fmla="*/ 107 h 195"/>
                <a:gd name="T66" fmla="*/ 2 w 195"/>
                <a:gd name="T67" fmla="*/ 118 h 195"/>
                <a:gd name="T68" fmla="*/ 5 w 195"/>
                <a:gd name="T69" fmla="*/ 127 h 195"/>
                <a:gd name="T70" fmla="*/ 8 w 195"/>
                <a:gd name="T71" fmla="*/ 137 h 195"/>
                <a:gd name="T72" fmla="*/ 11 w 195"/>
                <a:gd name="T73" fmla="*/ 144 h 195"/>
                <a:gd name="T74" fmla="*/ 17 w 195"/>
                <a:gd name="T75" fmla="*/ 152 h 195"/>
                <a:gd name="T76" fmla="*/ 28 w 195"/>
                <a:gd name="T77" fmla="*/ 167 h 195"/>
                <a:gd name="T78" fmla="*/ 43 w 195"/>
                <a:gd name="T79" fmla="*/ 179 h 195"/>
                <a:gd name="T80" fmla="*/ 51 w 195"/>
                <a:gd name="T81" fmla="*/ 184 h 195"/>
                <a:gd name="T82" fmla="*/ 60 w 195"/>
                <a:gd name="T83" fmla="*/ 187 h 195"/>
                <a:gd name="T84" fmla="*/ 69 w 195"/>
                <a:gd name="T85" fmla="*/ 192 h 195"/>
                <a:gd name="T86" fmla="*/ 79 w 195"/>
                <a:gd name="T87" fmla="*/ 193 h 195"/>
                <a:gd name="T88" fmla="*/ 88 w 195"/>
                <a:gd name="T89" fmla="*/ 195 h 195"/>
                <a:gd name="T90" fmla="*/ 99 w 195"/>
                <a:gd name="T91" fmla="*/ 195 h 195"/>
                <a:gd name="T92" fmla="*/ 99 w 195"/>
                <a:gd name="T93" fmla="*/ 195 h 195"/>
                <a:gd name="T94" fmla="*/ 108 w 195"/>
                <a:gd name="T95" fmla="*/ 195 h 195"/>
                <a:gd name="T96" fmla="*/ 117 w 195"/>
                <a:gd name="T97" fmla="*/ 193 h 195"/>
                <a:gd name="T98" fmla="*/ 126 w 195"/>
                <a:gd name="T99" fmla="*/ 192 h 195"/>
                <a:gd name="T100" fmla="*/ 135 w 195"/>
                <a:gd name="T101" fmla="*/ 187 h 195"/>
                <a:gd name="T102" fmla="*/ 145 w 195"/>
                <a:gd name="T103" fmla="*/ 184 h 195"/>
                <a:gd name="T104" fmla="*/ 152 w 195"/>
                <a:gd name="T105" fmla="*/ 179 h 195"/>
                <a:gd name="T106" fmla="*/ 168 w 195"/>
                <a:gd name="T107" fmla="*/ 167 h 195"/>
                <a:gd name="T108" fmla="*/ 178 w 195"/>
                <a:gd name="T109" fmla="*/ 152 h 195"/>
                <a:gd name="T110" fmla="*/ 184 w 195"/>
                <a:gd name="T111" fmla="*/ 144 h 195"/>
                <a:gd name="T112" fmla="*/ 187 w 195"/>
                <a:gd name="T113" fmla="*/ 137 h 195"/>
                <a:gd name="T114" fmla="*/ 190 w 195"/>
                <a:gd name="T115" fmla="*/ 127 h 195"/>
                <a:gd name="T116" fmla="*/ 194 w 195"/>
                <a:gd name="T117" fmla="*/ 118 h 195"/>
                <a:gd name="T118" fmla="*/ 195 w 195"/>
                <a:gd name="T119" fmla="*/ 107 h 195"/>
                <a:gd name="T120" fmla="*/ 195 w 195"/>
                <a:gd name="T121" fmla="*/ 98 h 195"/>
                <a:gd name="T122" fmla="*/ 195 w 195"/>
                <a:gd name="T123" fmla="*/ 9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5" h="195">
                  <a:moveTo>
                    <a:pt x="195" y="98"/>
                  </a:moveTo>
                  <a:lnTo>
                    <a:pt x="195" y="98"/>
                  </a:lnTo>
                  <a:lnTo>
                    <a:pt x="195" y="88"/>
                  </a:lnTo>
                  <a:lnTo>
                    <a:pt x="194" y="78"/>
                  </a:lnTo>
                  <a:lnTo>
                    <a:pt x="190" y="69"/>
                  </a:lnTo>
                  <a:lnTo>
                    <a:pt x="187" y="60"/>
                  </a:lnTo>
                  <a:lnTo>
                    <a:pt x="184" y="51"/>
                  </a:lnTo>
                  <a:lnTo>
                    <a:pt x="178" y="43"/>
                  </a:lnTo>
                  <a:lnTo>
                    <a:pt x="168" y="29"/>
                  </a:lnTo>
                  <a:lnTo>
                    <a:pt x="152" y="17"/>
                  </a:lnTo>
                  <a:lnTo>
                    <a:pt x="145" y="13"/>
                  </a:lnTo>
                  <a:lnTo>
                    <a:pt x="135" y="8"/>
                  </a:lnTo>
                  <a:lnTo>
                    <a:pt x="126" y="5"/>
                  </a:lnTo>
                  <a:lnTo>
                    <a:pt x="117" y="2"/>
                  </a:lnTo>
                  <a:lnTo>
                    <a:pt x="108" y="0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88" y="0"/>
                  </a:lnTo>
                  <a:lnTo>
                    <a:pt x="79" y="2"/>
                  </a:lnTo>
                  <a:lnTo>
                    <a:pt x="69" y="5"/>
                  </a:lnTo>
                  <a:lnTo>
                    <a:pt x="60" y="8"/>
                  </a:lnTo>
                  <a:lnTo>
                    <a:pt x="51" y="13"/>
                  </a:lnTo>
                  <a:lnTo>
                    <a:pt x="43" y="17"/>
                  </a:lnTo>
                  <a:lnTo>
                    <a:pt x="28" y="29"/>
                  </a:lnTo>
                  <a:lnTo>
                    <a:pt x="17" y="43"/>
                  </a:lnTo>
                  <a:lnTo>
                    <a:pt x="11" y="51"/>
                  </a:lnTo>
                  <a:lnTo>
                    <a:pt x="8" y="60"/>
                  </a:lnTo>
                  <a:lnTo>
                    <a:pt x="5" y="69"/>
                  </a:lnTo>
                  <a:lnTo>
                    <a:pt x="2" y="78"/>
                  </a:lnTo>
                  <a:lnTo>
                    <a:pt x="0" y="88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7"/>
                  </a:lnTo>
                  <a:lnTo>
                    <a:pt x="2" y="118"/>
                  </a:lnTo>
                  <a:lnTo>
                    <a:pt x="5" y="127"/>
                  </a:lnTo>
                  <a:lnTo>
                    <a:pt x="8" y="137"/>
                  </a:lnTo>
                  <a:lnTo>
                    <a:pt x="11" y="144"/>
                  </a:lnTo>
                  <a:lnTo>
                    <a:pt x="17" y="152"/>
                  </a:lnTo>
                  <a:lnTo>
                    <a:pt x="28" y="167"/>
                  </a:lnTo>
                  <a:lnTo>
                    <a:pt x="43" y="179"/>
                  </a:lnTo>
                  <a:lnTo>
                    <a:pt x="51" y="184"/>
                  </a:lnTo>
                  <a:lnTo>
                    <a:pt x="60" y="187"/>
                  </a:lnTo>
                  <a:lnTo>
                    <a:pt x="69" y="192"/>
                  </a:lnTo>
                  <a:lnTo>
                    <a:pt x="79" y="193"/>
                  </a:lnTo>
                  <a:lnTo>
                    <a:pt x="88" y="195"/>
                  </a:lnTo>
                  <a:lnTo>
                    <a:pt x="99" y="195"/>
                  </a:lnTo>
                  <a:lnTo>
                    <a:pt x="99" y="195"/>
                  </a:lnTo>
                  <a:lnTo>
                    <a:pt x="108" y="195"/>
                  </a:lnTo>
                  <a:lnTo>
                    <a:pt x="117" y="193"/>
                  </a:lnTo>
                  <a:lnTo>
                    <a:pt x="126" y="192"/>
                  </a:lnTo>
                  <a:lnTo>
                    <a:pt x="135" y="187"/>
                  </a:lnTo>
                  <a:lnTo>
                    <a:pt x="145" y="184"/>
                  </a:lnTo>
                  <a:lnTo>
                    <a:pt x="152" y="179"/>
                  </a:lnTo>
                  <a:lnTo>
                    <a:pt x="168" y="167"/>
                  </a:lnTo>
                  <a:lnTo>
                    <a:pt x="178" y="152"/>
                  </a:lnTo>
                  <a:lnTo>
                    <a:pt x="184" y="144"/>
                  </a:lnTo>
                  <a:lnTo>
                    <a:pt x="187" y="137"/>
                  </a:lnTo>
                  <a:lnTo>
                    <a:pt x="190" y="127"/>
                  </a:lnTo>
                  <a:lnTo>
                    <a:pt x="194" y="118"/>
                  </a:lnTo>
                  <a:lnTo>
                    <a:pt x="195" y="107"/>
                  </a:lnTo>
                  <a:lnTo>
                    <a:pt x="195" y="98"/>
                  </a:lnTo>
                  <a:lnTo>
                    <a:pt x="195" y="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3648E033-ABEF-4654-BCA7-9A424BA84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" y="2115"/>
              <a:ext cx="195" cy="195"/>
            </a:xfrm>
            <a:custGeom>
              <a:avLst/>
              <a:gdLst>
                <a:gd name="T0" fmla="*/ 195 w 195"/>
                <a:gd name="T1" fmla="*/ 98 h 195"/>
                <a:gd name="T2" fmla="*/ 195 w 195"/>
                <a:gd name="T3" fmla="*/ 98 h 195"/>
                <a:gd name="T4" fmla="*/ 195 w 195"/>
                <a:gd name="T5" fmla="*/ 88 h 195"/>
                <a:gd name="T6" fmla="*/ 193 w 195"/>
                <a:gd name="T7" fmla="*/ 78 h 195"/>
                <a:gd name="T8" fmla="*/ 190 w 195"/>
                <a:gd name="T9" fmla="*/ 69 h 195"/>
                <a:gd name="T10" fmla="*/ 187 w 195"/>
                <a:gd name="T11" fmla="*/ 60 h 195"/>
                <a:gd name="T12" fmla="*/ 184 w 195"/>
                <a:gd name="T13" fmla="*/ 51 h 195"/>
                <a:gd name="T14" fmla="*/ 178 w 195"/>
                <a:gd name="T15" fmla="*/ 43 h 195"/>
                <a:gd name="T16" fmla="*/ 167 w 195"/>
                <a:gd name="T17" fmla="*/ 29 h 195"/>
                <a:gd name="T18" fmla="*/ 152 w 195"/>
                <a:gd name="T19" fmla="*/ 17 h 195"/>
                <a:gd name="T20" fmla="*/ 144 w 195"/>
                <a:gd name="T21" fmla="*/ 13 h 195"/>
                <a:gd name="T22" fmla="*/ 135 w 195"/>
                <a:gd name="T23" fmla="*/ 8 h 195"/>
                <a:gd name="T24" fmla="*/ 126 w 195"/>
                <a:gd name="T25" fmla="*/ 5 h 195"/>
                <a:gd name="T26" fmla="*/ 116 w 195"/>
                <a:gd name="T27" fmla="*/ 2 h 195"/>
                <a:gd name="T28" fmla="*/ 107 w 195"/>
                <a:gd name="T29" fmla="*/ 0 h 195"/>
                <a:gd name="T30" fmla="*/ 98 w 195"/>
                <a:gd name="T31" fmla="*/ 0 h 195"/>
                <a:gd name="T32" fmla="*/ 98 w 195"/>
                <a:gd name="T33" fmla="*/ 0 h 195"/>
                <a:gd name="T34" fmla="*/ 87 w 195"/>
                <a:gd name="T35" fmla="*/ 0 h 195"/>
                <a:gd name="T36" fmla="*/ 78 w 195"/>
                <a:gd name="T37" fmla="*/ 2 h 195"/>
                <a:gd name="T38" fmla="*/ 69 w 195"/>
                <a:gd name="T39" fmla="*/ 5 h 195"/>
                <a:gd name="T40" fmla="*/ 60 w 195"/>
                <a:gd name="T41" fmla="*/ 8 h 195"/>
                <a:gd name="T42" fmla="*/ 51 w 195"/>
                <a:gd name="T43" fmla="*/ 13 h 195"/>
                <a:gd name="T44" fmla="*/ 43 w 195"/>
                <a:gd name="T45" fmla="*/ 17 h 195"/>
                <a:gd name="T46" fmla="*/ 28 w 195"/>
                <a:gd name="T47" fmla="*/ 29 h 195"/>
                <a:gd name="T48" fmla="*/ 17 w 195"/>
                <a:gd name="T49" fmla="*/ 43 h 195"/>
                <a:gd name="T50" fmla="*/ 11 w 195"/>
                <a:gd name="T51" fmla="*/ 51 h 195"/>
                <a:gd name="T52" fmla="*/ 8 w 195"/>
                <a:gd name="T53" fmla="*/ 60 h 195"/>
                <a:gd name="T54" fmla="*/ 5 w 195"/>
                <a:gd name="T55" fmla="*/ 69 h 195"/>
                <a:gd name="T56" fmla="*/ 2 w 195"/>
                <a:gd name="T57" fmla="*/ 78 h 195"/>
                <a:gd name="T58" fmla="*/ 0 w 195"/>
                <a:gd name="T59" fmla="*/ 88 h 195"/>
                <a:gd name="T60" fmla="*/ 0 w 195"/>
                <a:gd name="T61" fmla="*/ 98 h 195"/>
                <a:gd name="T62" fmla="*/ 0 w 195"/>
                <a:gd name="T63" fmla="*/ 98 h 195"/>
                <a:gd name="T64" fmla="*/ 0 w 195"/>
                <a:gd name="T65" fmla="*/ 107 h 195"/>
                <a:gd name="T66" fmla="*/ 2 w 195"/>
                <a:gd name="T67" fmla="*/ 118 h 195"/>
                <a:gd name="T68" fmla="*/ 5 w 195"/>
                <a:gd name="T69" fmla="*/ 127 h 195"/>
                <a:gd name="T70" fmla="*/ 8 w 195"/>
                <a:gd name="T71" fmla="*/ 137 h 195"/>
                <a:gd name="T72" fmla="*/ 11 w 195"/>
                <a:gd name="T73" fmla="*/ 144 h 195"/>
                <a:gd name="T74" fmla="*/ 17 w 195"/>
                <a:gd name="T75" fmla="*/ 152 h 195"/>
                <a:gd name="T76" fmla="*/ 28 w 195"/>
                <a:gd name="T77" fmla="*/ 167 h 195"/>
                <a:gd name="T78" fmla="*/ 43 w 195"/>
                <a:gd name="T79" fmla="*/ 179 h 195"/>
                <a:gd name="T80" fmla="*/ 51 w 195"/>
                <a:gd name="T81" fmla="*/ 184 h 195"/>
                <a:gd name="T82" fmla="*/ 60 w 195"/>
                <a:gd name="T83" fmla="*/ 187 h 195"/>
                <a:gd name="T84" fmla="*/ 69 w 195"/>
                <a:gd name="T85" fmla="*/ 192 h 195"/>
                <a:gd name="T86" fmla="*/ 78 w 195"/>
                <a:gd name="T87" fmla="*/ 193 h 195"/>
                <a:gd name="T88" fmla="*/ 87 w 195"/>
                <a:gd name="T89" fmla="*/ 195 h 195"/>
                <a:gd name="T90" fmla="*/ 98 w 195"/>
                <a:gd name="T91" fmla="*/ 195 h 195"/>
                <a:gd name="T92" fmla="*/ 98 w 195"/>
                <a:gd name="T93" fmla="*/ 195 h 195"/>
                <a:gd name="T94" fmla="*/ 107 w 195"/>
                <a:gd name="T95" fmla="*/ 195 h 195"/>
                <a:gd name="T96" fmla="*/ 116 w 195"/>
                <a:gd name="T97" fmla="*/ 193 h 195"/>
                <a:gd name="T98" fmla="*/ 126 w 195"/>
                <a:gd name="T99" fmla="*/ 192 h 195"/>
                <a:gd name="T100" fmla="*/ 135 w 195"/>
                <a:gd name="T101" fmla="*/ 187 h 195"/>
                <a:gd name="T102" fmla="*/ 144 w 195"/>
                <a:gd name="T103" fmla="*/ 184 h 195"/>
                <a:gd name="T104" fmla="*/ 152 w 195"/>
                <a:gd name="T105" fmla="*/ 179 h 195"/>
                <a:gd name="T106" fmla="*/ 167 w 195"/>
                <a:gd name="T107" fmla="*/ 167 h 195"/>
                <a:gd name="T108" fmla="*/ 178 w 195"/>
                <a:gd name="T109" fmla="*/ 152 h 195"/>
                <a:gd name="T110" fmla="*/ 184 w 195"/>
                <a:gd name="T111" fmla="*/ 144 h 195"/>
                <a:gd name="T112" fmla="*/ 187 w 195"/>
                <a:gd name="T113" fmla="*/ 137 h 195"/>
                <a:gd name="T114" fmla="*/ 190 w 195"/>
                <a:gd name="T115" fmla="*/ 127 h 195"/>
                <a:gd name="T116" fmla="*/ 193 w 195"/>
                <a:gd name="T117" fmla="*/ 118 h 195"/>
                <a:gd name="T118" fmla="*/ 195 w 195"/>
                <a:gd name="T119" fmla="*/ 107 h 195"/>
                <a:gd name="T120" fmla="*/ 195 w 195"/>
                <a:gd name="T121" fmla="*/ 98 h 195"/>
                <a:gd name="T122" fmla="*/ 195 w 195"/>
                <a:gd name="T123" fmla="*/ 9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5" h="195">
                  <a:moveTo>
                    <a:pt x="195" y="98"/>
                  </a:moveTo>
                  <a:lnTo>
                    <a:pt x="195" y="98"/>
                  </a:lnTo>
                  <a:lnTo>
                    <a:pt x="195" y="88"/>
                  </a:lnTo>
                  <a:lnTo>
                    <a:pt x="193" y="78"/>
                  </a:lnTo>
                  <a:lnTo>
                    <a:pt x="190" y="69"/>
                  </a:lnTo>
                  <a:lnTo>
                    <a:pt x="187" y="60"/>
                  </a:lnTo>
                  <a:lnTo>
                    <a:pt x="184" y="51"/>
                  </a:lnTo>
                  <a:lnTo>
                    <a:pt x="178" y="43"/>
                  </a:lnTo>
                  <a:lnTo>
                    <a:pt x="167" y="29"/>
                  </a:lnTo>
                  <a:lnTo>
                    <a:pt x="152" y="17"/>
                  </a:lnTo>
                  <a:lnTo>
                    <a:pt x="144" y="13"/>
                  </a:lnTo>
                  <a:lnTo>
                    <a:pt x="135" y="8"/>
                  </a:lnTo>
                  <a:lnTo>
                    <a:pt x="126" y="5"/>
                  </a:lnTo>
                  <a:lnTo>
                    <a:pt x="116" y="2"/>
                  </a:lnTo>
                  <a:lnTo>
                    <a:pt x="107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5"/>
                  </a:lnTo>
                  <a:lnTo>
                    <a:pt x="60" y="8"/>
                  </a:lnTo>
                  <a:lnTo>
                    <a:pt x="51" y="13"/>
                  </a:lnTo>
                  <a:lnTo>
                    <a:pt x="43" y="17"/>
                  </a:lnTo>
                  <a:lnTo>
                    <a:pt x="28" y="29"/>
                  </a:lnTo>
                  <a:lnTo>
                    <a:pt x="17" y="43"/>
                  </a:lnTo>
                  <a:lnTo>
                    <a:pt x="11" y="51"/>
                  </a:lnTo>
                  <a:lnTo>
                    <a:pt x="8" y="60"/>
                  </a:lnTo>
                  <a:lnTo>
                    <a:pt x="5" y="69"/>
                  </a:lnTo>
                  <a:lnTo>
                    <a:pt x="2" y="78"/>
                  </a:lnTo>
                  <a:lnTo>
                    <a:pt x="0" y="88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7"/>
                  </a:lnTo>
                  <a:lnTo>
                    <a:pt x="2" y="118"/>
                  </a:lnTo>
                  <a:lnTo>
                    <a:pt x="5" y="127"/>
                  </a:lnTo>
                  <a:lnTo>
                    <a:pt x="8" y="137"/>
                  </a:lnTo>
                  <a:lnTo>
                    <a:pt x="11" y="144"/>
                  </a:lnTo>
                  <a:lnTo>
                    <a:pt x="17" y="152"/>
                  </a:lnTo>
                  <a:lnTo>
                    <a:pt x="28" y="167"/>
                  </a:lnTo>
                  <a:lnTo>
                    <a:pt x="43" y="179"/>
                  </a:lnTo>
                  <a:lnTo>
                    <a:pt x="51" y="184"/>
                  </a:lnTo>
                  <a:lnTo>
                    <a:pt x="60" y="187"/>
                  </a:lnTo>
                  <a:lnTo>
                    <a:pt x="69" y="192"/>
                  </a:lnTo>
                  <a:lnTo>
                    <a:pt x="78" y="193"/>
                  </a:lnTo>
                  <a:lnTo>
                    <a:pt x="87" y="195"/>
                  </a:lnTo>
                  <a:lnTo>
                    <a:pt x="98" y="195"/>
                  </a:lnTo>
                  <a:lnTo>
                    <a:pt x="98" y="195"/>
                  </a:lnTo>
                  <a:lnTo>
                    <a:pt x="107" y="195"/>
                  </a:lnTo>
                  <a:lnTo>
                    <a:pt x="116" y="193"/>
                  </a:lnTo>
                  <a:lnTo>
                    <a:pt x="126" y="192"/>
                  </a:lnTo>
                  <a:lnTo>
                    <a:pt x="135" y="187"/>
                  </a:lnTo>
                  <a:lnTo>
                    <a:pt x="144" y="184"/>
                  </a:lnTo>
                  <a:lnTo>
                    <a:pt x="152" y="179"/>
                  </a:lnTo>
                  <a:lnTo>
                    <a:pt x="167" y="167"/>
                  </a:lnTo>
                  <a:lnTo>
                    <a:pt x="178" y="152"/>
                  </a:lnTo>
                  <a:lnTo>
                    <a:pt x="184" y="144"/>
                  </a:lnTo>
                  <a:lnTo>
                    <a:pt x="187" y="137"/>
                  </a:lnTo>
                  <a:lnTo>
                    <a:pt x="190" y="127"/>
                  </a:lnTo>
                  <a:lnTo>
                    <a:pt x="193" y="118"/>
                  </a:lnTo>
                  <a:lnTo>
                    <a:pt x="195" y="107"/>
                  </a:lnTo>
                  <a:lnTo>
                    <a:pt x="195" y="98"/>
                  </a:lnTo>
                  <a:lnTo>
                    <a:pt x="195" y="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521BBAAC-D27B-471E-B939-2954BED9E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" y="1855"/>
              <a:ext cx="197" cy="194"/>
            </a:xfrm>
            <a:custGeom>
              <a:avLst/>
              <a:gdLst>
                <a:gd name="T0" fmla="*/ 197 w 197"/>
                <a:gd name="T1" fmla="*/ 98 h 194"/>
                <a:gd name="T2" fmla="*/ 197 w 197"/>
                <a:gd name="T3" fmla="*/ 98 h 194"/>
                <a:gd name="T4" fmla="*/ 195 w 197"/>
                <a:gd name="T5" fmla="*/ 87 h 194"/>
                <a:gd name="T6" fmla="*/ 194 w 197"/>
                <a:gd name="T7" fmla="*/ 78 h 194"/>
                <a:gd name="T8" fmla="*/ 192 w 197"/>
                <a:gd name="T9" fmla="*/ 69 h 194"/>
                <a:gd name="T10" fmla="*/ 189 w 197"/>
                <a:gd name="T11" fmla="*/ 60 h 194"/>
                <a:gd name="T12" fmla="*/ 184 w 197"/>
                <a:gd name="T13" fmla="*/ 50 h 194"/>
                <a:gd name="T14" fmla="*/ 180 w 197"/>
                <a:gd name="T15" fmla="*/ 43 h 194"/>
                <a:gd name="T16" fmla="*/ 167 w 197"/>
                <a:gd name="T17" fmla="*/ 29 h 194"/>
                <a:gd name="T18" fmla="*/ 154 w 197"/>
                <a:gd name="T19" fmla="*/ 17 h 194"/>
                <a:gd name="T20" fmla="*/ 144 w 197"/>
                <a:gd name="T21" fmla="*/ 12 h 194"/>
                <a:gd name="T22" fmla="*/ 137 w 197"/>
                <a:gd name="T23" fmla="*/ 8 h 194"/>
                <a:gd name="T24" fmla="*/ 128 w 197"/>
                <a:gd name="T25" fmla="*/ 4 h 194"/>
                <a:gd name="T26" fmla="*/ 118 w 197"/>
                <a:gd name="T27" fmla="*/ 1 h 194"/>
                <a:gd name="T28" fmla="*/ 108 w 197"/>
                <a:gd name="T29" fmla="*/ 0 h 194"/>
                <a:gd name="T30" fmla="*/ 99 w 197"/>
                <a:gd name="T31" fmla="*/ 0 h 194"/>
                <a:gd name="T32" fmla="*/ 99 w 197"/>
                <a:gd name="T33" fmla="*/ 0 h 194"/>
                <a:gd name="T34" fmla="*/ 88 w 197"/>
                <a:gd name="T35" fmla="*/ 0 h 194"/>
                <a:gd name="T36" fmla="*/ 79 w 197"/>
                <a:gd name="T37" fmla="*/ 1 h 194"/>
                <a:gd name="T38" fmla="*/ 69 w 197"/>
                <a:gd name="T39" fmla="*/ 4 h 194"/>
                <a:gd name="T40" fmla="*/ 60 w 197"/>
                <a:gd name="T41" fmla="*/ 8 h 194"/>
                <a:gd name="T42" fmla="*/ 51 w 197"/>
                <a:gd name="T43" fmla="*/ 12 h 194"/>
                <a:gd name="T44" fmla="*/ 43 w 197"/>
                <a:gd name="T45" fmla="*/ 17 h 194"/>
                <a:gd name="T46" fmla="*/ 30 w 197"/>
                <a:gd name="T47" fmla="*/ 29 h 194"/>
                <a:gd name="T48" fmla="*/ 17 w 197"/>
                <a:gd name="T49" fmla="*/ 43 h 194"/>
                <a:gd name="T50" fmla="*/ 13 w 197"/>
                <a:gd name="T51" fmla="*/ 50 h 194"/>
                <a:gd name="T52" fmla="*/ 8 w 197"/>
                <a:gd name="T53" fmla="*/ 60 h 194"/>
                <a:gd name="T54" fmla="*/ 5 w 197"/>
                <a:gd name="T55" fmla="*/ 69 h 194"/>
                <a:gd name="T56" fmla="*/ 2 w 197"/>
                <a:gd name="T57" fmla="*/ 78 h 194"/>
                <a:gd name="T58" fmla="*/ 0 w 197"/>
                <a:gd name="T59" fmla="*/ 87 h 194"/>
                <a:gd name="T60" fmla="*/ 0 w 197"/>
                <a:gd name="T61" fmla="*/ 98 h 194"/>
                <a:gd name="T62" fmla="*/ 0 w 197"/>
                <a:gd name="T63" fmla="*/ 98 h 194"/>
                <a:gd name="T64" fmla="*/ 0 w 197"/>
                <a:gd name="T65" fmla="*/ 107 h 194"/>
                <a:gd name="T66" fmla="*/ 2 w 197"/>
                <a:gd name="T67" fmla="*/ 118 h 194"/>
                <a:gd name="T68" fmla="*/ 5 w 197"/>
                <a:gd name="T69" fmla="*/ 127 h 194"/>
                <a:gd name="T70" fmla="*/ 8 w 197"/>
                <a:gd name="T71" fmla="*/ 136 h 194"/>
                <a:gd name="T72" fmla="*/ 13 w 197"/>
                <a:gd name="T73" fmla="*/ 144 h 194"/>
                <a:gd name="T74" fmla="*/ 17 w 197"/>
                <a:gd name="T75" fmla="*/ 152 h 194"/>
                <a:gd name="T76" fmla="*/ 30 w 197"/>
                <a:gd name="T77" fmla="*/ 167 h 194"/>
                <a:gd name="T78" fmla="*/ 43 w 197"/>
                <a:gd name="T79" fmla="*/ 179 h 194"/>
                <a:gd name="T80" fmla="*/ 51 w 197"/>
                <a:gd name="T81" fmla="*/ 184 h 194"/>
                <a:gd name="T82" fmla="*/ 60 w 197"/>
                <a:gd name="T83" fmla="*/ 187 h 194"/>
                <a:gd name="T84" fmla="*/ 69 w 197"/>
                <a:gd name="T85" fmla="*/ 191 h 194"/>
                <a:gd name="T86" fmla="*/ 79 w 197"/>
                <a:gd name="T87" fmla="*/ 193 h 194"/>
                <a:gd name="T88" fmla="*/ 88 w 197"/>
                <a:gd name="T89" fmla="*/ 194 h 194"/>
                <a:gd name="T90" fmla="*/ 99 w 197"/>
                <a:gd name="T91" fmla="*/ 194 h 194"/>
                <a:gd name="T92" fmla="*/ 99 w 197"/>
                <a:gd name="T93" fmla="*/ 194 h 194"/>
                <a:gd name="T94" fmla="*/ 108 w 197"/>
                <a:gd name="T95" fmla="*/ 194 h 194"/>
                <a:gd name="T96" fmla="*/ 118 w 197"/>
                <a:gd name="T97" fmla="*/ 193 h 194"/>
                <a:gd name="T98" fmla="*/ 128 w 197"/>
                <a:gd name="T99" fmla="*/ 191 h 194"/>
                <a:gd name="T100" fmla="*/ 137 w 197"/>
                <a:gd name="T101" fmla="*/ 187 h 194"/>
                <a:gd name="T102" fmla="*/ 144 w 197"/>
                <a:gd name="T103" fmla="*/ 184 h 194"/>
                <a:gd name="T104" fmla="*/ 154 w 197"/>
                <a:gd name="T105" fmla="*/ 179 h 194"/>
                <a:gd name="T106" fmla="*/ 167 w 197"/>
                <a:gd name="T107" fmla="*/ 167 h 194"/>
                <a:gd name="T108" fmla="*/ 180 w 197"/>
                <a:gd name="T109" fmla="*/ 152 h 194"/>
                <a:gd name="T110" fmla="*/ 184 w 197"/>
                <a:gd name="T111" fmla="*/ 144 h 194"/>
                <a:gd name="T112" fmla="*/ 189 w 197"/>
                <a:gd name="T113" fmla="*/ 136 h 194"/>
                <a:gd name="T114" fmla="*/ 192 w 197"/>
                <a:gd name="T115" fmla="*/ 127 h 194"/>
                <a:gd name="T116" fmla="*/ 194 w 197"/>
                <a:gd name="T117" fmla="*/ 118 h 194"/>
                <a:gd name="T118" fmla="*/ 195 w 197"/>
                <a:gd name="T119" fmla="*/ 107 h 194"/>
                <a:gd name="T120" fmla="*/ 197 w 197"/>
                <a:gd name="T121" fmla="*/ 98 h 194"/>
                <a:gd name="T122" fmla="*/ 197 w 197"/>
                <a:gd name="T123" fmla="*/ 9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7" h="194">
                  <a:moveTo>
                    <a:pt x="197" y="98"/>
                  </a:moveTo>
                  <a:lnTo>
                    <a:pt x="197" y="98"/>
                  </a:lnTo>
                  <a:lnTo>
                    <a:pt x="195" y="87"/>
                  </a:lnTo>
                  <a:lnTo>
                    <a:pt x="194" y="78"/>
                  </a:lnTo>
                  <a:lnTo>
                    <a:pt x="192" y="69"/>
                  </a:lnTo>
                  <a:lnTo>
                    <a:pt x="189" y="60"/>
                  </a:lnTo>
                  <a:lnTo>
                    <a:pt x="184" y="50"/>
                  </a:lnTo>
                  <a:lnTo>
                    <a:pt x="180" y="43"/>
                  </a:lnTo>
                  <a:lnTo>
                    <a:pt x="167" y="29"/>
                  </a:lnTo>
                  <a:lnTo>
                    <a:pt x="154" y="17"/>
                  </a:lnTo>
                  <a:lnTo>
                    <a:pt x="144" y="12"/>
                  </a:lnTo>
                  <a:lnTo>
                    <a:pt x="137" y="8"/>
                  </a:lnTo>
                  <a:lnTo>
                    <a:pt x="128" y="4"/>
                  </a:lnTo>
                  <a:lnTo>
                    <a:pt x="118" y="1"/>
                  </a:lnTo>
                  <a:lnTo>
                    <a:pt x="108" y="0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88" y="0"/>
                  </a:lnTo>
                  <a:lnTo>
                    <a:pt x="79" y="1"/>
                  </a:lnTo>
                  <a:lnTo>
                    <a:pt x="69" y="4"/>
                  </a:lnTo>
                  <a:lnTo>
                    <a:pt x="60" y="8"/>
                  </a:lnTo>
                  <a:lnTo>
                    <a:pt x="51" y="12"/>
                  </a:lnTo>
                  <a:lnTo>
                    <a:pt x="43" y="17"/>
                  </a:lnTo>
                  <a:lnTo>
                    <a:pt x="30" y="29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8" y="60"/>
                  </a:lnTo>
                  <a:lnTo>
                    <a:pt x="5" y="69"/>
                  </a:lnTo>
                  <a:lnTo>
                    <a:pt x="2" y="78"/>
                  </a:lnTo>
                  <a:lnTo>
                    <a:pt x="0" y="87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7"/>
                  </a:lnTo>
                  <a:lnTo>
                    <a:pt x="2" y="118"/>
                  </a:lnTo>
                  <a:lnTo>
                    <a:pt x="5" y="127"/>
                  </a:lnTo>
                  <a:lnTo>
                    <a:pt x="8" y="136"/>
                  </a:lnTo>
                  <a:lnTo>
                    <a:pt x="13" y="144"/>
                  </a:lnTo>
                  <a:lnTo>
                    <a:pt x="17" y="152"/>
                  </a:lnTo>
                  <a:lnTo>
                    <a:pt x="30" y="167"/>
                  </a:lnTo>
                  <a:lnTo>
                    <a:pt x="43" y="179"/>
                  </a:lnTo>
                  <a:lnTo>
                    <a:pt x="51" y="184"/>
                  </a:lnTo>
                  <a:lnTo>
                    <a:pt x="60" y="187"/>
                  </a:lnTo>
                  <a:lnTo>
                    <a:pt x="69" y="191"/>
                  </a:lnTo>
                  <a:lnTo>
                    <a:pt x="79" y="193"/>
                  </a:lnTo>
                  <a:lnTo>
                    <a:pt x="88" y="194"/>
                  </a:lnTo>
                  <a:lnTo>
                    <a:pt x="99" y="194"/>
                  </a:lnTo>
                  <a:lnTo>
                    <a:pt x="99" y="194"/>
                  </a:lnTo>
                  <a:lnTo>
                    <a:pt x="108" y="194"/>
                  </a:lnTo>
                  <a:lnTo>
                    <a:pt x="118" y="193"/>
                  </a:lnTo>
                  <a:lnTo>
                    <a:pt x="128" y="191"/>
                  </a:lnTo>
                  <a:lnTo>
                    <a:pt x="137" y="187"/>
                  </a:lnTo>
                  <a:lnTo>
                    <a:pt x="144" y="184"/>
                  </a:lnTo>
                  <a:lnTo>
                    <a:pt x="154" y="179"/>
                  </a:lnTo>
                  <a:lnTo>
                    <a:pt x="167" y="167"/>
                  </a:lnTo>
                  <a:lnTo>
                    <a:pt x="180" y="152"/>
                  </a:lnTo>
                  <a:lnTo>
                    <a:pt x="184" y="144"/>
                  </a:lnTo>
                  <a:lnTo>
                    <a:pt x="189" y="136"/>
                  </a:lnTo>
                  <a:lnTo>
                    <a:pt x="192" y="127"/>
                  </a:lnTo>
                  <a:lnTo>
                    <a:pt x="194" y="118"/>
                  </a:lnTo>
                  <a:lnTo>
                    <a:pt x="195" y="107"/>
                  </a:lnTo>
                  <a:lnTo>
                    <a:pt x="197" y="98"/>
                  </a:lnTo>
                  <a:lnTo>
                    <a:pt x="197" y="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6121F372-1510-4F8B-ABB8-7CAC02FB65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" y="1879"/>
              <a:ext cx="147" cy="147"/>
            </a:xfrm>
            <a:custGeom>
              <a:avLst/>
              <a:gdLst>
                <a:gd name="T0" fmla="*/ 147 w 147"/>
                <a:gd name="T1" fmla="*/ 74 h 147"/>
                <a:gd name="T2" fmla="*/ 147 w 147"/>
                <a:gd name="T3" fmla="*/ 74 h 147"/>
                <a:gd name="T4" fmla="*/ 146 w 147"/>
                <a:gd name="T5" fmla="*/ 59 h 147"/>
                <a:gd name="T6" fmla="*/ 141 w 147"/>
                <a:gd name="T7" fmla="*/ 45 h 147"/>
                <a:gd name="T8" fmla="*/ 135 w 147"/>
                <a:gd name="T9" fmla="*/ 33 h 147"/>
                <a:gd name="T10" fmla="*/ 126 w 147"/>
                <a:gd name="T11" fmla="*/ 22 h 147"/>
                <a:gd name="T12" fmla="*/ 115 w 147"/>
                <a:gd name="T13" fmla="*/ 13 h 147"/>
                <a:gd name="T14" fmla="*/ 103 w 147"/>
                <a:gd name="T15" fmla="*/ 6 h 147"/>
                <a:gd name="T16" fmla="*/ 89 w 147"/>
                <a:gd name="T17" fmla="*/ 2 h 147"/>
                <a:gd name="T18" fmla="*/ 73 w 147"/>
                <a:gd name="T19" fmla="*/ 0 h 147"/>
                <a:gd name="T20" fmla="*/ 73 w 147"/>
                <a:gd name="T21" fmla="*/ 0 h 147"/>
                <a:gd name="T22" fmla="*/ 60 w 147"/>
                <a:gd name="T23" fmla="*/ 2 h 147"/>
                <a:gd name="T24" fmla="*/ 46 w 147"/>
                <a:gd name="T25" fmla="*/ 6 h 147"/>
                <a:gd name="T26" fmla="*/ 34 w 147"/>
                <a:gd name="T27" fmla="*/ 13 h 147"/>
                <a:gd name="T28" fmla="*/ 21 w 147"/>
                <a:gd name="T29" fmla="*/ 22 h 147"/>
                <a:gd name="T30" fmla="*/ 14 w 147"/>
                <a:gd name="T31" fmla="*/ 33 h 147"/>
                <a:gd name="T32" fmla="*/ 6 w 147"/>
                <a:gd name="T33" fmla="*/ 45 h 147"/>
                <a:gd name="T34" fmla="*/ 1 w 147"/>
                <a:gd name="T35" fmla="*/ 59 h 147"/>
                <a:gd name="T36" fmla="*/ 0 w 147"/>
                <a:gd name="T37" fmla="*/ 74 h 147"/>
                <a:gd name="T38" fmla="*/ 0 w 147"/>
                <a:gd name="T39" fmla="*/ 74 h 147"/>
                <a:gd name="T40" fmla="*/ 1 w 147"/>
                <a:gd name="T41" fmla="*/ 88 h 147"/>
                <a:gd name="T42" fmla="*/ 6 w 147"/>
                <a:gd name="T43" fmla="*/ 101 h 147"/>
                <a:gd name="T44" fmla="*/ 14 w 147"/>
                <a:gd name="T45" fmla="*/ 114 h 147"/>
                <a:gd name="T46" fmla="*/ 21 w 147"/>
                <a:gd name="T47" fmla="*/ 126 h 147"/>
                <a:gd name="T48" fmla="*/ 34 w 147"/>
                <a:gd name="T49" fmla="*/ 134 h 147"/>
                <a:gd name="T50" fmla="*/ 46 w 147"/>
                <a:gd name="T51" fmla="*/ 141 h 147"/>
                <a:gd name="T52" fmla="*/ 60 w 147"/>
                <a:gd name="T53" fmla="*/ 146 h 147"/>
                <a:gd name="T54" fmla="*/ 73 w 147"/>
                <a:gd name="T55" fmla="*/ 147 h 147"/>
                <a:gd name="T56" fmla="*/ 73 w 147"/>
                <a:gd name="T57" fmla="*/ 147 h 147"/>
                <a:gd name="T58" fmla="*/ 89 w 147"/>
                <a:gd name="T59" fmla="*/ 146 h 147"/>
                <a:gd name="T60" fmla="*/ 103 w 147"/>
                <a:gd name="T61" fmla="*/ 141 h 147"/>
                <a:gd name="T62" fmla="*/ 115 w 147"/>
                <a:gd name="T63" fmla="*/ 134 h 147"/>
                <a:gd name="T64" fmla="*/ 126 w 147"/>
                <a:gd name="T65" fmla="*/ 126 h 147"/>
                <a:gd name="T66" fmla="*/ 135 w 147"/>
                <a:gd name="T67" fmla="*/ 114 h 147"/>
                <a:gd name="T68" fmla="*/ 141 w 147"/>
                <a:gd name="T69" fmla="*/ 101 h 147"/>
                <a:gd name="T70" fmla="*/ 146 w 147"/>
                <a:gd name="T71" fmla="*/ 88 h 147"/>
                <a:gd name="T72" fmla="*/ 147 w 147"/>
                <a:gd name="T73" fmla="*/ 74 h 147"/>
                <a:gd name="T74" fmla="*/ 147 w 147"/>
                <a:gd name="T75" fmla="*/ 7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7" h="147">
                  <a:moveTo>
                    <a:pt x="147" y="74"/>
                  </a:moveTo>
                  <a:lnTo>
                    <a:pt x="147" y="74"/>
                  </a:lnTo>
                  <a:lnTo>
                    <a:pt x="146" y="59"/>
                  </a:lnTo>
                  <a:lnTo>
                    <a:pt x="141" y="45"/>
                  </a:lnTo>
                  <a:lnTo>
                    <a:pt x="135" y="33"/>
                  </a:lnTo>
                  <a:lnTo>
                    <a:pt x="126" y="22"/>
                  </a:lnTo>
                  <a:lnTo>
                    <a:pt x="115" y="13"/>
                  </a:lnTo>
                  <a:lnTo>
                    <a:pt x="103" y="6"/>
                  </a:lnTo>
                  <a:lnTo>
                    <a:pt x="89" y="2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60" y="2"/>
                  </a:lnTo>
                  <a:lnTo>
                    <a:pt x="46" y="6"/>
                  </a:lnTo>
                  <a:lnTo>
                    <a:pt x="34" y="13"/>
                  </a:lnTo>
                  <a:lnTo>
                    <a:pt x="21" y="22"/>
                  </a:lnTo>
                  <a:lnTo>
                    <a:pt x="14" y="33"/>
                  </a:lnTo>
                  <a:lnTo>
                    <a:pt x="6" y="45"/>
                  </a:lnTo>
                  <a:lnTo>
                    <a:pt x="1" y="59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88"/>
                  </a:lnTo>
                  <a:lnTo>
                    <a:pt x="6" y="101"/>
                  </a:lnTo>
                  <a:lnTo>
                    <a:pt x="14" y="114"/>
                  </a:lnTo>
                  <a:lnTo>
                    <a:pt x="21" y="126"/>
                  </a:lnTo>
                  <a:lnTo>
                    <a:pt x="34" y="134"/>
                  </a:lnTo>
                  <a:lnTo>
                    <a:pt x="46" y="141"/>
                  </a:lnTo>
                  <a:lnTo>
                    <a:pt x="60" y="146"/>
                  </a:lnTo>
                  <a:lnTo>
                    <a:pt x="73" y="147"/>
                  </a:lnTo>
                  <a:lnTo>
                    <a:pt x="73" y="147"/>
                  </a:lnTo>
                  <a:lnTo>
                    <a:pt x="89" y="146"/>
                  </a:lnTo>
                  <a:lnTo>
                    <a:pt x="103" y="141"/>
                  </a:lnTo>
                  <a:lnTo>
                    <a:pt x="115" y="134"/>
                  </a:lnTo>
                  <a:lnTo>
                    <a:pt x="126" y="126"/>
                  </a:lnTo>
                  <a:lnTo>
                    <a:pt x="135" y="114"/>
                  </a:lnTo>
                  <a:lnTo>
                    <a:pt x="141" y="101"/>
                  </a:lnTo>
                  <a:lnTo>
                    <a:pt x="146" y="88"/>
                  </a:lnTo>
                  <a:lnTo>
                    <a:pt x="147" y="74"/>
                  </a:lnTo>
                  <a:lnTo>
                    <a:pt x="147" y="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6D24AA20-2222-46AF-B9D6-2AEB19DEF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" y="1904"/>
              <a:ext cx="98" cy="98"/>
            </a:xfrm>
            <a:custGeom>
              <a:avLst/>
              <a:gdLst>
                <a:gd name="T0" fmla="*/ 98 w 98"/>
                <a:gd name="T1" fmla="*/ 49 h 98"/>
                <a:gd name="T2" fmla="*/ 98 w 98"/>
                <a:gd name="T3" fmla="*/ 49 h 98"/>
                <a:gd name="T4" fmla="*/ 96 w 98"/>
                <a:gd name="T5" fmla="*/ 38 h 98"/>
                <a:gd name="T6" fmla="*/ 93 w 98"/>
                <a:gd name="T7" fmla="*/ 29 h 98"/>
                <a:gd name="T8" fmla="*/ 88 w 98"/>
                <a:gd name="T9" fmla="*/ 21 h 98"/>
                <a:gd name="T10" fmla="*/ 82 w 98"/>
                <a:gd name="T11" fmla="*/ 14 h 98"/>
                <a:gd name="T12" fmla="*/ 76 w 98"/>
                <a:gd name="T13" fmla="*/ 8 h 98"/>
                <a:gd name="T14" fmla="*/ 67 w 98"/>
                <a:gd name="T15" fmla="*/ 3 h 98"/>
                <a:gd name="T16" fmla="*/ 58 w 98"/>
                <a:gd name="T17" fmla="*/ 0 h 98"/>
                <a:gd name="T18" fmla="*/ 49 w 98"/>
                <a:gd name="T19" fmla="*/ 0 h 98"/>
                <a:gd name="T20" fmla="*/ 49 w 98"/>
                <a:gd name="T21" fmla="*/ 0 h 98"/>
                <a:gd name="T22" fmla="*/ 38 w 98"/>
                <a:gd name="T23" fmla="*/ 0 h 98"/>
                <a:gd name="T24" fmla="*/ 29 w 98"/>
                <a:gd name="T25" fmla="*/ 3 h 98"/>
                <a:gd name="T26" fmla="*/ 21 w 98"/>
                <a:gd name="T27" fmla="*/ 8 h 98"/>
                <a:gd name="T28" fmla="*/ 13 w 98"/>
                <a:gd name="T29" fmla="*/ 14 h 98"/>
                <a:gd name="T30" fmla="*/ 7 w 98"/>
                <a:gd name="T31" fmla="*/ 21 h 98"/>
                <a:gd name="T32" fmla="*/ 3 w 98"/>
                <a:gd name="T33" fmla="*/ 29 h 98"/>
                <a:gd name="T34" fmla="*/ 1 w 98"/>
                <a:gd name="T35" fmla="*/ 38 h 98"/>
                <a:gd name="T36" fmla="*/ 0 w 98"/>
                <a:gd name="T37" fmla="*/ 49 h 98"/>
                <a:gd name="T38" fmla="*/ 0 w 98"/>
                <a:gd name="T39" fmla="*/ 49 h 98"/>
                <a:gd name="T40" fmla="*/ 1 w 98"/>
                <a:gd name="T41" fmla="*/ 58 h 98"/>
                <a:gd name="T42" fmla="*/ 3 w 98"/>
                <a:gd name="T43" fmla="*/ 67 h 98"/>
                <a:gd name="T44" fmla="*/ 7 w 98"/>
                <a:gd name="T45" fmla="*/ 76 h 98"/>
                <a:gd name="T46" fmla="*/ 13 w 98"/>
                <a:gd name="T47" fmla="*/ 83 h 98"/>
                <a:gd name="T48" fmla="*/ 21 w 98"/>
                <a:gd name="T49" fmla="*/ 89 h 98"/>
                <a:gd name="T50" fmla="*/ 29 w 98"/>
                <a:gd name="T51" fmla="*/ 93 h 98"/>
                <a:gd name="T52" fmla="*/ 38 w 98"/>
                <a:gd name="T53" fmla="*/ 96 h 98"/>
                <a:gd name="T54" fmla="*/ 49 w 98"/>
                <a:gd name="T55" fmla="*/ 98 h 98"/>
                <a:gd name="T56" fmla="*/ 49 w 98"/>
                <a:gd name="T57" fmla="*/ 98 h 98"/>
                <a:gd name="T58" fmla="*/ 58 w 98"/>
                <a:gd name="T59" fmla="*/ 96 h 98"/>
                <a:gd name="T60" fmla="*/ 67 w 98"/>
                <a:gd name="T61" fmla="*/ 93 h 98"/>
                <a:gd name="T62" fmla="*/ 76 w 98"/>
                <a:gd name="T63" fmla="*/ 89 h 98"/>
                <a:gd name="T64" fmla="*/ 82 w 98"/>
                <a:gd name="T65" fmla="*/ 83 h 98"/>
                <a:gd name="T66" fmla="*/ 88 w 98"/>
                <a:gd name="T67" fmla="*/ 76 h 98"/>
                <a:gd name="T68" fmla="*/ 93 w 98"/>
                <a:gd name="T69" fmla="*/ 67 h 98"/>
                <a:gd name="T70" fmla="*/ 96 w 98"/>
                <a:gd name="T71" fmla="*/ 58 h 98"/>
                <a:gd name="T72" fmla="*/ 98 w 98"/>
                <a:gd name="T73" fmla="*/ 49 h 98"/>
                <a:gd name="T74" fmla="*/ 98 w 98"/>
                <a:gd name="T75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" h="98">
                  <a:moveTo>
                    <a:pt x="98" y="49"/>
                  </a:moveTo>
                  <a:lnTo>
                    <a:pt x="98" y="49"/>
                  </a:lnTo>
                  <a:lnTo>
                    <a:pt x="96" y="38"/>
                  </a:lnTo>
                  <a:lnTo>
                    <a:pt x="93" y="29"/>
                  </a:lnTo>
                  <a:lnTo>
                    <a:pt x="88" y="21"/>
                  </a:lnTo>
                  <a:lnTo>
                    <a:pt x="82" y="14"/>
                  </a:lnTo>
                  <a:lnTo>
                    <a:pt x="76" y="8"/>
                  </a:lnTo>
                  <a:lnTo>
                    <a:pt x="67" y="3"/>
                  </a:lnTo>
                  <a:lnTo>
                    <a:pt x="58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38" y="0"/>
                  </a:lnTo>
                  <a:lnTo>
                    <a:pt x="29" y="3"/>
                  </a:lnTo>
                  <a:lnTo>
                    <a:pt x="21" y="8"/>
                  </a:lnTo>
                  <a:lnTo>
                    <a:pt x="13" y="14"/>
                  </a:lnTo>
                  <a:lnTo>
                    <a:pt x="7" y="21"/>
                  </a:lnTo>
                  <a:lnTo>
                    <a:pt x="3" y="29"/>
                  </a:lnTo>
                  <a:lnTo>
                    <a:pt x="1" y="38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1" y="58"/>
                  </a:lnTo>
                  <a:lnTo>
                    <a:pt x="3" y="67"/>
                  </a:lnTo>
                  <a:lnTo>
                    <a:pt x="7" y="76"/>
                  </a:lnTo>
                  <a:lnTo>
                    <a:pt x="13" y="83"/>
                  </a:lnTo>
                  <a:lnTo>
                    <a:pt x="21" y="89"/>
                  </a:lnTo>
                  <a:lnTo>
                    <a:pt x="29" y="93"/>
                  </a:lnTo>
                  <a:lnTo>
                    <a:pt x="38" y="96"/>
                  </a:lnTo>
                  <a:lnTo>
                    <a:pt x="49" y="98"/>
                  </a:lnTo>
                  <a:lnTo>
                    <a:pt x="49" y="98"/>
                  </a:lnTo>
                  <a:lnTo>
                    <a:pt x="58" y="96"/>
                  </a:lnTo>
                  <a:lnTo>
                    <a:pt x="67" y="93"/>
                  </a:lnTo>
                  <a:lnTo>
                    <a:pt x="76" y="89"/>
                  </a:lnTo>
                  <a:lnTo>
                    <a:pt x="82" y="83"/>
                  </a:lnTo>
                  <a:lnTo>
                    <a:pt x="88" y="76"/>
                  </a:lnTo>
                  <a:lnTo>
                    <a:pt x="93" y="67"/>
                  </a:lnTo>
                  <a:lnTo>
                    <a:pt x="96" y="58"/>
                  </a:lnTo>
                  <a:lnTo>
                    <a:pt x="98" y="49"/>
                  </a:lnTo>
                  <a:lnTo>
                    <a:pt x="98" y="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3A836A6D-E887-4A4C-95B3-82A0A1C6F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" y="1594"/>
              <a:ext cx="197" cy="195"/>
            </a:xfrm>
            <a:custGeom>
              <a:avLst/>
              <a:gdLst>
                <a:gd name="T0" fmla="*/ 197 w 197"/>
                <a:gd name="T1" fmla="*/ 98 h 195"/>
                <a:gd name="T2" fmla="*/ 197 w 197"/>
                <a:gd name="T3" fmla="*/ 98 h 195"/>
                <a:gd name="T4" fmla="*/ 195 w 197"/>
                <a:gd name="T5" fmla="*/ 88 h 195"/>
                <a:gd name="T6" fmla="*/ 194 w 197"/>
                <a:gd name="T7" fmla="*/ 79 h 195"/>
                <a:gd name="T8" fmla="*/ 192 w 197"/>
                <a:gd name="T9" fmla="*/ 69 h 195"/>
                <a:gd name="T10" fmla="*/ 189 w 197"/>
                <a:gd name="T11" fmla="*/ 60 h 195"/>
                <a:gd name="T12" fmla="*/ 184 w 197"/>
                <a:gd name="T13" fmla="*/ 51 h 195"/>
                <a:gd name="T14" fmla="*/ 180 w 197"/>
                <a:gd name="T15" fmla="*/ 43 h 195"/>
                <a:gd name="T16" fmla="*/ 167 w 197"/>
                <a:gd name="T17" fmla="*/ 30 h 195"/>
                <a:gd name="T18" fmla="*/ 154 w 197"/>
                <a:gd name="T19" fmla="*/ 17 h 195"/>
                <a:gd name="T20" fmla="*/ 144 w 197"/>
                <a:gd name="T21" fmla="*/ 13 h 195"/>
                <a:gd name="T22" fmla="*/ 137 w 197"/>
                <a:gd name="T23" fmla="*/ 8 h 195"/>
                <a:gd name="T24" fmla="*/ 128 w 197"/>
                <a:gd name="T25" fmla="*/ 5 h 195"/>
                <a:gd name="T26" fmla="*/ 118 w 197"/>
                <a:gd name="T27" fmla="*/ 2 h 195"/>
                <a:gd name="T28" fmla="*/ 108 w 197"/>
                <a:gd name="T29" fmla="*/ 0 h 195"/>
                <a:gd name="T30" fmla="*/ 99 w 197"/>
                <a:gd name="T31" fmla="*/ 0 h 195"/>
                <a:gd name="T32" fmla="*/ 99 w 197"/>
                <a:gd name="T33" fmla="*/ 0 h 195"/>
                <a:gd name="T34" fmla="*/ 88 w 197"/>
                <a:gd name="T35" fmla="*/ 0 h 195"/>
                <a:gd name="T36" fmla="*/ 79 w 197"/>
                <a:gd name="T37" fmla="*/ 2 h 195"/>
                <a:gd name="T38" fmla="*/ 69 w 197"/>
                <a:gd name="T39" fmla="*/ 5 h 195"/>
                <a:gd name="T40" fmla="*/ 60 w 197"/>
                <a:gd name="T41" fmla="*/ 8 h 195"/>
                <a:gd name="T42" fmla="*/ 51 w 197"/>
                <a:gd name="T43" fmla="*/ 13 h 195"/>
                <a:gd name="T44" fmla="*/ 43 w 197"/>
                <a:gd name="T45" fmla="*/ 17 h 195"/>
                <a:gd name="T46" fmla="*/ 30 w 197"/>
                <a:gd name="T47" fmla="*/ 30 h 195"/>
                <a:gd name="T48" fmla="*/ 17 w 197"/>
                <a:gd name="T49" fmla="*/ 43 h 195"/>
                <a:gd name="T50" fmla="*/ 13 w 197"/>
                <a:gd name="T51" fmla="*/ 51 h 195"/>
                <a:gd name="T52" fmla="*/ 8 w 197"/>
                <a:gd name="T53" fmla="*/ 60 h 195"/>
                <a:gd name="T54" fmla="*/ 5 w 197"/>
                <a:gd name="T55" fmla="*/ 69 h 195"/>
                <a:gd name="T56" fmla="*/ 2 w 197"/>
                <a:gd name="T57" fmla="*/ 79 h 195"/>
                <a:gd name="T58" fmla="*/ 0 w 197"/>
                <a:gd name="T59" fmla="*/ 88 h 195"/>
                <a:gd name="T60" fmla="*/ 0 w 197"/>
                <a:gd name="T61" fmla="*/ 98 h 195"/>
                <a:gd name="T62" fmla="*/ 0 w 197"/>
                <a:gd name="T63" fmla="*/ 98 h 195"/>
                <a:gd name="T64" fmla="*/ 0 w 197"/>
                <a:gd name="T65" fmla="*/ 108 h 195"/>
                <a:gd name="T66" fmla="*/ 2 w 197"/>
                <a:gd name="T67" fmla="*/ 118 h 195"/>
                <a:gd name="T68" fmla="*/ 5 w 197"/>
                <a:gd name="T69" fmla="*/ 128 h 195"/>
                <a:gd name="T70" fmla="*/ 8 w 197"/>
                <a:gd name="T71" fmla="*/ 137 h 195"/>
                <a:gd name="T72" fmla="*/ 13 w 197"/>
                <a:gd name="T73" fmla="*/ 144 h 195"/>
                <a:gd name="T74" fmla="*/ 17 w 197"/>
                <a:gd name="T75" fmla="*/ 152 h 195"/>
                <a:gd name="T76" fmla="*/ 30 w 197"/>
                <a:gd name="T77" fmla="*/ 167 h 195"/>
                <a:gd name="T78" fmla="*/ 43 w 197"/>
                <a:gd name="T79" fmla="*/ 180 h 195"/>
                <a:gd name="T80" fmla="*/ 51 w 197"/>
                <a:gd name="T81" fmla="*/ 184 h 195"/>
                <a:gd name="T82" fmla="*/ 60 w 197"/>
                <a:gd name="T83" fmla="*/ 187 h 195"/>
                <a:gd name="T84" fmla="*/ 69 w 197"/>
                <a:gd name="T85" fmla="*/ 192 h 195"/>
                <a:gd name="T86" fmla="*/ 79 w 197"/>
                <a:gd name="T87" fmla="*/ 193 h 195"/>
                <a:gd name="T88" fmla="*/ 88 w 197"/>
                <a:gd name="T89" fmla="*/ 195 h 195"/>
                <a:gd name="T90" fmla="*/ 99 w 197"/>
                <a:gd name="T91" fmla="*/ 195 h 195"/>
                <a:gd name="T92" fmla="*/ 99 w 197"/>
                <a:gd name="T93" fmla="*/ 195 h 195"/>
                <a:gd name="T94" fmla="*/ 108 w 197"/>
                <a:gd name="T95" fmla="*/ 195 h 195"/>
                <a:gd name="T96" fmla="*/ 118 w 197"/>
                <a:gd name="T97" fmla="*/ 193 h 195"/>
                <a:gd name="T98" fmla="*/ 128 w 197"/>
                <a:gd name="T99" fmla="*/ 192 h 195"/>
                <a:gd name="T100" fmla="*/ 137 w 197"/>
                <a:gd name="T101" fmla="*/ 187 h 195"/>
                <a:gd name="T102" fmla="*/ 144 w 197"/>
                <a:gd name="T103" fmla="*/ 184 h 195"/>
                <a:gd name="T104" fmla="*/ 154 w 197"/>
                <a:gd name="T105" fmla="*/ 180 h 195"/>
                <a:gd name="T106" fmla="*/ 167 w 197"/>
                <a:gd name="T107" fmla="*/ 167 h 195"/>
                <a:gd name="T108" fmla="*/ 180 w 197"/>
                <a:gd name="T109" fmla="*/ 152 h 195"/>
                <a:gd name="T110" fmla="*/ 184 w 197"/>
                <a:gd name="T111" fmla="*/ 144 h 195"/>
                <a:gd name="T112" fmla="*/ 189 w 197"/>
                <a:gd name="T113" fmla="*/ 137 h 195"/>
                <a:gd name="T114" fmla="*/ 192 w 197"/>
                <a:gd name="T115" fmla="*/ 128 h 195"/>
                <a:gd name="T116" fmla="*/ 194 w 197"/>
                <a:gd name="T117" fmla="*/ 118 h 195"/>
                <a:gd name="T118" fmla="*/ 195 w 197"/>
                <a:gd name="T119" fmla="*/ 108 h 195"/>
                <a:gd name="T120" fmla="*/ 197 w 197"/>
                <a:gd name="T121" fmla="*/ 98 h 195"/>
                <a:gd name="T122" fmla="*/ 197 w 197"/>
                <a:gd name="T123" fmla="*/ 9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7" h="195">
                  <a:moveTo>
                    <a:pt x="197" y="98"/>
                  </a:moveTo>
                  <a:lnTo>
                    <a:pt x="197" y="98"/>
                  </a:lnTo>
                  <a:lnTo>
                    <a:pt x="195" y="88"/>
                  </a:lnTo>
                  <a:lnTo>
                    <a:pt x="194" y="79"/>
                  </a:lnTo>
                  <a:lnTo>
                    <a:pt x="192" y="69"/>
                  </a:lnTo>
                  <a:lnTo>
                    <a:pt x="189" y="60"/>
                  </a:lnTo>
                  <a:lnTo>
                    <a:pt x="184" y="51"/>
                  </a:lnTo>
                  <a:lnTo>
                    <a:pt x="180" y="43"/>
                  </a:lnTo>
                  <a:lnTo>
                    <a:pt x="167" y="30"/>
                  </a:lnTo>
                  <a:lnTo>
                    <a:pt x="154" y="17"/>
                  </a:lnTo>
                  <a:lnTo>
                    <a:pt x="144" y="13"/>
                  </a:lnTo>
                  <a:lnTo>
                    <a:pt x="137" y="8"/>
                  </a:lnTo>
                  <a:lnTo>
                    <a:pt x="128" y="5"/>
                  </a:lnTo>
                  <a:lnTo>
                    <a:pt x="118" y="2"/>
                  </a:lnTo>
                  <a:lnTo>
                    <a:pt x="108" y="0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88" y="0"/>
                  </a:lnTo>
                  <a:lnTo>
                    <a:pt x="79" y="2"/>
                  </a:lnTo>
                  <a:lnTo>
                    <a:pt x="69" y="5"/>
                  </a:lnTo>
                  <a:lnTo>
                    <a:pt x="60" y="8"/>
                  </a:lnTo>
                  <a:lnTo>
                    <a:pt x="51" y="13"/>
                  </a:lnTo>
                  <a:lnTo>
                    <a:pt x="43" y="17"/>
                  </a:lnTo>
                  <a:lnTo>
                    <a:pt x="30" y="30"/>
                  </a:lnTo>
                  <a:lnTo>
                    <a:pt x="17" y="43"/>
                  </a:lnTo>
                  <a:lnTo>
                    <a:pt x="13" y="51"/>
                  </a:lnTo>
                  <a:lnTo>
                    <a:pt x="8" y="60"/>
                  </a:lnTo>
                  <a:lnTo>
                    <a:pt x="5" y="69"/>
                  </a:lnTo>
                  <a:lnTo>
                    <a:pt x="2" y="79"/>
                  </a:lnTo>
                  <a:lnTo>
                    <a:pt x="0" y="88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8"/>
                  </a:lnTo>
                  <a:lnTo>
                    <a:pt x="2" y="118"/>
                  </a:lnTo>
                  <a:lnTo>
                    <a:pt x="5" y="128"/>
                  </a:lnTo>
                  <a:lnTo>
                    <a:pt x="8" y="137"/>
                  </a:lnTo>
                  <a:lnTo>
                    <a:pt x="13" y="144"/>
                  </a:lnTo>
                  <a:lnTo>
                    <a:pt x="17" y="152"/>
                  </a:lnTo>
                  <a:lnTo>
                    <a:pt x="30" y="167"/>
                  </a:lnTo>
                  <a:lnTo>
                    <a:pt x="43" y="180"/>
                  </a:lnTo>
                  <a:lnTo>
                    <a:pt x="51" y="184"/>
                  </a:lnTo>
                  <a:lnTo>
                    <a:pt x="60" y="187"/>
                  </a:lnTo>
                  <a:lnTo>
                    <a:pt x="69" y="192"/>
                  </a:lnTo>
                  <a:lnTo>
                    <a:pt x="79" y="193"/>
                  </a:lnTo>
                  <a:lnTo>
                    <a:pt x="88" y="195"/>
                  </a:lnTo>
                  <a:lnTo>
                    <a:pt x="99" y="195"/>
                  </a:lnTo>
                  <a:lnTo>
                    <a:pt x="99" y="195"/>
                  </a:lnTo>
                  <a:lnTo>
                    <a:pt x="108" y="195"/>
                  </a:lnTo>
                  <a:lnTo>
                    <a:pt x="118" y="193"/>
                  </a:lnTo>
                  <a:lnTo>
                    <a:pt x="128" y="192"/>
                  </a:lnTo>
                  <a:lnTo>
                    <a:pt x="137" y="187"/>
                  </a:lnTo>
                  <a:lnTo>
                    <a:pt x="144" y="184"/>
                  </a:lnTo>
                  <a:lnTo>
                    <a:pt x="154" y="180"/>
                  </a:lnTo>
                  <a:lnTo>
                    <a:pt x="167" y="167"/>
                  </a:lnTo>
                  <a:lnTo>
                    <a:pt x="180" y="152"/>
                  </a:lnTo>
                  <a:lnTo>
                    <a:pt x="184" y="144"/>
                  </a:lnTo>
                  <a:lnTo>
                    <a:pt x="189" y="137"/>
                  </a:lnTo>
                  <a:lnTo>
                    <a:pt x="192" y="128"/>
                  </a:lnTo>
                  <a:lnTo>
                    <a:pt x="194" y="118"/>
                  </a:lnTo>
                  <a:lnTo>
                    <a:pt x="195" y="108"/>
                  </a:lnTo>
                  <a:lnTo>
                    <a:pt x="197" y="98"/>
                  </a:lnTo>
                  <a:lnTo>
                    <a:pt x="197" y="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A5AC36EA-AF38-4487-9543-55E146C7A3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" y="1357"/>
              <a:ext cx="147" cy="147"/>
            </a:xfrm>
            <a:custGeom>
              <a:avLst/>
              <a:gdLst>
                <a:gd name="T0" fmla="*/ 147 w 147"/>
                <a:gd name="T1" fmla="*/ 74 h 147"/>
                <a:gd name="T2" fmla="*/ 147 w 147"/>
                <a:gd name="T3" fmla="*/ 74 h 147"/>
                <a:gd name="T4" fmla="*/ 146 w 147"/>
                <a:gd name="T5" fmla="*/ 58 h 147"/>
                <a:gd name="T6" fmla="*/ 141 w 147"/>
                <a:gd name="T7" fmla="*/ 44 h 147"/>
                <a:gd name="T8" fmla="*/ 135 w 147"/>
                <a:gd name="T9" fmla="*/ 32 h 147"/>
                <a:gd name="T10" fmla="*/ 126 w 147"/>
                <a:gd name="T11" fmla="*/ 21 h 147"/>
                <a:gd name="T12" fmla="*/ 115 w 147"/>
                <a:gd name="T13" fmla="*/ 12 h 147"/>
                <a:gd name="T14" fmla="*/ 101 w 147"/>
                <a:gd name="T15" fmla="*/ 6 h 147"/>
                <a:gd name="T16" fmla="*/ 89 w 147"/>
                <a:gd name="T17" fmla="*/ 2 h 147"/>
                <a:gd name="T18" fmla="*/ 74 w 147"/>
                <a:gd name="T19" fmla="*/ 0 h 147"/>
                <a:gd name="T20" fmla="*/ 74 w 147"/>
                <a:gd name="T21" fmla="*/ 0 h 147"/>
                <a:gd name="T22" fmla="*/ 58 w 147"/>
                <a:gd name="T23" fmla="*/ 2 h 147"/>
                <a:gd name="T24" fmla="*/ 44 w 147"/>
                <a:gd name="T25" fmla="*/ 6 h 147"/>
                <a:gd name="T26" fmla="*/ 32 w 147"/>
                <a:gd name="T27" fmla="*/ 12 h 147"/>
                <a:gd name="T28" fmla="*/ 21 w 147"/>
                <a:gd name="T29" fmla="*/ 21 h 147"/>
                <a:gd name="T30" fmla="*/ 12 w 147"/>
                <a:gd name="T31" fmla="*/ 32 h 147"/>
                <a:gd name="T32" fmla="*/ 6 w 147"/>
                <a:gd name="T33" fmla="*/ 44 h 147"/>
                <a:gd name="T34" fmla="*/ 1 w 147"/>
                <a:gd name="T35" fmla="*/ 58 h 147"/>
                <a:gd name="T36" fmla="*/ 0 w 147"/>
                <a:gd name="T37" fmla="*/ 74 h 147"/>
                <a:gd name="T38" fmla="*/ 0 w 147"/>
                <a:gd name="T39" fmla="*/ 74 h 147"/>
                <a:gd name="T40" fmla="*/ 1 w 147"/>
                <a:gd name="T41" fmla="*/ 89 h 147"/>
                <a:gd name="T42" fmla="*/ 6 w 147"/>
                <a:gd name="T43" fmla="*/ 103 h 147"/>
                <a:gd name="T44" fmla="*/ 12 w 147"/>
                <a:gd name="T45" fmla="*/ 115 h 147"/>
                <a:gd name="T46" fmla="*/ 21 w 147"/>
                <a:gd name="T47" fmla="*/ 126 h 147"/>
                <a:gd name="T48" fmla="*/ 32 w 147"/>
                <a:gd name="T49" fmla="*/ 135 h 147"/>
                <a:gd name="T50" fmla="*/ 44 w 147"/>
                <a:gd name="T51" fmla="*/ 141 h 147"/>
                <a:gd name="T52" fmla="*/ 58 w 147"/>
                <a:gd name="T53" fmla="*/ 146 h 147"/>
                <a:gd name="T54" fmla="*/ 74 w 147"/>
                <a:gd name="T55" fmla="*/ 147 h 147"/>
                <a:gd name="T56" fmla="*/ 74 w 147"/>
                <a:gd name="T57" fmla="*/ 147 h 147"/>
                <a:gd name="T58" fmla="*/ 89 w 147"/>
                <a:gd name="T59" fmla="*/ 146 h 147"/>
                <a:gd name="T60" fmla="*/ 101 w 147"/>
                <a:gd name="T61" fmla="*/ 141 h 147"/>
                <a:gd name="T62" fmla="*/ 115 w 147"/>
                <a:gd name="T63" fmla="*/ 135 h 147"/>
                <a:gd name="T64" fmla="*/ 126 w 147"/>
                <a:gd name="T65" fmla="*/ 126 h 147"/>
                <a:gd name="T66" fmla="*/ 135 w 147"/>
                <a:gd name="T67" fmla="*/ 115 h 147"/>
                <a:gd name="T68" fmla="*/ 141 w 147"/>
                <a:gd name="T69" fmla="*/ 103 h 147"/>
                <a:gd name="T70" fmla="*/ 146 w 147"/>
                <a:gd name="T71" fmla="*/ 89 h 147"/>
                <a:gd name="T72" fmla="*/ 147 w 147"/>
                <a:gd name="T73" fmla="*/ 74 h 147"/>
                <a:gd name="T74" fmla="*/ 147 w 147"/>
                <a:gd name="T75" fmla="*/ 7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7" h="147">
                  <a:moveTo>
                    <a:pt x="147" y="74"/>
                  </a:moveTo>
                  <a:lnTo>
                    <a:pt x="147" y="74"/>
                  </a:lnTo>
                  <a:lnTo>
                    <a:pt x="146" y="58"/>
                  </a:lnTo>
                  <a:lnTo>
                    <a:pt x="141" y="44"/>
                  </a:lnTo>
                  <a:lnTo>
                    <a:pt x="135" y="32"/>
                  </a:lnTo>
                  <a:lnTo>
                    <a:pt x="126" y="21"/>
                  </a:lnTo>
                  <a:lnTo>
                    <a:pt x="115" y="12"/>
                  </a:lnTo>
                  <a:lnTo>
                    <a:pt x="101" y="6"/>
                  </a:lnTo>
                  <a:lnTo>
                    <a:pt x="89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58" y="2"/>
                  </a:lnTo>
                  <a:lnTo>
                    <a:pt x="44" y="6"/>
                  </a:lnTo>
                  <a:lnTo>
                    <a:pt x="32" y="12"/>
                  </a:lnTo>
                  <a:lnTo>
                    <a:pt x="21" y="21"/>
                  </a:lnTo>
                  <a:lnTo>
                    <a:pt x="12" y="32"/>
                  </a:lnTo>
                  <a:lnTo>
                    <a:pt x="6" y="44"/>
                  </a:lnTo>
                  <a:lnTo>
                    <a:pt x="1" y="58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89"/>
                  </a:lnTo>
                  <a:lnTo>
                    <a:pt x="6" y="103"/>
                  </a:lnTo>
                  <a:lnTo>
                    <a:pt x="12" y="115"/>
                  </a:lnTo>
                  <a:lnTo>
                    <a:pt x="21" y="126"/>
                  </a:lnTo>
                  <a:lnTo>
                    <a:pt x="32" y="135"/>
                  </a:lnTo>
                  <a:lnTo>
                    <a:pt x="44" y="141"/>
                  </a:lnTo>
                  <a:lnTo>
                    <a:pt x="58" y="146"/>
                  </a:lnTo>
                  <a:lnTo>
                    <a:pt x="74" y="147"/>
                  </a:lnTo>
                  <a:lnTo>
                    <a:pt x="74" y="147"/>
                  </a:lnTo>
                  <a:lnTo>
                    <a:pt x="89" y="146"/>
                  </a:lnTo>
                  <a:lnTo>
                    <a:pt x="101" y="141"/>
                  </a:lnTo>
                  <a:lnTo>
                    <a:pt x="115" y="135"/>
                  </a:lnTo>
                  <a:lnTo>
                    <a:pt x="126" y="126"/>
                  </a:lnTo>
                  <a:lnTo>
                    <a:pt x="135" y="115"/>
                  </a:lnTo>
                  <a:lnTo>
                    <a:pt x="141" y="103"/>
                  </a:lnTo>
                  <a:lnTo>
                    <a:pt x="146" y="89"/>
                  </a:lnTo>
                  <a:lnTo>
                    <a:pt x="147" y="74"/>
                  </a:lnTo>
                  <a:lnTo>
                    <a:pt x="147" y="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A2FFC7DD-C124-46AB-851D-5BFF1BD057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" y="1123"/>
              <a:ext cx="99" cy="98"/>
            </a:xfrm>
            <a:custGeom>
              <a:avLst/>
              <a:gdLst>
                <a:gd name="T0" fmla="*/ 99 w 99"/>
                <a:gd name="T1" fmla="*/ 49 h 98"/>
                <a:gd name="T2" fmla="*/ 99 w 99"/>
                <a:gd name="T3" fmla="*/ 49 h 98"/>
                <a:gd name="T4" fmla="*/ 97 w 99"/>
                <a:gd name="T5" fmla="*/ 38 h 98"/>
                <a:gd name="T6" fmla="*/ 94 w 99"/>
                <a:gd name="T7" fmla="*/ 29 h 98"/>
                <a:gd name="T8" fmla="*/ 89 w 99"/>
                <a:gd name="T9" fmla="*/ 21 h 98"/>
                <a:gd name="T10" fmla="*/ 83 w 99"/>
                <a:gd name="T11" fmla="*/ 13 h 98"/>
                <a:gd name="T12" fmla="*/ 77 w 99"/>
                <a:gd name="T13" fmla="*/ 7 h 98"/>
                <a:gd name="T14" fmla="*/ 68 w 99"/>
                <a:gd name="T15" fmla="*/ 3 h 98"/>
                <a:gd name="T16" fmla="*/ 59 w 99"/>
                <a:gd name="T17" fmla="*/ 0 h 98"/>
                <a:gd name="T18" fmla="*/ 50 w 99"/>
                <a:gd name="T19" fmla="*/ 0 h 98"/>
                <a:gd name="T20" fmla="*/ 50 w 99"/>
                <a:gd name="T21" fmla="*/ 0 h 98"/>
                <a:gd name="T22" fmla="*/ 39 w 99"/>
                <a:gd name="T23" fmla="*/ 0 h 98"/>
                <a:gd name="T24" fmla="*/ 30 w 99"/>
                <a:gd name="T25" fmla="*/ 3 h 98"/>
                <a:gd name="T26" fmla="*/ 22 w 99"/>
                <a:gd name="T27" fmla="*/ 7 h 98"/>
                <a:gd name="T28" fmla="*/ 14 w 99"/>
                <a:gd name="T29" fmla="*/ 13 h 98"/>
                <a:gd name="T30" fmla="*/ 8 w 99"/>
                <a:gd name="T31" fmla="*/ 21 h 98"/>
                <a:gd name="T32" fmla="*/ 4 w 99"/>
                <a:gd name="T33" fmla="*/ 29 h 98"/>
                <a:gd name="T34" fmla="*/ 2 w 99"/>
                <a:gd name="T35" fmla="*/ 38 h 98"/>
                <a:gd name="T36" fmla="*/ 0 w 99"/>
                <a:gd name="T37" fmla="*/ 49 h 98"/>
                <a:gd name="T38" fmla="*/ 0 w 99"/>
                <a:gd name="T39" fmla="*/ 49 h 98"/>
                <a:gd name="T40" fmla="*/ 2 w 99"/>
                <a:gd name="T41" fmla="*/ 58 h 98"/>
                <a:gd name="T42" fmla="*/ 4 w 99"/>
                <a:gd name="T43" fmla="*/ 67 h 98"/>
                <a:gd name="T44" fmla="*/ 8 w 99"/>
                <a:gd name="T45" fmla="*/ 76 h 98"/>
                <a:gd name="T46" fmla="*/ 14 w 99"/>
                <a:gd name="T47" fmla="*/ 82 h 98"/>
                <a:gd name="T48" fmla="*/ 22 w 99"/>
                <a:gd name="T49" fmla="*/ 88 h 98"/>
                <a:gd name="T50" fmla="*/ 30 w 99"/>
                <a:gd name="T51" fmla="*/ 93 h 98"/>
                <a:gd name="T52" fmla="*/ 39 w 99"/>
                <a:gd name="T53" fmla="*/ 96 h 98"/>
                <a:gd name="T54" fmla="*/ 50 w 99"/>
                <a:gd name="T55" fmla="*/ 98 h 98"/>
                <a:gd name="T56" fmla="*/ 50 w 99"/>
                <a:gd name="T57" fmla="*/ 98 h 98"/>
                <a:gd name="T58" fmla="*/ 59 w 99"/>
                <a:gd name="T59" fmla="*/ 96 h 98"/>
                <a:gd name="T60" fmla="*/ 68 w 99"/>
                <a:gd name="T61" fmla="*/ 93 h 98"/>
                <a:gd name="T62" fmla="*/ 77 w 99"/>
                <a:gd name="T63" fmla="*/ 88 h 98"/>
                <a:gd name="T64" fmla="*/ 83 w 99"/>
                <a:gd name="T65" fmla="*/ 82 h 98"/>
                <a:gd name="T66" fmla="*/ 89 w 99"/>
                <a:gd name="T67" fmla="*/ 76 h 98"/>
                <a:gd name="T68" fmla="*/ 94 w 99"/>
                <a:gd name="T69" fmla="*/ 67 h 98"/>
                <a:gd name="T70" fmla="*/ 97 w 99"/>
                <a:gd name="T71" fmla="*/ 58 h 98"/>
                <a:gd name="T72" fmla="*/ 99 w 99"/>
                <a:gd name="T73" fmla="*/ 49 h 98"/>
                <a:gd name="T74" fmla="*/ 99 w 99"/>
                <a:gd name="T75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9" h="98">
                  <a:moveTo>
                    <a:pt x="99" y="49"/>
                  </a:moveTo>
                  <a:lnTo>
                    <a:pt x="99" y="49"/>
                  </a:lnTo>
                  <a:lnTo>
                    <a:pt x="97" y="38"/>
                  </a:lnTo>
                  <a:lnTo>
                    <a:pt x="94" y="29"/>
                  </a:lnTo>
                  <a:lnTo>
                    <a:pt x="89" y="21"/>
                  </a:lnTo>
                  <a:lnTo>
                    <a:pt x="83" y="13"/>
                  </a:lnTo>
                  <a:lnTo>
                    <a:pt x="77" y="7"/>
                  </a:lnTo>
                  <a:lnTo>
                    <a:pt x="68" y="3"/>
                  </a:lnTo>
                  <a:lnTo>
                    <a:pt x="59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39" y="0"/>
                  </a:lnTo>
                  <a:lnTo>
                    <a:pt x="30" y="3"/>
                  </a:lnTo>
                  <a:lnTo>
                    <a:pt x="22" y="7"/>
                  </a:lnTo>
                  <a:lnTo>
                    <a:pt x="14" y="13"/>
                  </a:lnTo>
                  <a:lnTo>
                    <a:pt x="8" y="21"/>
                  </a:lnTo>
                  <a:lnTo>
                    <a:pt x="4" y="29"/>
                  </a:lnTo>
                  <a:lnTo>
                    <a:pt x="2" y="38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2" y="58"/>
                  </a:lnTo>
                  <a:lnTo>
                    <a:pt x="4" y="67"/>
                  </a:lnTo>
                  <a:lnTo>
                    <a:pt x="8" y="76"/>
                  </a:lnTo>
                  <a:lnTo>
                    <a:pt x="14" y="82"/>
                  </a:lnTo>
                  <a:lnTo>
                    <a:pt x="22" y="88"/>
                  </a:lnTo>
                  <a:lnTo>
                    <a:pt x="30" y="93"/>
                  </a:lnTo>
                  <a:lnTo>
                    <a:pt x="39" y="96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59" y="96"/>
                  </a:lnTo>
                  <a:lnTo>
                    <a:pt x="68" y="93"/>
                  </a:lnTo>
                  <a:lnTo>
                    <a:pt x="77" y="88"/>
                  </a:lnTo>
                  <a:lnTo>
                    <a:pt x="83" y="82"/>
                  </a:lnTo>
                  <a:lnTo>
                    <a:pt x="89" y="76"/>
                  </a:lnTo>
                  <a:lnTo>
                    <a:pt x="94" y="67"/>
                  </a:lnTo>
                  <a:lnTo>
                    <a:pt x="97" y="58"/>
                  </a:lnTo>
                  <a:lnTo>
                    <a:pt x="99" y="49"/>
                  </a:lnTo>
                  <a:lnTo>
                    <a:pt x="99" y="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A4DDE86-6ADA-4B14-AEB4-8D28836974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94" y="871"/>
              <a:ext cx="283" cy="530"/>
            </a:xfrm>
            <a:custGeom>
              <a:avLst/>
              <a:gdLst>
                <a:gd name="T0" fmla="*/ 103 w 283"/>
                <a:gd name="T1" fmla="*/ 307 h 530"/>
                <a:gd name="T2" fmla="*/ 43 w 283"/>
                <a:gd name="T3" fmla="*/ 302 h 530"/>
                <a:gd name="T4" fmla="*/ 0 w 283"/>
                <a:gd name="T5" fmla="*/ 530 h 530"/>
                <a:gd name="T6" fmla="*/ 0 w 283"/>
                <a:gd name="T7" fmla="*/ 26 h 530"/>
                <a:gd name="T8" fmla="*/ 55 w 283"/>
                <a:gd name="T9" fmla="*/ 8 h 530"/>
                <a:gd name="T10" fmla="*/ 101 w 283"/>
                <a:gd name="T11" fmla="*/ 0 h 530"/>
                <a:gd name="T12" fmla="*/ 116 w 283"/>
                <a:gd name="T13" fmla="*/ 0 h 530"/>
                <a:gd name="T14" fmla="*/ 156 w 283"/>
                <a:gd name="T15" fmla="*/ 2 h 530"/>
                <a:gd name="T16" fmla="*/ 190 w 283"/>
                <a:gd name="T17" fmla="*/ 11 h 530"/>
                <a:gd name="T18" fmla="*/ 219 w 283"/>
                <a:gd name="T19" fmla="*/ 23 h 530"/>
                <a:gd name="T20" fmla="*/ 242 w 283"/>
                <a:gd name="T21" fmla="*/ 42 h 530"/>
                <a:gd name="T22" fmla="*/ 260 w 283"/>
                <a:gd name="T23" fmla="*/ 65 h 530"/>
                <a:gd name="T24" fmla="*/ 274 w 283"/>
                <a:gd name="T25" fmla="*/ 91 h 530"/>
                <a:gd name="T26" fmla="*/ 282 w 283"/>
                <a:gd name="T27" fmla="*/ 120 h 530"/>
                <a:gd name="T28" fmla="*/ 283 w 283"/>
                <a:gd name="T29" fmla="*/ 154 h 530"/>
                <a:gd name="T30" fmla="*/ 283 w 283"/>
                <a:gd name="T31" fmla="*/ 169 h 530"/>
                <a:gd name="T32" fmla="*/ 279 w 283"/>
                <a:gd name="T33" fmla="*/ 198 h 530"/>
                <a:gd name="T34" fmla="*/ 268 w 283"/>
                <a:gd name="T35" fmla="*/ 226 h 530"/>
                <a:gd name="T36" fmla="*/ 251 w 283"/>
                <a:gd name="T37" fmla="*/ 250 h 530"/>
                <a:gd name="T38" fmla="*/ 230 w 283"/>
                <a:gd name="T39" fmla="*/ 272 h 530"/>
                <a:gd name="T40" fmla="*/ 202 w 283"/>
                <a:gd name="T41" fmla="*/ 288 h 530"/>
                <a:gd name="T42" fmla="*/ 167 w 283"/>
                <a:gd name="T43" fmla="*/ 301 h 530"/>
                <a:gd name="T44" fmla="*/ 126 w 283"/>
                <a:gd name="T45" fmla="*/ 307 h 530"/>
                <a:gd name="T46" fmla="*/ 103 w 283"/>
                <a:gd name="T47" fmla="*/ 307 h 530"/>
                <a:gd name="T48" fmla="*/ 116 w 283"/>
                <a:gd name="T49" fmla="*/ 28 h 530"/>
                <a:gd name="T50" fmla="*/ 78 w 283"/>
                <a:gd name="T51" fmla="*/ 31 h 530"/>
                <a:gd name="T52" fmla="*/ 43 w 283"/>
                <a:gd name="T53" fmla="*/ 40 h 530"/>
                <a:gd name="T54" fmla="*/ 43 w 283"/>
                <a:gd name="T55" fmla="*/ 275 h 530"/>
                <a:gd name="T56" fmla="*/ 103 w 283"/>
                <a:gd name="T57" fmla="*/ 279 h 530"/>
                <a:gd name="T58" fmla="*/ 123 w 283"/>
                <a:gd name="T59" fmla="*/ 279 h 530"/>
                <a:gd name="T60" fmla="*/ 155 w 283"/>
                <a:gd name="T61" fmla="*/ 273 h 530"/>
                <a:gd name="T62" fmla="*/ 181 w 283"/>
                <a:gd name="T63" fmla="*/ 264 h 530"/>
                <a:gd name="T64" fmla="*/ 202 w 283"/>
                <a:gd name="T65" fmla="*/ 250 h 530"/>
                <a:gd name="T66" fmla="*/ 219 w 283"/>
                <a:gd name="T67" fmla="*/ 232 h 530"/>
                <a:gd name="T68" fmla="*/ 230 w 283"/>
                <a:gd name="T69" fmla="*/ 212 h 530"/>
                <a:gd name="T70" fmla="*/ 237 w 283"/>
                <a:gd name="T71" fmla="*/ 189 h 530"/>
                <a:gd name="T72" fmla="*/ 242 w 283"/>
                <a:gd name="T73" fmla="*/ 152 h 530"/>
                <a:gd name="T74" fmla="*/ 241 w 283"/>
                <a:gd name="T75" fmla="*/ 138 h 530"/>
                <a:gd name="T76" fmla="*/ 237 w 283"/>
                <a:gd name="T77" fmla="*/ 112 h 530"/>
                <a:gd name="T78" fmla="*/ 230 w 283"/>
                <a:gd name="T79" fmla="*/ 89 h 530"/>
                <a:gd name="T80" fmla="*/ 219 w 283"/>
                <a:gd name="T81" fmla="*/ 69 h 530"/>
                <a:gd name="T82" fmla="*/ 204 w 283"/>
                <a:gd name="T83" fmla="*/ 54 h 530"/>
                <a:gd name="T84" fmla="*/ 185 w 283"/>
                <a:gd name="T85" fmla="*/ 42 h 530"/>
                <a:gd name="T86" fmla="*/ 161 w 283"/>
                <a:gd name="T87" fmla="*/ 33 h 530"/>
                <a:gd name="T88" fmla="*/ 133 w 283"/>
                <a:gd name="T89" fmla="*/ 28 h 530"/>
                <a:gd name="T90" fmla="*/ 116 w 283"/>
                <a:gd name="T91" fmla="*/ 28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3" h="530">
                  <a:moveTo>
                    <a:pt x="103" y="307"/>
                  </a:moveTo>
                  <a:lnTo>
                    <a:pt x="103" y="307"/>
                  </a:lnTo>
                  <a:lnTo>
                    <a:pt x="72" y="305"/>
                  </a:lnTo>
                  <a:lnTo>
                    <a:pt x="43" y="302"/>
                  </a:lnTo>
                  <a:lnTo>
                    <a:pt x="43" y="530"/>
                  </a:lnTo>
                  <a:lnTo>
                    <a:pt x="0" y="5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6" y="16"/>
                  </a:lnTo>
                  <a:lnTo>
                    <a:pt x="55" y="8"/>
                  </a:lnTo>
                  <a:lnTo>
                    <a:pt x="86" y="2"/>
                  </a:lnTo>
                  <a:lnTo>
                    <a:pt x="101" y="0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38" y="0"/>
                  </a:lnTo>
                  <a:lnTo>
                    <a:pt x="156" y="2"/>
                  </a:lnTo>
                  <a:lnTo>
                    <a:pt x="175" y="7"/>
                  </a:lnTo>
                  <a:lnTo>
                    <a:pt x="190" y="11"/>
                  </a:lnTo>
                  <a:lnTo>
                    <a:pt x="205" y="17"/>
                  </a:lnTo>
                  <a:lnTo>
                    <a:pt x="219" y="23"/>
                  </a:lnTo>
                  <a:lnTo>
                    <a:pt x="231" y="33"/>
                  </a:lnTo>
                  <a:lnTo>
                    <a:pt x="242" y="42"/>
                  </a:lnTo>
                  <a:lnTo>
                    <a:pt x="253" y="52"/>
                  </a:lnTo>
                  <a:lnTo>
                    <a:pt x="260" y="65"/>
                  </a:lnTo>
                  <a:lnTo>
                    <a:pt x="268" y="77"/>
                  </a:lnTo>
                  <a:lnTo>
                    <a:pt x="274" y="91"/>
                  </a:lnTo>
                  <a:lnTo>
                    <a:pt x="279" y="105"/>
                  </a:lnTo>
                  <a:lnTo>
                    <a:pt x="282" y="120"/>
                  </a:lnTo>
                  <a:lnTo>
                    <a:pt x="283" y="137"/>
                  </a:lnTo>
                  <a:lnTo>
                    <a:pt x="283" y="154"/>
                  </a:lnTo>
                  <a:lnTo>
                    <a:pt x="283" y="154"/>
                  </a:lnTo>
                  <a:lnTo>
                    <a:pt x="283" y="169"/>
                  </a:lnTo>
                  <a:lnTo>
                    <a:pt x="282" y="184"/>
                  </a:lnTo>
                  <a:lnTo>
                    <a:pt x="279" y="198"/>
                  </a:lnTo>
                  <a:lnTo>
                    <a:pt x="274" y="212"/>
                  </a:lnTo>
                  <a:lnTo>
                    <a:pt x="268" y="226"/>
                  </a:lnTo>
                  <a:lnTo>
                    <a:pt x="260" y="239"/>
                  </a:lnTo>
                  <a:lnTo>
                    <a:pt x="251" y="250"/>
                  </a:lnTo>
                  <a:lnTo>
                    <a:pt x="242" y="262"/>
                  </a:lnTo>
                  <a:lnTo>
                    <a:pt x="230" y="272"/>
                  </a:lnTo>
                  <a:lnTo>
                    <a:pt x="216" y="281"/>
                  </a:lnTo>
                  <a:lnTo>
                    <a:pt x="202" y="288"/>
                  </a:lnTo>
                  <a:lnTo>
                    <a:pt x="185" y="295"/>
                  </a:lnTo>
                  <a:lnTo>
                    <a:pt x="167" y="301"/>
                  </a:lnTo>
                  <a:lnTo>
                    <a:pt x="147" y="304"/>
                  </a:lnTo>
                  <a:lnTo>
                    <a:pt x="126" y="307"/>
                  </a:lnTo>
                  <a:lnTo>
                    <a:pt x="103" y="307"/>
                  </a:lnTo>
                  <a:lnTo>
                    <a:pt x="103" y="307"/>
                  </a:lnTo>
                  <a:close/>
                  <a:moveTo>
                    <a:pt x="116" y="28"/>
                  </a:moveTo>
                  <a:lnTo>
                    <a:pt x="116" y="28"/>
                  </a:lnTo>
                  <a:lnTo>
                    <a:pt x="96" y="30"/>
                  </a:lnTo>
                  <a:lnTo>
                    <a:pt x="78" y="31"/>
                  </a:lnTo>
                  <a:lnTo>
                    <a:pt x="60" y="36"/>
                  </a:lnTo>
                  <a:lnTo>
                    <a:pt x="43" y="40"/>
                  </a:lnTo>
                  <a:lnTo>
                    <a:pt x="43" y="275"/>
                  </a:lnTo>
                  <a:lnTo>
                    <a:pt x="43" y="275"/>
                  </a:lnTo>
                  <a:lnTo>
                    <a:pt x="72" y="278"/>
                  </a:lnTo>
                  <a:lnTo>
                    <a:pt x="103" y="279"/>
                  </a:lnTo>
                  <a:lnTo>
                    <a:pt x="103" y="279"/>
                  </a:lnTo>
                  <a:lnTo>
                    <a:pt x="123" y="279"/>
                  </a:lnTo>
                  <a:lnTo>
                    <a:pt x="139" y="276"/>
                  </a:lnTo>
                  <a:lnTo>
                    <a:pt x="155" y="273"/>
                  </a:lnTo>
                  <a:lnTo>
                    <a:pt x="169" y="268"/>
                  </a:lnTo>
                  <a:lnTo>
                    <a:pt x="181" y="264"/>
                  </a:lnTo>
                  <a:lnTo>
                    <a:pt x="193" y="258"/>
                  </a:lnTo>
                  <a:lnTo>
                    <a:pt x="202" y="250"/>
                  </a:lnTo>
                  <a:lnTo>
                    <a:pt x="211" y="241"/>
                  </a:lnTo>
                  <a:lnTo>
                    <a:pt x="219" y="232"/>
                  </a:lnTo>
                  <a:lnTo>
                    <a:pt x="225" y="223"/>
                  </a:lnTo>
                  <a:lnTo>
                    <a:pt x="230" y="212"/>
                  </a:lnTo>
                  <a:lnTo>
                    <a:pt x="234" y="201"/>
                  </a:lnTo>
                  <a:lnTo>
                    <a:pt x="237" y="189"/>
                  </a:lnTo>
                  <a:lnTo>
                    <a:pt x="241" y="177"/>
                  </a:lnTo>
                  <a:lnTo>
                    <a:pt x="242" y="152"/>
                  </a:lnTo>
                  <a:lnTo>
                    <a:pt x="242" y="152"/>
                  </a:lnTo>
                  <a:lnTo>
                    <a:pt x="241" y="138"/>
                  </a:lnTo>
                  <a:lnTo>
                    <a:pt x="241" y="124"/>
                  </a:lnTo>
                  <a:lnTo>
                    <a:pt x="237" y="112"/>
                  </a:lnTo>
                  <a:lnTo>
                    <a:pt x="234" y="100"/>
                  </a:lnTo>
                  <a:lnTo>
                    <a:pt x="230" y="89"/>
                  </a:lnTo>
                  <a:lnTo>
                    <a:pt x="225" y="80"/>
                  </a:lnTo>
                  <a:lnTo>
                    <a:pt x="219" y="69"/>
                  </a:lnTo>
                  <a:lnTo>
                    <a:pt x="213" y="62"/>
                  </a:lnTo>
                  <a:lnTo>
                    <a:pt x="204" y="54"/>
                  </a:lnTo>
                  <a:lnTo>
                    <a:pt x="195" y="48"/>
                  </a:lnTo>
                  <a:lnTo>
                    <a:pt x="185" y="42"/>
                  </a:lnTo>
                  <a:lnTo>
                    <a:pt x="173" y="37"/>
                  </a:lnTo>
                  <a:lnTo>
                    <a:pt x="161" y="33"/>
                  </a:lnTo>
                  <a:lnTo>
                    <a:pt x="147" y="30"/>
                  </a:lnTo>
                  <a:lnTo>
                    <a:pt x="133" y="28"/>
                  </a:lnTo>
                  <a:lnTo>
                    <a:pt x="116" y="28"/>
                  </a:lnTo>
                  <a:lnTo>
                    <a:pt x="116" y="2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ADB24D8B-4748-4010-B299-E824E7C003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6" y="983"/>
              <a:ext cx="302" cy="426"/>
            </a:xfrm>
            <a:custGeom>
              <a:avLst/>
              <a:gdLst>
                <a:gd name="T0" fmla="*/ 39 w 302"/>
                <a:gd name="T1" fmla="*/ 233 h 426"/>
                <a:gd name="T2" fmla="*/ 43 w 302"/>
                <a:gd name="T3" fmla="*/ 268 h 426"/>
                <a:gd name="T4" fmla="*/ 51 w 302"/>
                <a:gd name="T5" fmla="*/ 299 h 426"/>
                <a:gd name="T6" fmla="*/ 62 w 302"/>
                <a:gd name="T7" fmla="*/ 327 h 426"/>
                <a:gd name="T8" fmla="*/ 77 w 302"/>
                <a:gd name="T9" fmla="*/ 351 h 426"/>
                <a:gd name="T10" fmla="*/ 97 w 302"/>
                <a:gd name="T11" fmla="*/ 369 h 426"/>
                <a:gd name="T12" fmla="*/ 120 w 302"/>
                <a:gd name="T13" fmla="*/ 383 h 426"/>
                <a:gd name="T14" fmla="*/ 146 w 302"/>
                <a:gd name="T15" fmla="*/ 391 h 426"/>
                <a:gd name="T16" fmla="*/ 177 w 302"/>
                <a:gd name="T17" fmla="*/ 394 h 426"/>
                <a:gd name="T18" fmla="*/ 190 w 302"/>
                <a:gd name="T19" fmla="*/ 394 h 426"/>
                <a:gd name="T20" fmla="*/ 232 w 302"/>
                <a:gd name="T21" fmla="*/ 388 h 426"/>
                <a:gd name="T22" fmla="*/ 275 w 302"/>
                <a:gd name="T23" fmla="*/ 369 h 426"/>
                <a:gd name="T24" fmla="*/ 288 w 302"/>
                <a:gd name="T25" fmla="*/ 397 h 426"/>
                <a:gd name="T26" fmla="*/ 265 w 302"/>
                <a:gd name="T27" fmla="*/ 408 h 426"/>
                <a:gd name="T28" fmla="*/ 239 w 302"/>
                <a:gd name="T29" fmla="*/ 417 h 426"/>
                <a:gd name="T30" fmla="*/ 209 w 302"/>
                <a:gd name="T31" fmla="*/ 423 h 426"/>
                <a:gd name="T32" fmla="*/ 177 w 302"/>
                <a:gd name="T33" fmla="*/ 426 h 426"/>
                <a:gd name="T34" fmla="*/ 157 w 302"/>
                <a:gd name="T35" fmla="*/ 425 h 426"/>
                <a:gd name="T36" fmla="*/ 118 w 302"/>
                <a:gd name="T37" fmla="*/ 418 h 426"/>
                <a:gd name="T38" fmla="*/ 86 w 302"/>
                <a:gd name="T39" fmla="*/ 403 h 426"/>
                <a:gd name="T40" fmla="*/ 59 w 302"/>
                <a:gd name="T41" fmla="*/ 383 h 426"/>
                <a:gd name="T42" fmla="*/ 36 w 302"/>
                <a:gd name="T43" fmla="*/ 356 h 426"/>
                <a:gd name="T44" fmla="*/ 19 w 302"/>
                <a:gd name="T45" fmla="*/ 322 h 426"/>
                <a:gd name="T46" fmla="*/ 8 w 302"/>
                <a:gd name="T47" fmla="*/ 284 h 426"/>
                <a:gd name="T48" fmla="*/ 2 w 302"/>
                <a:gd name="T49" fmla="*/ 238 h 426"/>
                <a:gd name="T50" fmla="*/ 0 w 302"/>
                <a:gd name="T51" fmla="*/ 212 h 426"/>
                <a:gd name="T52" fmla="*/ 3 w 302"/>
                <a:gd name="T53" fmla="*/ 166 h 426"/>
                <a:gd name="T54" fmla="*/ 11 w 302"/>
                <a:gd name="T55" fmla="*/ 124 h 426"/>
                <a:gd name="T56" fmla="*/ 23 w 302"/>
                <a:gd name="T57" fmla="*/ 89 h 426"/>
                <a:gd name="T58" fmla="*/ 42 w 302"/>
                <a:gd name="T59" fmla="*/ 58 h 426"/>
                <a:gd name="T60" fmla="*/ 63 w 302"/>
                <a:gd name="T61" fmla="*/ 34 h 426"/>
                <a:gd name="T62" fmla="*/ 91 w 302"/>
                <a:gd name="T63" fmla="*/ 16 h 426"/>
                <a:gd name="T64" fmla="*/ 121 w 302"/>
                <a:gd name="T65" fmla="*/ 5 h 426"/>
                <a:gd name="T66" fmla="*/ 155 w 302"/>
                <a:gd name="T67" fmla="*/ 0 h 426"/>
                <a:gd name="T68" fmla="*/ 172 w 302"/>
                <a:gd name="T69" fmla="*/ 2 h 426"/>
                <a:gd name="T70" fmla="*/ 203 w 302"/>
                <a:gd name="T71" fmla="*/ 8 h 426"/>
                <a:gd name="T72" fmla="*/ 230 w 302"/>
                <a:gd name="T73" fmla="*/ 19 h 426"/>
                <a:gd name="T74" fmla="*/ 253 w 302"/>
                <a:gd name="T75" fmla="*/ 35 h 426"/>
                <a:gd name="T76" fmla="*/ 272 w 302"/>
                <a:gd name="T77" fmla="*/ 60 h 426"/>
                <a:gd name="T78" fmla="*/ 287 w 302"/>
                <a:gd name="T79" fmla="*/ 89 h 426"/>
                <a:gd name="T80" fmla="*/ 296 w 302"/>
                <a:gd name="T81" fmla="*/ 126 h 426"/>
                <a:gd name="T82" fmla="*/ 302 w 302"/>
                <a:gd name="T83" fmla="*/ 169 h 426"/>
                <a:gd name="T84" fmla="*/ 39 w 302"/>
                <a:gd name="T85" fmla="*/ 233 h 426"/>
                <a:gd name="T86" fmla="*/ 155 w 302"/>
                <a:gd name="T87" fmla="*/ 29 h 426"/>
                <a:gd name="T88" fmla="*/ 128 w 302"/>
                <a:gd name="T89" fmla="*/ 32 h 426"/>
                <a:gd name="T90" fmla="*/ 105 w 302"/>
                <a:gd name="T91" fmla="*/ 42 h 426"/>
                <a:gd name="T92" fmla="*/ 85 w 302"/>
                <a:gd name="T93" fmla="*/ 57 h 426"/>
                <a:gd name="T94" fmla="*/ 68 w 302"/>
                <a:gd name="T95" fmla="*/ 78 h 426"/>
                <a:gd name="T96" fmla="*/ 56 w 302"/>
                <a:gd name="T97" fmla="*/ 104 h 426"/>
                <a:gd name="T98" fmla="*/ 46 w 302"/>
                <a:gd name="T99" fmla="*/ 133 h 426"/>
                <a:gd name="T100" fmla="*/ 40 w 302"/>
                <a:gd name="T101" fmla="*/ 169 h 426"/>
                <a:gd name="T102" fmla="*/ 39 w 302"/>
                <a:gd name="T103" fmla="*/ 205 h 426"/>
                <a:gd name="T104" fmla="*/ 262 w 302"/>
                <a:gd name="T105" fmla="*/ 172 h 426"/>
                <a:gd name="T106" fmla="*/ 258 w 302"/>
                <a:gd name="T107" fmla="*/ 124 h 426"/>
                <a:gd name="T108" fmla="*/ 252 w 302"/>
                <a:gd name="T109" fmla="*/ 98 h 426"/>
                <a:gd name="T110" fmla="*/ 241 w 302"/>
                <a:gd name="T111" fmla="*/ 75 h 426"/>
                <a:gd name="T112" fmla="*/ 229 w 302"/>
                <a:gd name="T113" fmla="*/ 58 h 426"/>
                <a:gd name="T114" fmla="*/ 212 w 302"/>
                <a:gd name="T115" fmla="*/ 43 h 426"/>
                <a:gd name="T116" fmla="*/ 192 w 302"/>
                <a:gd name="T117" fmla="*/ 34 h 426"/>
                <a:gd name="T118" fmla="*/ 169 w 302"/>
                <a:gd name="T119" fmla="*/ 29 h 426"/>
                <a:gd name="T120" fmla="*/ 155 w 302"/>
                <a:gd name="T121" fmla="*/ 29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02" h="426">
                  <a:moveTo>
                    <a:pt x="39" y="233"/>
                  </a:moveTo>
                  <a:lnTo>
                    <a:pt x="39" y="233"/>
                  </a:lnTo>
                  <a:lnTo>
                    <a:pt x="40" y="250"/>
                  </a:lnTo>
                  <a:lnTo>
                    <a:pt x="43" y="268"/>
                  </a:lnTo>
                  <a:lnTo>
                    <a:pt x="46" y="284"/>
                  </a:lnTo>
                  <a:lnTo>
                    <a:pt x="51" y="299"/>
                  </a:lnTo>
                  <a:lnTo>
                    <a:pt x="56" y="314"/>
                  </a:lnTo>
                  <a:lnTo>
                    <a:pt x="62" y="327"/>
                  </a:lnTo>
                  <a:lnTo>
                    <a:pt x="69" y="339"/>
                  </a:lnTo>
                  <a:lnTo>
                    <a:pt x="77" y="351"/>
                  </a:lnTo>
                  <a:lnTo>
                    <a:pt x="86" y="360"/>
                  </a:lnTo>
                  <a:lnTo>
                    <a:pt x="97" y="369"/>
                  </a:lnTo>
                  <a:lnTo>
                    <a:pt x="108" y="377"/>
                  </a:lnTo>
                  <a:lnTo>
                    <a:pt x="120" y="383"/>
                  </a:lnTo>
                  <a:lnTo>
                    <a:pt x="132" y="388"/>
                  </a:lnTo>
                  <a:lnTo>
                    <a:pt x="146" y="391"/>
                  </a:lnTo>
                  <a:lnTo>
                    <a:pt x="161" y="394"/>
                  </a:lnTo>
                  <a:lnTo>
                    <a:pt x="177" y="394"/>
                  </a:lnTo>
                  <a:lnTo>
                    <a:pt x="177" y="394"/>
                  </a:lnTo>
                  <a:lnTo>
                    <a:pt x="190" y="394"/>
                  </a:lnTo>
                  <a:lnTo>
                    <a:pt x="204" y="392"/>
                  </a:lnTo>
                  <a:lnTo>
                    <a:pt x="232" y="388"/>
                  </a:lnTo>
                  <a:lnTo>
                    <a:pt x="255" y="379"/>
                  </a:lnTo>
                  <a:lnTo>
                    <a:pt x="275" y="369"/>
                  </a:lnTo>
                  <a:lnTo>
                    <a:pt x="288" y="397"/>
                  </a:lnTo>
                  <a:lnTo>
                    <a:pt x="288" y="397"/>
                  </a:lnTo>
                  <a:lnTo>
                    <a:pt x="278" y="403"/>
                  </a:lnTo>
                  <a:lnTo>
                    <a:pt x="265" y="408"/>
                  </a:lnTo>
                  <a:lnTo>
                    <a:pt x="253" y="412"/>
                  </a:lnTo>
                  <a:lnTo>
                    <a:pt x="239" y="417"/>
                  </a:lnTo>
                  <a:lnTo>
                    <a:pt x="224" y="420"/>
                  </a:lnTo>
                  <a:lnTo>
                    <a:pt x="209" y="423"/>
                  </a:lnTo>
                  <a:lnTo>
                    <a:pt x="192" y="425"/>
                  </a:lnTo>
                  <a:lnTo>
                    <a:pt x="177" y="426"/>
                  </a:lnTo>
                  <a:lnTo>
                    <a:pt x="177" y="426"/>
                  </a:lnTo>
                  <a:lnTo>
                    <a:pt x="157" y="425"/>
                  </a:lnTo>
                  <a:lnTo>
                    <a:pt x="137" y="421"/>
                  </a:lnTo>
                  <a:lnTo>
                    <a:pt x="118" y="418"/>
                  </a:lnTo>
                  <a:lnTo>
                    <a:pt x="102" y="412"/>
                  </a:lnTo>
                  <a:lnTo>
                    <a:pt x="86" y="403"/>
                  </a:lnTo>
                  <a:lnTo>
                    <a:pt x="72" y="394"/>
                  </a:lnTo>
                  <a:lnTo>
                    <a:pt x="59" y="383"/>
                  </a:lnTo>
                  <a:lnTo>
                    <a:pt x="46" y="371"/>
                  </a:lnTo>
                  <a:lnTo>
                    <a:pt x="36" y="356"/>
                  </a:lnTo>
                  <a:lnTo>
                    <a:pt x="26" y="340"/>
                  </a:lnTo>
                  <a:lnTo>
                    <a:pt x="19" y="322"/>
                  </a:lnTo>
                  <a:lnTo>
                    <a:pt x="13" y="304"/>
                  </a:lnTo>
                  <a:lnTo>
                    <a:pt x="8" y="284"/>
                  </a:lnTo>
                  <a:lnTo>
                    <a:pt x="3" y="261"/>
                  </a:lnTo>
                  <a:lnTo>
                    <a:pt x="2" y="238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2" y="189"/>
                  </a:lnTo>
                  <a:lnTo>
                    <a:pt x="3" y="166"/>
                  </a:lnTo>
                  <a:lnTo>
                    <a:pt x="7" y="144"/>
                  </a:lnTo>
                  <a:lnTo>
                    <a:pt x="11" y="124"/>
                  </a:lnTo>
                  <a:lnTo>
                    <a:pt x="17" y="106"/>
                  </a:lnTo>
                  <a:lnTo>
                    <a:pt x="23" y="89"/>
                  </a:lnTo>
                  <a:lnTo>
                    <a:pt x="33" y="72"/>
                  </a:lnTo>
                  <a:lnTo>
                    <a:pt x="42" y="58"/>
                  </a:lnTo>
                  <a:lnTo>
                    <a:pt x="52" y="45"/>
                  </a:lnTo>
                  <a:lnTo>
                    <a:pt x="63" y="34"/>
                  </a:lnTo>
                  <a:lnTo>
                    <a:pt x="77" y="25"/>
                  </a:lnTo>
                  <a:lnTo>
                    <a:pt x="91" y="16"/>
                  </a:lnTo>
                  <a:lnTo>
                    <a:pt x="105" y="9"/>
                  </a:lnTo>
                  <a:lnTo>
                    <a:pt x="121" y="5"/>
                  </a:lnTo>
                  <a:lnTo>
                    <a:pt x="138" y="2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72" y="2"/>
                  </a:lnTo>
                  <a:lnTo>
                    <a:pt x="187" y="3"/>
                  </a:lnTo>
                  <a:lnTo>
                    <a:pt x="203" y="8"/>
                  </a:lnTo>
                  <a:lnTo>
                    <a:pt x="216" y="12"/>
                  </a:lnTo>
                  <a:lnTo>
                    <a:pt x="230" y="19"/>
                  </a:lnTo>
                  <a:lnTo>
                    <a:pt x="241" y="26"/>
                  </a:lnTo>
                  <a:lnTo>
                    <a:pt x="253" y="35"/>
                  </a:lnTo>
                  <a:lnTo>
                    <a:pt x="262" y="46"/>
                  </a:lnTo>
                  <a:lnTo>
                    <a:pt x="272" y="60"/>
                  </a:lnTo>
                  <a:lnTo>
                    <a:pt x="279" y="74"/>
                  </a:lnTo>
                  <a:lnTo>
                    <a:pt x="287" y="89"/>
                  </a:lnTo>
                  <a:lnTo>
                    <a:pt x="292" y="106"/>
                  </a:lnTo>
                  <a:lnTo>
                    <a:pt x="296" y="126"/>
                  </a:lnTo>
                  <a:lnTo>
                    <a:pt x="299" y="146"/>
                  </a:lnTo>
                  <a:lnTo>
                    <a:pt x="302" y="169"/>
                  </a:lnTo>
                  <a:lnTo>
                    <a:pt x="302" y="192"/>
                  </a:lnTo>
                  <a:lnTo>
                    <a:pt x="39" y="233"/>
                  </a:lnTo>
                  <a:close/>
                  <a:moveTo>
                    <a:pt x="155" y="29"/>
                  </a:moveTo>
                  <a:lnTo>
                    <a:pt x="155" y="29"/>
                  </a:lnTo>
                  <a:lnTo>
                    <a:pt x="141" y="29"/>
                  </a:lnTo>
                  <a:lnTo>
                    <a:pt x="128" y="32"/>
                  </a:lnTo>
                  <a:lnTo>
                    <a:pt x="115" y="37"/>
                  </a:lnTo>
                  <a:lnTo>
                    <a:pt x="105" y="42"/>
                  </a:lnTo>
                  <a:lnTo>
                    <a:pt x="94" y="49"/>
                  </a:lnTo>
                  <a:lnTo>
                    <a:pt x="85" y="57"/>
                  </a:lnTo>
                  <a:lnTo>
                    <a:pt x="75" y="68"/>
                  </a:lnTo>
                  <a:lnTo>
                    <a:pt x="68" y="78"/>
                  </a:lnTo>
                  <a:lnTo>
                    <a:pt x="62" y="91"/>
                  </a:lnTo>
                  <a:lnTo>
                    <a:pt x="56" y="104"/>
                  </a:lnTo>
                  <a:lnTo>
                    <a:pt x="49" y="118"/>
                  </a:lnTo>
                  <a:lnTo>
                    <a:pt x="46" y="133"/>
                  </a:lnTo>
                  <a:lnTo>
                    <a:pt x="43" y="150"/>
                  </a:lnTo>
                  <a:lnTo>
                    <a:pt x="40" y="169"/>
                  </a:lnTo>
                  <a:lnTo>
                    <a:pt x="39" y="187"/>
                  </a:lnTo>
                  <a:lnTo>
                    <a:pt x="39" y="205"/>
                  </a:lnTo>
                  <a:lnTo>
                    <a:pt x="262" y="172"/>
                  </a:lnTo>
                  <a:lnTo>
                    <a:pt x="262" y="172"/>
                  </a:lnTo>
                  <a:lnTo>
                    <a:pt x="259" y="140"/>
                  </a:lnTo>
                  <a:lnTo>
                    <a:pt x="258" y="124"/>
                  </a:lnTo>
                  <a:lnTo>
                    <a:pt x="255" y="111"/>
                  </a:lnTo>
                  <a:lnTo>
                    <a:pt x="252" y="98"/>
                  </a:lnTo>
                  <a:lnTo>
                    <a:pt x="247" y="86"/>
                  </a:lnTo>
                  <a:lnTo>
                    <a:pt x="241" y="75"/>
                  </a:lnTo>
                  <a:lnTo>
                    <a:pt x="235" y="66"/>
                  </a:lnTo>
                  <a:lnTo>
                    <a:pt x="229" y="58"/>
                  </a:lnTo>
                  <a:lnTo>
                    <a:pt x="221" y="51"/>
                  </a:lnTo>
                  <a:lnTo>
                    <a:pt x="212" y="43"/>
                  </a:lnTo>
                  <a:lnTo>
                    <a:pt x="203" y="39"/>
                  </a:lnTo>
                  <a:lnTo>
                    <a:pt x="192" y="34"/>
                  </a:lnTo>
                  <a:lnTo>
                    <a:pt x="181" y="31"/>
                  </a:lnTo>
                  <a:lnTo>
                    <a:pt x="169" y="29"/>
                  </a:lnTo>
                  <a:lnTo>
                    <a:pt x="155" y="29"/>
                  </a:lnTo>
                  <a:lnTo>
                    <a:pt x="155" y="2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AC6BA44-BE4D-4E83-A04B-15CCE0B92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" y="985"/>
              <a:ext cx="155" cy="416"/>
            </a:xfrm>
            <a:custGeom>
              <a:avLst/>
              <a:gdLst>
                <a:gd name="T0" fmla="*/ 142 w 155"/>
                <a:gd name="T1" fmla="*/ 35 h 416"/>
                <a:gd name="T2" fmla="*/ 142 w 155"/>
                <a:gd name="T3" fmla="*/ 35 h 416"/>
                <a:gd name="T4" fmla="*/ 124 w 155"/>
                <a:gd name="T5" fmla="*/ 32 h 416"/>
                <a:gd name="T6" fmla="*/ 101 w 155"/>
                <a:gd name="T7" fmla="*/ 30 h 416"/>
                <a:gd name="T8" fmla="*/ 101 w 155"/>
                <a:gd name="T9" fmla="*/ 30 h 416"/>
                <a:gd name="T10" fmla="*/ 86 w 155"/>
                <a:gd name="T11" fmla="*/ 30 h 416"/>
                <a:gd name="T12" fmla="*/ 70 w 155"/>
                <a:gd name="T13" fmla="*/ 33 h 416"/>
                <a:gd name="T14" fmla="*/ 57 w 155"/>
                <a:gd name="T15" fmla="*/ 37 h 416"/>
                <a:gd name="T16" fmla="*/ 41 w 155"/>
                <a:gd name="T17" fmla="*/ 43 h 416"/>
                <a:gd name="T18" fmla="*/ 41 w 155"/>
                <a:gd name="T19" fmla="*/ 416 h 416"/>
                <a:gd name="T20" fmla="*/ 0 w 155"/>
                <a:gd name="T21" fmla="*/ 416 h 416"/>
                <a:gd name="T22" fmla="*/ 0 w 155"/>
                <a:gd name="T23" fmla="*/ 27 h 416"/>
                <a:gd name="T24" fmla="*/ 0 w 155"/>
                <a:gd name="T25" fmla="*/ 27 h 416"/>
                <a:gd name="T26" fmla="*/ 27 w 155"/>
                <a:gd name="T27" fmla="*/ 15 h 416"/>
                <a:gd name="T28" fmla="*/ 41 w 155"/>
                <a:gd name="T29" fmla="*/ 10 h 416"/>
                <a:gd name="T30" fmla="*/ 57 w 155"/>
                <a:gd name="T31" fmla="*/ 7 h 416"/>
                <a:gd name="T32" fmla="*/ 73 w 155"/>
                <a:gd name="T33" fmla="*/ 4 h 416"/>
                <a:gd name="T34" fmla="*/ 90 w 155"/>
                <a:gd name="T35" fmla="*/ 1 h 416"/>
                <a:gd name="T36" fmla="*/ 109 w 155"/>
                <a:gd name="T37" fmla="*/ 0 h 416"/>
                <a:gd name="T38" fmla="*/ 127 w 155"/>
                <a:gd name="T39" fmla="*/ 0 h 416"/>
                <a:gd name="T40" fmla="*/ 127 w 155"/>
                <a:gd name="T41" fmla="*/ 0 h 416"/>
                <a:gd name="T42" fmla="*/ 142 w 155"/>
                <a:gd name="T43" fmla="*/ 0 h 416"/>
                <a:gd name="T44" fmla="*/ 155 w 155"/>
                <a:gd name="T45" fmla="*/ 1 h 416"/>
                <a:gd name="T46" fmla="*/ 142 w 155"/>
                <a:gd name="T47" fmla="*/ 35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5" h="416">
                  <a:moveTo>
                    <a:pt x="142" y="35"/>
                  </a:moveTo>
                  <a:lnTo>
                    <a:pt x="142" y="35"/>
                  </a:lnTo>
                  <a:lnTo>
                    <a:pt x="124" y="32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86" y="30"/>
                  </a:lnTo>
                  <a:lnTo>
                    <a:pt x="70" y="33"/>
                  </a:lnTo>
                  <a:lnTo>
                    <a:pt x="57" y="37"/>
                  </a:lnTo>
                  <a:lnTo>
                    <a:pt x="41" y="43"/>
                  </a:lnTo>
                  <a:lnTo>
                    <a:pt x="41" y="416"/>
                  </a:lnTo>
                  <a:lnTo>
                    <a:pt x="0" y="416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7" y="15"/>
                  </a:lnTo>
                  <a:lnTo>
                    <a:pt x="41" y="10"/>
                  </a:lnTo>
                  <a:lnTo>
                    <a:pt x="57" y="7"/>
                  </a:lnTo>
                  <a:lnTo>
                    <a:pt x="73" y="4"/>
                  </a:lnTo>
                  <a:lnTo>
                    <a:pt x="90" y="1"/>
                  </a:lnTo>
                  <a:lnTo>
                    <a:pt x="109" y="0"/>
                  </a:lnTo>
                  <a:lnTo>
                    <a:pt x="127" y="0"/>
                  </a:lnTo>
                  <a:lnTo>
                    <a:pt x="127" y="0"/>
                  </a:lnTo>
                  <a:lnTo>
                    <a:pt x="142" y="0"/>
                  </a:lnTo>
                  <a:lnTo>
                    <a:pt x="155" y="1"/>
                  </a:lnTo>
                  <a:lnTo>
                    <a:pt x="142" y="3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A551ADE2-0E66-4025-A039-353000952E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6" y="983"/>
              <a:ext cx="232" cy="426"/>
            </a:xfrm>
            <a:custGeom>
              <a:avLst/>
              <a:gdLst>
                <a:gd name="T0" fmla="*/ 88 w 232"/>
                <a:gd name="T1" fmla="*/ 425 h 426"/>
                <a:gd name="T2" fmla="*/ 34 w 232"/>
                <a:gd name="T3" fmla="*/ 414 h 426"/>
                <a:gd name="T4" fmla="*/ 0 w 232"/>
                <a:gd name="T5" fmla="*/ 399 h 426"/>
                <a:gd name="T6" fmla="*/ 22 w 232"/>
                <a:gd name="T7" fmla="*/ 376 h 426"/>
                <a:gd name="T8" fmla="*/ 77 w 232"/>
                <a:gd name="T9" fmla="*/ 392 h 426"/>
                <a:gd name="T10" fmla="*/ 120 w 232"/>
                <a:gd name="T11" fmla="*/ 392 h 426"/>
                <a:gd name="T12" fmla="*/ 166 w 232"/>
                <a:gd name="T13" fmla="*/ 371 h 426"/>
                <a:gd name="T14" fmla="*/ 189 w 232"/>
                <a:gd name="T15" fmla="*/ 328 h 426"/>
                <a:gd name="T16" fmla="*/ 190 w 232"/>
                <a:gd name="T17" fmla="*/ 300 h 426"/>
                <a:gd name="T18" fmla="*/ 183 w 232"/>
                <a:gd name="T19" fmla="*/ 274 h 426"/>
                <a:gd name="T20" fmla="*/ 161 w 232"/>
                <a:gd name="T21" fmla="*/ 250 h 426"/>
                <a:gd name="T22" fmla="*/ 100 w 232"/>
                <a:gd name="T23" fmla="*/ 218 h 426"/>
                <a:gd name="T24" fmla="*/ 51 w 232"/>
                <a:gd name="T25" fmla="*/ 192 h 426"/>
                <a:gd name="T26" fmla="*/ 22 w 232"/>
                <a:gd name="T27" fmla="*/ 160 h 426"/>
                <a:gd name="T28" fmla="*/ 11 w 232"/>
                <a:gd name="T29" fmla="*/ 130 h 426"/>
                <a:gd name="T30" fmla="*/ 9 w 232"/>
                <a:gd name="T31" fmla="*/ 106 h 426"/>
                <a:gd name="T32" fmla="*/ 14 w 232"/>
                <a:gd name="T33" fmla="*/ 75 h 426"/>
                <a:gd name="T34" fmla="*/ 26 w 232"/>
                <a:gd name="T35" fmla="*/ 48 h 426"/>
                <a:gd name="T36" fmla="*/ 48 w 232"/>
                <a:gd name="T37" fmla="*/ 26 h 426"/>
                <a:gd name="T38" fmla="*/ 77 w 232"/>
                <a:gd name="T39" fmla="*/ 9 h 426"/>
                <a:gd name="T40" fmla="*/ 114 w 232"/>
                <a:gd name="T41" fmla="*/ 2 h 426"/>
                <a:gd name="T42" fmla="*/ 152 w 232"/>
                <a:gd name="T43" fmla="*/ 3 h 426"/>
                <a:gd name="T44" fmla="*/ 198 w 232"/>
                <a:gd name="T45" fmla="*/ 17 h 426"/>
                <a:gd name="T46" fmla="*/ 206 w 232"/>
                <a:gd name="T47" fmla="*/ 55 h 426"/>
                <a:gd name="T48" fmla="*/ 170 w 232"/>
                <a:gd name="T49" fmla="*/ 37 h 426"/>
                <a:gd name="T50" fmla="*/ 127 w 232"/>
                <a:gd name="T51" fmla="*/ 31 h 426"/>
                <a:gd name="T52" fmla="*/ 92 w 232"/>
                <a:gd name="T53" fmla="*/ 37 h 426"/>
                <a:gd name="T54" fmla="*/ 60 w 232"/>
                <a:gd name="T55" fmla="*/ 65 h 426"/>
                <a:gd name="T56" fmla="*/ 49 w 232"/>
                <a:gd name="T57" fmla="*/ 106 h 426"/>
                <a:gd name="T58" fmla="*/ 51 w 232"/>
                <a:gd name="T59" fmla="*/ 124 h 426"/>
                <a:gd name="T60" fmla="*/ 60 w 232"/>
                <a:gd name="T61" fmla="*/ 146 h 426"/>
                <a:gd name="T62" fmla="*/ 91 w 232"/>
                <a:gd name="T63" fmla="*/ 170 h 426"/>
                <a:gd name="T64" fmla="*/ 157 w 232"/>
                <a:gd name="T65" fmla="*/ 201 h 426"/>
                <a:gd name="T66" fmla="*/ 202 w 232"/>
                <a:gd name="T67" fmla="*/ 232 h 426"/>
                <a:gd name="T68" fmla="*/ 219 w 232"/>
                <a:gd name="T69" fmla="*/ 255 h 426"/>
                <a:gd name="T70" fmla="*/ 229 w 232"/>
                <a:gd name="T71" fmla="*/ 285 h 426"/>
                <a:gd name="T72" fmla="*/ 232 w 232"/>
                <a:gd name="T73" fmla="*/ 310 h 426"/>
                <a:gd name="T74" fmla="*/ 225 w 232"/>
                <a:gd name="T75" fmla="*/ 343 h 426"/>
                <a:gd name="T76" fmla="*/ 210 w 232"/>
                <a:gd name="T77" fmla="*/ 374 h 426"/>
                <a:gd name="T78" fmla="*/ 186 w 232"/>
                <a:gd name="T79" fmla="*/ 399 h 426"/>
                <a:gd name="T80" fmla="*/ 153 w 232"/>
                <a:gd name="T81" fmla="*/ 417 h 426"/>
                <a:gd name="T82" fmla="*/ 115 w 232"/>
                <a:gd name="T83" fmla="*/ 42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2" h="426">
                  <a:moveTo>
                    <a:pt x="101" y="426"/>
                  </a:moveTo>
                  <a:lnTo>
                    <a:pt x="101" y="426"/>
                  </a:lnTo>
                  <a:lnTo>
                    <a:pt x="88" y="425"/>
                  </a:lnTo>
                  <a:lnTo>
                    <a:pt x="74" y="423"/>
                  </a:lnTo>
                  <a:lnTo>
                    <a:pt x="46" y="418"/>
                  </a:lnTo>
                  <a:lnTo>
                    <a:pt x="34" y="414"/>
                  </a:lnTo>
                  <a:lnTo>
                    <a:pt x="22" y="409"/>
                  </a:lnTo>
                  <a:lnTo>
                    <a:pt x="9" y="405"/>
                  </a:lnTo>
                  <a:lnTo>
                    <a:pt x="0" y="399"/>
                  </a:lnTo>
                  <a:lnTo>
                    <a:pt x="12" y="369"/>
                  </a:lnTo>
                  <a:lnTo>
                    <a:pt x="12" y="369"/>
                  </a:lnTo>
                  <a:lnTo>
                    <a:pt x="22" y="376"/>
                  </a:lnTo>
                  <a:lnTo>
                    <a:pt x="32" y="380"/>
                  </a:lnTo>
                  <a:lnTo>
                    <a:pt x="54" y="388"/>
                  </a:lnTo>
                  <a:lnTo>
                    <a:pt x="77" y="392"/>
                  </a:lnTo>
                  <a:lnTo>
                    <a:pt x="100" y="394"/>
                  </a:lnTo>
                  <a:lnTo>
                    <a:pt x="100" y="394"/>
                  </a:lnTo>
                  <a:lnTo>
                    <a:pt x="120" y="392"/>
                  </a:lnTo>
                  <a:lnTo>
                    <a:pt x="137" y="388"/>
                  </a:lnTo>
                  <a:lnTo>
                    <a:pt x="152" y="380"/>
                  </a:lnTo>
                  <a:lnTo>
                    <a:pt x="166" y="371"/>
                  </a:lnTo>
                  <a:lnTo>
                    <a:pt x="176" y="359"/>
                  </a:lnTo>
                  <a:lnTo>
                    <a:pt x="184" y="343"/>
                  </a:lnTo>
                  <a:lnTo>
                    <a:pt x="189" y="328"/>
                  </a:lnTo>
                  <a:lnTo>
                    <a:pt x="190" y="311"/>
                  </a:lnTo>
                  <a:lnTo>
                    <a:pt x="190" y="311"/>
                  </a:lnTo>
                  <a:lnTo>
                    <a:pt x="190" y="300"/>
                  </a:lnTo>
                  <a:lnTo>
                    <a:pt x="189" y="291"/>
                  </a:lnTo>
                  <a:lnTo>
                    <a:pt x="186" y="282"/>
                  </a:lnTo>
                  <a:lnTo>
                    <a:pt x="183" y="274"/>
                  </a:lnTo>
                  <a:lnTo>
                    <a:pt x="178" y="267"/>
                  </a:lnTo>
                  <a:lnTo>
                    <a:pt x="173" y="261"/>
                  </a:lnTo>
                  <a:lnTo>
                    <a:pt x="161" y="250"/>
                  </a:lnTo>
                  <a:lnTo>
                    <a:pt x="149" y="241"/>
                  </a:lnTo>
                  <a:lnTo>
                    <a:pt x="134" y="232"/>
                  </a:lnTo>
                  <a:lnTo>
                    <a:pt x="100" y="218"/>
                  </a:lnTo>
                  <a:lnTo>
                    <a:pt x="83" y="210"/>
                  </a:lnTo>
                  <a:lnTo>
                    <a:pt x="66" y="201"/>
                  </a:lnTo>
                  <a:lnTo>
                    <a:pt x="51" y="192"/>
                  </a:lnTo>
                  <a:lnTo>
                    <a:pt x="37" y="181"/>
                  </a:lnTo>
                  <a:lnTo>
                    <a:pt x="26" y="167"/>
                  </a:lnTo>
                  <a:lnTo>
                    <a:pt x="22" y="160"/>
                  </a:lnTo>
                  <a:lnTo>
                    <a:pt x="17" y="150"/>
                  </a:lnTo>
                  <a:lnTo>
                    <a:pt x="14" y="141"/>
                  </a:lnTo>
                  <a:lnTo>
                    <a:pt x="11" y="130"/>
                  </a:lnTo>
                  <a:lnTo>
                    <a:pt x="9" y="118"/>
                  </a:lnTo>
                  <a:lnTo>
                    <a:pt x="9" y="106"/>
                  </a:lnTo>
                  <a:lnTo>
                    <a:pt x="9" y="106"/>
                  </a:lnTo>
                  <a:lnTo>
                    <a:pt x="9" y="97"/>
                  </a:lnTo>
                  <a:lnTo>
                    <a:pt x="11" y="86"/>
                  </a:lnTo>
                  <a:lnTo>
                    <a:pt x="14" y="75"/>
                  </a:lnTo>
                  <a:lnTo>
                    <a:pt x="17" y="66"/>
                  </a:lnTo>
                  <a:lnTo>
                    <a:pt x="22" y="57"/>
                  </a:lnTo>
                  <a:lnTo>
                    <a:pt x="26" y="48"/>
                  </a:lnTo>
                  <a:lnTo>
                    <a:pt x="34" y="40"/>
                  </a:lnTo>
                  <a:lnTo>
                    <a:pt x="40" y="32"/>
                  </a:lnTo>
                  <a:lnTo>
                    <a:pt x="48" y="26"/>
                  </a:lnTo>
                  <a:lnTo>
                    <a:pt x="57" y="20"/>
                  </a:lnTo>
                  <a:lnTo>
                    <a:pt x="66" y="14"/>
                  </a:lnTo>
                  <a:lnTo>
                    <a:pt x="77" y="9"/>
                  </a:lnTo>
                  <a:lnTo>
                    <a:pt x="88" y="6"/>
                  </a:lnTo>
                  <a:lnTo>
                    <a:pt x="100" y="3"/>
                  </a:lnTo>
                  <a:lnTo>
                    <a:pt x="114" y="2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52" y="3"/>
                  </a:lnTo>
                  <a:lnTo>
                    <a:pt x="176" y="8"/>
                  </a:lnTo>
                  <a:lnTo>
                    <a:pt x="187" y="12"/>
                  </a:lnTo>
                  <a:lnTo>
                    <a:pt x="198" y="17"/>
                  </a:lnTo>
                  <a:lnTo>
                    <a:pt x="209" y="22"/>
                  </a:lnTo>
                  <a:lnTo>
                    <a:pt x="218" y="28"/>
                  </a:lnTo>
                  <a:lnTo>
                    <a:pt x="206" y="55"/>
                  </a:lnTo>
                  <a:lnTo>
                    <a:pt x="206" y="55"/>
                  </a:lnTo>
                  <a:lnTo>
                    <a:pt x="189" y="45"/>
                  </a:lnTo>
                  <a:lnTo>
                    <a:pt x="170" y="37"/>
                  </a:lnTo>
                  <a:lnTo>
                    <a:pt x="149" y="32"/>
                  </a:lnTo>
                  <a:lnTo>
                    <a:pt x="138" y="31"/>
                  </a:lnTo>
                  <a:lnTo>
                    <a:pt x="127" y="31"/>
                  </a:lnTo>
                  <a:lnTo>
                    <a:pt x="127" y="31"/>
                  </a:lnTo>
                  <a:lnTo>
                    <a:pt x="109" y="32"/>
                  </a:lnTo>
                  <a:lnTo>
                    <a:pt x="92" y="37"/>
                  </a:lnTo>
                  <a:lnTo>
                    <a:pt x="78" y="43"/>
                  </a:lnTo>
                  <a:lnTo>
                    <a:pt x="68" y="52"/>
                  </a:lnTo>
                  <a:lnTo>
                    <a:pt x="60" y="65"/>
                  </a:lnTo>
                  <a:lnTo>
                    <a:pt x="54" y="77"/>
                  </a:lnTo>
                  <a:lnTo>
                    <a:pt x="49" y="91"/>
                  </a:lnTo>
                  <a:lnTo>
                    <a:pt x="49" y="106"/>
                  </a:lnTo>
                  <a:lnTo>
                    <a:pt x="49" y="106"/>
                  </a:lnTo>
                  <a:lnTo>
                    <a:pt x="49" y="115"/>
                  </a:lnTo>
                  <a:lnTo>
                    <a:pt x="51" y="124"/>
                  </a:lnTo>
                  <a:lnTo>
                    <a:pt x="54" y="132"/>
                  </a:lnTo>
                  <a:lnTo>
                    <a:pt x="57" y="140"/>
                  </a:lnTo>
                  <a:lnTo>
                    <a:pt x="60" y="146"/>
                  </a:lnTo>
                  <a:lnTo>
                    <a:pt x="66" y="152"/>
                  </a:lnTo>
                  <a:lnTo>
                    <a:pt x="77" y="163"/>
                  </a:lnTo>
                  <a:lnTo>
                    <a:pt x="91" y="170"/>
                  </a:lnTo>
                  <a:lnTo>
                    <a:pt x="106" y="179"/>
                  </a:lnTo>
                  <a:lnTo>
                    <a:pt x="140" y="193"/>
                  </a:lnTo>
                  <a:lnTo>
                    <a:pt x="157" y="201"/>
                  </a:lnTo>
                  <a:lnTo>
                    <a:pt x="173" y="210"/>
                  </a:lnTo>
                  <a:lnTo>
                    <a:pt x="189" y="219"/>
                  </a:lnTo>
                  <a:lnTo>
                    <a:pt x="202" y="232"/>
                  </a:lnTo>
                  <a:lnTo>
                    <a:pt x="209" y="239"/>
                  </a:lnTo>
                  <a:lnTo>
                    <a:pt x="215" y="247"/>
                  </a:lnTo>
                  <a:lnTo>
                    <a:pt x="219" y="255"/>
                  </a:lnTo>
                  <a:lnTo>
                    <a:pt x="224" y="264"/>
                  </a:lnTo>
                  <a:lnTo>
                    <a:pt x="227" y="274"/>
                  </a:lnTo>
                  <a:lnTo>
                    <a:pt x="229" y="285"/>
                  </a:lnTo>
                  <a:lnTo>
                    <a:pt x="230" y="297"/>
                  </a:lnTo>
                  <a:lnTo>
                    <a:pt x="232" y="310"/>
                  </a:lnTo>
                  <a:lnTo>
                    <a:pt x="232" y="310"/>
                  </a:lnTo>
                  <a:lnTo>
                    <a:pt x="230" y="322"/>
                  </a:lnTo>
                  <a:lnTo>
                    <a:pt x="229" y="333"/>
                  </a:lnTo>
                  <a:lnTo>
                    <a:pt x="225" y="343"/>
                  </a:lnTo>
                  <a:lnTo>
                    <a:pt x="221" y="354"/>
                  </a:lnTo>
                  <a:lnTo>
                    <a:pt x="216" y="365"/>
                  </a:lnTo>
                  <a:lnTo>
                    <a:pt x="210" y="374"/>
                  </a:lnTo>
                  <a:lnTo>
                    <a:pt x="202" y="383"/>
                  </a:lnTo>
                  <a:lnTo>
                    <a:pt x="195" y="391"/>
                  </a:lnTo>
                  <a:lnTo>
                    <a:pt x="186" y="399"/>
                  </a:lnTo>
                  <a:lnTo>
                    <a:pt x="176" y="405"/>
                  </a:lnTo>
                  <a:lnTo>
                    <a:pt x="166" y="411"/>
                  </a:lnTo>
                  <a:lnTo>
                    <a:pt x="153" y="417"/>
                  </a:lnTo>
                  <a:lnTo>
                    <a:pt x="141" y="420"/>
                  </a:lnTo>
                  <a:lnTo>
                    <a:pt x="129" y="423"/>
                  </a:lnTo>
                  <a:lnTo>
                    <a:pt x="115" y="425"/>
                  </a:lnTo>
                  <a:lnTo>
                    <a:pt x="101" y="426"/>
                  </a:lnTo>
                  <a:lnTo>
                    <a:pt x="101" y="4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32EA7359-D8D7-45D6-ADFC-0DA6C1B974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9" y="882"/>
              <a:ext cx="302" cy="527"/>
            </a:xfrm>
            <a:custGeom>
              <a:avLst/>
              <a:gdLst>
                <a:gd name="T0" fmla="*/ 115 w 302"/>
                <a:gd name="T1" fmla="*/ 522 h 527"/>
                <a:gd name="T2" fmla="*/ 57 w 302"/>
                <a:gd name="T3" fmla="*/ 492 h 527"/>
                <a:gd name="T4" fmla="*/ 20 w 302"/>
                <a:gd name="T5" fmla="*/ 435 h 527"/>
                <a:gd name="T6" fmla="*/ 3 w 302"/>
                <a:gd name="T7" fmla="*/ 359 h 527"/>
                <a:gd name="T8" fmla="*/ 1 w 302"/>
                <a:gd name="T9" fmla="*/ 291 h 527"/>
                <a:gd name="T10" fmla="*/ 14 w 302"/>
                <a:gd name="T11" fmla="*/ 212 h 527"/>
                <a:gd name="T12" fmla="*/ 46 w 302"/>
                <a:gd name="T13" fmla="*/ 149 h 527"/>
                <a:gd name="T14" fmla="*/ 98 w 302"/>
                <a:gd name="T15" fmla="*/ 110 h 527"/>
                <a:gd name="T16" fmla="*/ 150 w 302"/>
                <a:gd name="T17" fmla="*/ 101 h 527"/>
                <a:gd name="T18" fmla="*/ 219 w 302"/>
                <a:gd name="T19" fmla="*/ 118 h 527"/>
                <a:gd name="T20" fmla="*/ 265 w 302"/>
                <a:gd name="T21" fmla="*/ 163 h 527"/>
                <a:gd name="T22" fmla="*/ 292 w 302"/>
                <a:gd name="T23" fmla="*/ 230 h 527"/>
                <a:gd name="T24" fmla="*/ 302 w 302"/>
                <a:gd name="T25" fmla="*/ 314 h 527"/>
                <a:gd name="T26" fmla="*/ 296 w 302"/>
                <a:gd name="T27" fmla="*/ 378 h 527"/>
                <a:gd name="T28" fmla="*/ 274 w 302"/>
                <a:gd name="T29" fmla="*/ 450 h 527"/>
                <a:gd name="T30" fmla="*/ 233 w 302"/>
                <a:gd name="T31" fmla="*/ 503 h 527"/>
                <a:gd name="T32" fmla="*/ 170 w 302"/>
                <a:gd name="T33" fmla="*/ 526 h 527"/>
                <a:gd name="T34" fmla="*/ 150 w 302"/>
                <a:gd name="T35" fmla="*/ 129 h 527"/>
                <a:gd name="T36" fmla="*/ 99 w 302"/>
                <a:gd name="T37" fmla="*/ 144 h 527"/>
                <a:gd name="T38" fmla="*/ 66 w 302"/>
                <a:gd name="T39" fmla="*/ 184 h 527"/>
                <a:gd name="T40" fmla="*/ 47 w 302"/>
                <a:gd name="T41" fmla="*/ 242 h 527"/>
                <a:gd name="T42" fmla="*/ 43 w 302"/>
                <a:gd name="T43" fmla="*/ 348 h 527"/>
                <a:gd name="T44" fmla="*/ 60 w 302"/>
                <a:gd name="T45" fmla="*/ 428 h 527"/>
                <a:gd name="T46" fmla="*/ 89 w 302"/>
                <a:gd name="T47" fmla="*/ 473 h 527"/>
                <a:gd name="T48" fmla="*/ 136 w 302"/>
                <a:gd name="T49" fmla="*/ 496 h 527"/>
                <a:gd name="T50" fmla="*/ 179 w 302"/>
                <a:gd name="T51" fmla="*/ 493 h 527"/>
                <a:gd name="T52" fmla="*/ 222 w 302"/>
                <a:gd name="T53" fmla="*/ 464 h 527"/>
                <a:gd name="T54" fmla="*/ 247 w 302"/>
                <a:gd name="T55" fmla="*/ 414 h 527"/>
                <a:gd name="T56" fmla="*/ 260 w 302"/>
                <a:gd name="T57" fmla="*/ 313 h 527"/>
                <a:gd name="T58" fmla="*/ 251 w 302"/>
                <a:gd name="T59" fmla="*/ 227 h 527"/>
                <a:gd name="T60" fmla="*/ 230 w 302"/>
                <a:gd name="T61" fmla="*/ 173 h 527"/>
                <a:gd name="T62" fmla="*/ 191 w 302"/>
                <a:gd name="T63" fmla="*/ 138 h 527"/>
                <a:gd name="T64" fmla="*/ 150 w 302"/>
                <a:gd name="T65" fmla="*/ 129 h 527"/>
                <a:gd name="T66" fmla="*/ 84 w 302"/>
                <a:gd name="T67" fmla="*/ 49 h 527"/>
                <a:gd name="T68" fmla="*/ 70 w 302"/>
                <a:gd name="T69" fmla="*/ 35 h 527"/>
                <a:gd name="T70" fmla="*/ 69 w 302"/>
                <a:gd name="T71" fmla="*/ 20 h 527"/>
                <a:gd name="T72" fmla="*/ 79 w 302"/>
                <a:gd name="T73" fmla="*/ 3 h 527"/>
                <a:gd name="T74" fmla="*/ 95 w 302"/>
                <a:gd name="T75" fmla="*/ 0 h 527"/>
                <a:gd name="T76" fmla="*/ 113 w 302"/>
                <a:gd name="T77" fmla="*/ 6 h 527"/>
                <a:gd name="T78" fmla="*/ 121 w 302"/>
                <a:gd name="T79" fmla="*/ 25 h 527"/>
                <a:gd name="T80" fmla="*/ 116 w 302"/>
                <a:gd name="T81" fmla="*/ 40 h 527"/>
                <a:gd name="T82" fmla="*/ 99 w 302"/>
                <a:gd name="T83" fmla="*/ 51 h 527"/>
                <a:gd name="T84" fmla="*/ 207 w 302"/>
                <a:gd name="T85" fmla="*/ 51 h 527"/>
                <a:gd name="T86" fmla="*/ 188 w 302"/>
                <a:gd name="T87" fmla="*/ 43 h 527"/>
                <a:gd name="T88" fmla="*/ 181 w 302"/>
                <a:gd name="T89" fmla="*/ 25 h 527"/>
                <a:gd name="T90" fmla="*/ 185 w 302"/>
                <a:gd name="T91" fmla="*/ 11 h 527"/>
                <a:gd name="T92" fmla="*/ 202 w 302"/>
                <a:gd name="T93" fmla="*/ 0 h 527"/>
                <a:gd name="T94" fmla="*/ 217 w 302"/>
                <a:gd name="T95" fmla="*/ 2 h 527"/>
                <a:gd name="T96" fmla="*/ 231 w 302"/>
                <a:gd name="T97" fmla="*/ 15 h 527"/>
                <a:gd name="T98" fmla="*/ 233 w 302"/>
                <a:gd name="T99" fmla="*/ 31 h 527"/>
                <a:gd name="T100" fmla="*/ 222 w 302"/>
                <a:gd name="T101" fmla="*/ 46 h 527"/>
                <a:gd name="T102" fmla="*/ 207 w 302"/>
                <a:gd name="T103" fmla="*/ 5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2" h="527">
                  <a:moveTo>
                    <a:pt x="150" y="527"/>
                  </a:moveTo>
                  <a:lnTo>
                    <a:pt x="150" y="527"/>
                  </a:lnTo>
                  <a:lnTo>
                    <a:pt x="132" y="526"/>
                  </a:lnTo>
                  <a:lnTo>
                    <a:pt x="115" y="522"/>
                  </a:lnTo>
                  <a:lnTo>
                    <a:pt x="98" y="518"/>
                  </a:lnTo>
                  <a:lnTo>
                    <a:pt x="83" y="510"/>
                  </a:lnTo>
                  <a:lnTo>
                    <a:pt x="69" y="503"/>
                  </a:lnTo>
                  <a:lnTo>
                    <a:pt x="57" y="492"/>
                  </a:lnTo>
                  <a:lnTo>
                    <a:pt x="46" y="480"/>
                  </a:lnTo>
                  <a:lnTo>
                    <a:pt x="37" y="466"/>
                  </a:lnTo>
                  <a:lnTo>
                    <a:pt x="27" y="450"/>
                  </a:lnTo>
                  <a:lnTo>
                    <a:pt x="20" y="435"/>
                  </a:lnTo>
                  <a:lnTo>
                    <a:pt x="14" y="417"/>
                  </a:lnTo>
                  <a:lnTo>
                    <a:pt x="9" y="398"/>
                  </a:lnTo>
                  <a:lnTo>
                    <a:pt x="4" y="378"/>
                  </a:lnTo>
                  <a:lnTo>
                    <a:pt x="3" y="359"/>
                  </a:lnTo>
                  <a:lnTo>
                    <a:pt x="1" y="337"/>
                  </a:lnTo>
                  <a:lnTo>
                    <a:pt x="0" y="314"/>
                  </a:lnTo>
                  <a:lnTo>
                    <a:pt x="0" y="314"/>
                  </a:lnTo>
                  <a:lnTo>
                    <a:pt x="1" y="291"/>
                  </a:lnTo>
                  <a:lnTo>
                    <a:pt x="3" y="270"/>
                  </a:lnTo>
                  <a:lnTo>
                    <a:pt x="4" y="250"/>
                  </a:lnTo>
                  <a:lnTo>
                    <a:pt x="9" y="230"/>
                  </a:lnTo>
                  <a:lnTo>
                    <a:pt x="14" y="212"/>
                  </a:lnTo>
                  <a:lnTo>
                    <a:pt x="20" y="193"/>
                  </a:lnTo>
                  <a:lnTo>
                    <a:pt x="27" y="178"/>
                  </a:lnTo>
                  <a:lnTo>
                    <a:pt x="37" y="163"/>
                  </a:lnTo>
                  <a:lnTo>
                    <a:pt x="46" y="149"/>
                  </a:lnTo>
                  <a:lnTo>
                    <a:pt x="57" y="136"/>
                  </a:lnTo>
                  <a:lnTo>
                    <a:pt x="69" y="127"/>
                  </a:lnTo>
                  <a:lnTo>
                    <a:pt x="83" y="118"/>
                  </a:lnTo>
                  <a:lnTo>
                    <a:pt x="98" y="110"/>
                  </a:lnTo>
                  <a:lnTo>
                    <a:pt x="115" y="106"/>
                  </a:lnTo>
                  <a:lnTo>
                    <a:pt x="132" y="103"/>
                  </a:lnTo>
                  <a:lnTo>
                    <a:pt x="150" y="101"/>
                  </a:lnTo>
                  <a:lnTo>
                    <a:pt x="150" y="101"/>
                  </a:lnTo>
                  <a:lnTo>
                    <a:pt x="170" y="103"/>
                  </a:lnTo>
                  <a:lnTo>
                    <a:pt x="187" y="106"/>
                  </a:lnTo>
                  <a:lnTo>
                    <a:pt x="204" y="110"/>
                  </a:lnTo>
                  <a:lnTo>
                    <a:pt x="219" y="118"/>
                  </a:lnTo>
                  <a:lnTo>
                    <a:pt x="233" y="127"/>
                  </a:lnTo>
                  <a:lnTo>
                    <a:pt x="245" y="136"/>
                  </a:lnTo>
                  <a:lnTo>
                    <a:pt x="256" y="149"/>
                  </a:lnTo>
                  <a:lnTo>
                    <a:pt x="265" y="163"/>
                  </a:lnTo>
                  <a:lnTo>
                    <a:pt x="274" y="178"/>
                  </a:lnTo>
                  <a:lnTo>
                    <a:pt x="282" y="193"/>
                  </a:lnTo>
                  <a:lnTo>
                    <a:pt x="288" y="212"/>
                  </a:lnTo>
                  <a:lnTo>
                    <a:pt x="292" y="230"/>
                  </a:lnTo>
                  <a:lnTo>
                    <a:pt x="296" y="250"/>
                  </a:lnTo>
                  <a:lnTo>
                    <a:pt x="299" y="270"/>
                  </a:lnTo>
                  <a:lnTo>
                    <a:pt x="300" y="291"/>
                  </a:lnTo>
                  <a:lnTo>
                    <a:pt x="302" y="314"/>
                  </a:lnTo>
                  <a:lnTo>
                    <a:pt x="302" y="314"/>
                  </a:lnTo>
                  <a:lnTo>
                    <a:pt x="300" y="337"/>
                  </a:lnTo>
                  <a:lnTo>
                    <a:pt x="299" y="359"/>
                  </a:lnTo>
                  <a:lnTo>
                    <a:pt x="296" y="378"/>
                  </a:lnTo>
                  <a:lnTo>
                    <a:pt x="292" y="398"/>
                  </a:lnTo>
                  <a:lnTo>
                    <a:pt x="288" y="417"/>
                  </a:lnTo>
                  <a:lnTo>
                    <a:pt x="282" y="435"/>
                  </a:lnTo>
                  <a:lnTo>
                    <a:pt x="274" y="450"/>
                  </a:lnTo>
                  <a:lnTo>
                    <a:pt x="265" y="466"/>
                  </a:lnTo>
                  <a:lnTo>
                    <a:pt x="256" y="480"/>
                  </a:lnTo>
                  <a:lnTo>
                    <a:pt x="245" y="492"/>
                  </a:lnTo>
                  <a:lnTo>
                    <a:pt x="233" y="503"/>
                  </a:lnTo>
                  <a:lnTo>
                    <a:pt x="219" y="510"/>
                  </a:lnTo>
                  <a:lnTo>
                    <a:pt x="204" y="518"/>
                  </a:lnTo>
                  <a:lnTo>
                    <a:pt x="187" y="522"/>
                  </a:lnTo>
                  <a:lnTo>
                    <a:pt x="170" y="526"/>
                  </a:lnTo>
                  <a:lnTo>
                    <a:pt x="150" y="527"/>
                  </a:lnTo>
                  <a:lnTo>
                    <a:pt x="150" y="527"/>
                  </a:lnTo>
                  <a:close/>
                  <a:moveTo>
                    <a:pt x="150" y="129"/>
                  </a:moveTo>
                  <a:lnTo>
                    <a:pt x="150" y="129"/>
                  </a:lnTo>
                  <a:lnTo>
                    <a:pt x="136" y="130"/>
                  </a:lnTo>
                  <a:lnTo>
                    <a:pt x="122" y="133"/>
                  </a:lnTo>
                  <a:lnTo>
                    <a:pt x="110" y="138"/>
                  </a:lnTo>
                  <a:lnTo>
                    <a:pt x="99" y="144"/>
                  </a:lnTo>
                  <a:lnTo>
                    <a:pt x="89" y="152"/>
                  </a:lnTo>
                  <a:lnTo>
                    <a:pt x="79" y="161"/>
                  </a:lnTo>
                  <a:lnTo>
                    <a:pt x="72" y="172"/>
                  </a:lnTo>
                  <a:lnTo>
                    <a:pt x="66" y="184"/>
                  </a:lnTo>
                  <a:lnTo>
                    <a:pt x="60" y="198"/>
                  </a:lnTo>
                  <a:lnTo>
                    <a:pt x="53" y="212"/>
                  </a:lnTo>
                  <a:lnTo>
                    <a:pt x="50" y="227"/>
                  </a:lnTo>
                  <a:lnTo>
                    <a:pt x="47" y="242"/>
                  </a:lnTo>
                  <a:lnTo>
                    <a:pt x="43" y="276"/>
                  </a:lnTo>
                  <a:lnTo>
                    <a:pt x="41" y="313"/>
                  </a:lnTo>
                  <a:lnTo>
                    <a:pt x="41" y="313"/>
                  </a:lnTo>
                  <a:lnTo>
                    <a:pt x="43" y="348"/>
                  </a:lnTo>
                  <a:lnTo>
                    <a:pt x="47" y="382"/>
                  </a:lnTo>
                  <a:lnTo>
                    <a:pt x="50" y="398"/>
                  </a:lnTo>
                  <a:lnTo>
                    <a:pt x="53" y="414"/>
                  </a:lnTo>
                  <a:lnTo>
                    <a:pt x="60" y="428"/>
                  </a:lnTo>
                  <a:lnTo>
                    <a:pt x="66" y="441"/>
                  </a:lnTo>
                  <a:lnTo>
                    <a:pt x="72" y="454"/>
                  </a:lnTo>
                  <a:lnTo>
                    <a:pt x="79" y="464"/>
                  </a:lnTo>
                  <a:lnTo>
                    <a:pt x="89" y="473"/>
                  </a:lnTo>
                  <a:lnTo>
                    <a:pt x="99" y="481"/>
                  </a:lnTo>
                  <a:lnTo>
                    <a:pt x="110" y="489"/>
                  </a:lnTo>
                  <a:lnTo>
                    <a:pt x="122" y="493"/>
                  </a:lnTo>
                  <a:lnTo>
                    <a:pt x="136" y="496"/>
                  </a:lnTo>
                  <a:lnTo>
                    <a:pt x="150" y="496"/>
                  </a:lnTo>
                  <a:lnTo>
                    <a:pt x="150" y="496"/>
                  </a:lnTo>
                  <a:lnTo>
                    <a:pt x="165" y="496"/>
                  </a:lnTo>
                  <a:lnTo>
                    <a:pt x="179" y="493"/>
                  </a:lnTo>
                  <a:lnTo>
                    <a:pt x="191" y="489"/>
                  </a:lnTo>
                  <a:lnTo>
                    <a:pt x="202" y="481"/>
                  </a:lnTo>
                  <a:lnTo>
                    <a:pt x="213" y="473"/>
                  </a:lnTo>
                  <a:lnTo>
                    <a:pt x="222" y="464"/>
                  </a:lnTo>
                  <a:lnTo>
                    <a:pt x="230" y="454"/>
                  </a:lnTo>
                  <a:lnTo>
                    <a:pt x="236" y="441"/>
                  </a:lnTo>
                  <a:lnTo>
                    <a:pt x="242" y="428"/>
                  </a:lnTo>
                  <a:lnTo>
                    <a:pt x="247" y="414"/>
                  </a:lnTo>
                  <a:lnTo>
                    <a:pt x="251" y="398"/>
                  </a:lnTo>
                  <a:lnTo>
                    <a:pt x="254" y="382"/>
                  </a:lnTo>
                  <a:lnTo>
                    <a:pt x="259" y="348"/>
                  </a:lnTo>
                  <a:lnTo>
                    <a:pt x="260" y="313"/>
                  </a:lnTo>
                  <a:lnTo>
                    <a:pt x="260" y="313"/>
                  </a:lnTo>
                  <a:lnTo>
                    <a:pt x="259" y="277"/>
                  </a:lnTo>
                  <a:lnTo>
                    <a:pt x="254" y="244"/>
                  </a:lnTo>
                  <a:lnTo>
                    <a:pt x="251" y="227"/>
                  </a:lnTo>
                  <a:lnTo>
                    <a:pt x="247" y="212"/>
                  </a:lnTo>
                  <a:lnTo>
                    <a:pt x="242" y="198"/>
                  </a:lnTo>
                  <a:lnTo>
                    <a:pt x="236" y="184"/>
                  </a:lnTo>
                  <a:lnTo>
                    <a:pt x="230" y="173"/>
                  </a:lnTo>
                  <a:lnTo>
                    <a:pt x="222" y="163"/>
                  </a:lnTo>
                  <a:lnTo>
                    <a:pt x="213" y="152"/>
                  </a:lnTo>
                  <a:lnTo>
                    <a:pt x="202" y="144"/>
                  </a:lnTo>
                  <a:lnTo>
                    <a:pt x="191" y="138"/>
                  </a:lnTo>
                  <a:lnTo>
                    <a:pt x="179" y="133"/>
                  </a:lnTo>
                  <a:lnTo>
                    <a:pt x="165" y="130"/>
                  </a:lnTo>
                  <a:lnTo>
                    <a:pt x="150" y="129"/>
                  </a:lnTo>
                  <a:lnTo>
                    <a:pt x="150" y="129"/>
                  </a:lnTo>
                  <a:close/>
                  <a:moveTo>
                    <a:pt x="95" y="51"/>
                  </a:moveTo>
                  <a:lnTo>
                    <a:pt x="95" y="51"/>
                  </a:lnTo>
                  <a:lnTo>
                    <a:pt x="89" y="51"/>
                  </a:lnTo>
                  <a:lnTo>
                    <a:pt x="84" y="49"/>
                  </a:ln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0" y="35"/>
                  </a:lnTo>
                  <a:lnTo>
                    <a:pt x="69" y="31"/>
                  </a:lnTo>
                  <a:lnTo>
                    <a:pt x="69" y="25"/>
                  </a:lnTo>
                  <a:lnTo>
                    <a:pt x="69" y="25"/>
                  </a:lnTo>
                  <a:lnTo>
                    <a:pt x="69" y="20"/>
                  </a:lnTo>
                  <a:lnTo>
                    <a:pt x="70" y="15"/>
                  </a:lnTo>
                  <a:lnTo>
                    <a:pt x="73" y="11"/>
                  </a:lnTo>
                  <a:lnTo>
                    <a:pt x="76" y="6"/>
                  </a:lnTo>
                  <a:lnTo>
                    <a:pt x="79" y="3"/>
                  </a:lnTo>
                  <a:lnTo>
                    <a:pt x="84" y="2"/>
                  </a:lnTo>
                  <a:lnTo>
                    <a:pt x="89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99" y="0"/>
                  </a:lnTo>
                  <a:lnTo>
                    <a:pt x="104" y="2"/>
                  </a:lnTo>
                  <a:lnTo>
                    <a:pt x="109" y="3"/>
                  </a:lnTo>
                  <a:lnTo>
                    <a:pt x="113" y="6"/>
                  </a:lnTo>
                  <a:lnTo>
                    <a:pt x="116" y="11"/>
                  </a:lnTo>
                  <a:lnTo>
                    <a:pt x="118" y="15"/>
                  </a:lnTo>
                  <a:lnTo>
                    <a:pt x="119" y="20"/>
                  </a:lnTo>
                  <a:lnTo>
                    <a:pt x="121" y="25"/>
                  </a:lnTo>
                  <a:lnTo>
                    <a:pt x="121" y="25"/>
                  </a:lnTo>
                  <a:lnTo>
                    <a:pt x="119" y="31"/>
                  </a:lnTo>
                  <a:lnTo>
                    <a:pt x="118" y="35"/>
                  </a:lnTo>
                  <a:lnTo>
                    <a:pt x="116" y="40"/>
                  </a:lnTo>
                  <a:lnTo>
                    <a:pt x="113" y="43"/>
                  </a:lnTo>
                  <a:lnTo>
                    <a:pt x="109" y="46"/>
                  </a:lnTo>
                  <a:lnTo>
                    <a:pt x="104" y="49"/>
                  </a:lnTo>
                  <a:lnTo>
                    <a:pt x="99" y="51"/>
                  </a:lnTo>
                  <a:lnTo>
                    <a:pt x="95" y="51"/>
                  </a:lnTo>
                  <a:lnTo>
                    <a:pt x="95" y="51"/>
                  </a:lnTo>
                  <a:close/>
                  <a:moveTo>
                    <a:pt x="207" y="51"/>
                  </a:moveTo>
                  <a:lnTo>
                    <a:pt x="207" y="51"/>
                  </a:lnTo>
                  <a:lnTo>
                    <a:pt x="202" y="51"/>
                  </a:lnTo>
                  <a:lnTo>
                    <a:pt x="197" y="49"/>
                  </a:lnTo>
                  <a:lnTo>
                    <a:pt x="193" y="46"/>
                  </a:lnTo>
                  <a:lnTo>
                    <a:pt x="188" y="43"/>
                  </a:lnTo>
                  <a:lnTo>
                    <a:pt x="185" y="40"/>
                  </a:lnTo>
                  <a:lnTo>
                    <a:pt x="184" y="35"/>
                  </a:lnTo>
                  <a:lnTo>
                    <a:pt x="182" y="31"/>
                  </a:lnTo>
                  <a:lnTo>
                    <a:pt x="181" y="25"/>
                  </a:lnTo>
                  <a:lnTo>
                    <a:pt x="181" y="25"/>
                  </a:lnTo>
                  <a:lnTo>
                    <a:pt x="182" y="20"/>
                  </a:lnTo>
                  <a:lnTo>
                    <a:pt x="184" y="15"/>
                  </a:lnTo>
                  <a:lnTo>
                    <a:pt x="185" y="11"/>
                  </a:lnTo>
                  <a:lnTo>
                    <a:pt x="188" y="6"/>
                  </a:lnTo>
                  <a:lnTo>
                    <a:pt x="193" y="3"/>
                  </a:lnTo>
                  <a:lnTo>
                    <a:pt x="197" y="2"/>
                  </a:lnTo>
                  <a:lnTo>
                    <a:pt x="202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13" y="0"/>
                  </a:lnTo>
                  <a:lnTo>
                    <a:pt x="217" y="2"/>
                  </a:lnTo>
                  <a:lnTo>
                    <a:pt x="222" y="3"/>
                  </a:lnTo>
                  <a:lnTo>
                    <a:pt x="225" y="6"/>
                  </a:lnTo>
                  <a:lnTo>
                    <a:pt x="228" y="11"/>
                  </a:lnTo>
                  <a:lnTo>
                    <a:pt x="231" y="15"/>
                  </a:lnTo>
                  <a:lnTo>
                    <a:pt x="233" y="20"/>
                  </a:lnTo>
                  <a:lnTo>
                    <a:pt x="233" y="25"/>
                  </a:lnTo>
                  <a:lnTo>
                    <a:pt x="233" y="25"/>
                  </a:lnTo>
                  <a:lnTo>
                    <a:pt x="233" y="31"/>
                  </a:lnTo>
                  <a:lnTo>
                    <a:pt x="231" y="35"/>
                  </a:lnTo>
                  <a:lnTo>
                    <a:pt x="228" y="40"/>
                  </a:lnTo>
                  <a:lnTo>
                    <a:pt x="225" y="43"/>
                  </a:lnTo>
                  <a:lnTo>
                    <a:pt x="222" y="46"/>
                  </a:lnTo>
                  <a:lnTo>
                    <a:pt x="217" y="49"/>
                  </a:lnTo>
                  <a:lnTo>
                    <a:pt x="213" y="51"/>
                  </a:lnTo>
                  <a:lnTo>
                    <a:pt x="207" y="51"/>
                  </a:lnTo>
                  <a:lnTo>
                    <a:pt x="207" y="5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5752A76E-9982-4D5B-A5C0-A785272FF2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0" y="983"/>
              <a:ext cx="271" cy="418"/>
            </a:xfrm>
            <a:custGeom>
              <a:avLst/>
              <a:gdLst>
                <a:gd name="T0" fmla="*/ 230 w 271"/>
                <a:gd name="T1" fmla="*/ 418 h 418"/>
                <a:gd name="T2" fmla="*/ 230 w 271"/>
                <a:gd name="T3" fmla="*/ 132 h 418"/>
                <a:gd name="T4" fmla="*/ 230 w 271"/>
                <a:gd name="T5" fmla="*/ 132 h 418"/>
                <a:gd name="T6" fmla="*/ 230 w 271"/>
                <a:gd name="T7" fmla="*/ 107 h 418"/>
                <a:gd name="T8" fmla="*/ 226 w 271"/>
                <a:gd name="T9" fmla="*/ 86 h 418"/>
                <a:gd name="T10" fmla="*/ 222 w 271"/>
                <a:gd name="T11" fmla="*/ 77 h 418"/>
                <a:gd name="T12" fmla="*/ 218 w 271"/>
                <a:gd name="T13" fmla="*/ 68 h 418"/>
                <a:gd name="T14" fmla="*/ 213 w 271"/>
                <a:gd name="T15" fmla="*/ 60 h 418"/>
                <a:gd name="T16" fmla="*/ 207 w 271"/>
                <a:gd name="T17" fmla="*/ 54 h 418"/>
                <a:gd name="T18" fmla="*/ 201 w 271"/>
                <a:gd name="T19" fmla="*/ 48 h 418"/>
                <a:gd name="T20" fmla="*/ 193 w 271"/>
                <a:gd name="T21" fmla="*/ 43 h 418"/>
                <a:gd name="T22" fmla="*/ 184 w 271"/>
                <a:gd name="T23" fmla="*/ 39 h 418"/>
                <a:gd name="T24" fmla="*/ 175 w 271"/>
                <a:gd name="T25" fmla="*/ 34 h 418"/>
                <a:gd name="T26" fmla="*/ 164 w 271"/>
                <a:gd name="T27" fmla="*/ 32 h 418"/>
                <a:gd name="T28" fmla="*/ 152 w 271"/>
                <a:gd name="T29" fmla="*/ 29 h 418"/>
                <a:gd name="T30" fmla="*/ 126 w 271"/>
                <a:gd name="T31" fmla="*/ 28 h 418"/>
                <a:gd name="T32" fmla="*/ 126 w 271"/>
                <a:gd name="T33" fmla="*/ 28 h 418"/>
                <a:gd name="T34" fmla="*/ 103 w 271"/>
                <a:gd name="T35" fmla="*/ 29 h 418"/>
                <a:gd name="T36" fmla="*/ 80 w 271"/>
                <a:gd name="T37" fmla="*/ 32 h 418"/>
                <a:gd name="T38" fmla="*/ 60 w 271"/>
                <a:gd name="T39" fmla="*/ 37 h 418"/>
                <a:gd name="T40" fmla="*/ 42 w 271"/>
                <a:gd name="T41" fmla="*/ 45 h 418"/>
                <a:gd name="T42" fmla="*/ 42 w 271"/>
                <a:gd name="T43" fmla="*/ 418 h 418"/>
                <a:gd name="T44" fmla="*/ 0 w 271"/>
                <a:gd name="T45" fmla="*/ 418 h 418"/>
                <a:gd name="T46" fmla="*/ 0 w 271"/>
                <a:gd name="T47" fmla="*/ 29 h 418"/>
                <a:gd name="T48" fmla="*/ 0 w 271"/>
                <a:gd name="T49" fmla="*/ 29 h 418"/>
                <a:gd name="T50" fmla="*/ 28 w 271"/>
                <a:gd name="T51" fmla="*/ 17 h 418"/>
                <a:gd name="T52" fmla="*/ 59 w 271"/>
                <a:gd name="T53" fmla="*/ 9 h 418"/>
                <a:gd name="T54" fmla="*/ 92 w 271"/>
                <a:gd name="T55" fmla="*/ 3 h 418"/>
                <a:gd name="T56" fmla="*/ 109 w 271"/>
                <a:gd name="T57" fmla="*/ 2 h 418"/>
                <a:gd name="T58" fmla="*/ 126 w 271"/>
                <a:gd name="T59" fmla="*/ 0 h 418"/>
                <a:gd name="T60" fmla="*/ 126 w 271"/>
                <a:gd name="T61" fmla="*/ 0 h 418"/>
                <a:gd name="T62" fmla="*/ 144 w 271"/>
                <a:gd name="T63" fmla="*/ 2 h 418"/>
                <a:gd name="T64" fmla="*/ 161 w 271"/>
                <a:gd name="T65" fmla="*/ 3 h 418"/>
                <a:gd name="T66" fmla="*/ 176 w 271"/>
                <a:gd name="T67" fmla="*/ 6 h 418"/>
                <a:gd name="T68" fmla="*/ 192 w 271"/>
                <a:gd name="T69" fmla="*/ 9 h 418"/>
                <a:gd name="T70" fmla="*/ 204 w 271"/>
                <a:gd name="T71" fmla="*/ 14 h 418"/>
                <a:gd name="T72" fmla="*/ 216 w 271"/>
                <a:gd name="T73" fmla="*/ 20 h 418"/>
                <a:gd name="T74" fmla="*/ 227 w 271"/>
                <a:gd name="T75" fmla="*/ 26 h 418"/>
                <a:gd name="T76" fmla="*/ 236 w 271"/>
                <a:gd name="T77" fmla="*/ 34 h 418"/>
                <a:gd name="T78" fmla="*/ 245 w 271"/>
                <a:gd name="T79" fmla="*/ 43 h 418"/>
                <a:gd name="T80" fmla="*/ 252 w 271"/>
                <a:gd name="T81" fmla="*/ 52 h 418"/>
                <a:gd name="T82" fmla="*/ 258 w 271"/>
                <a:gd name="T83" fmla="*/ 65 h 418"/>
                <a:gd name="T84" fmla="*/ 264 w 271"/>
                <a:gd name="T85" fmla="*/ 75 h 418"/>
                <a:gd name="T86" fmla="*/ 267 w 271"/>
                <a:gd name="T87" fmla="*/ 89 h 418"/>
                <a:gd name="T88" fmla="*/ 270 w 271"/>
                <a:gd name="T89" fmla="*/ 101 h 418"/>
                <a:gd name="T90" fmla="*/ 271 w 271"/>
                <a:gd name="T91" fmla="*/ 117 h 418"/>
                <a:gd name="T92" fmla="*/ 271 w 271"/>
                <a:gd name="T93" fmla="*/ 132 h 418"/>
                <a:gd name="T94" fmla="*/ 271 w 271"/>
                <a:gd name="T95" fmla="*/ 418 h 418"/>
                <a:gd name="T96" fmla="*/ 230 w 271"/>
                <a:gd name="T97" fmla="*/ 4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1" h="418">
                  <a:moveTo>
                    <a:pt x="230" y="418"/>
                  </a:moveTo>
                  <a:lnTo>
                    <a:pt x="230" y="132"/>
                  </a:lnTo>
                  <a:lnTo>
                    <a:pt x="230" y="132"/>
                  </a:lnTo>
                  <a:lnTo>
                    <a:pt x="230" y="107"/>
                  </a:lnTo>
                  <a:lnTo>
                    <a:pt x="226" y="86"/>
                  </a:lnTo>
                  <a:lnTo>
                    <a:pt x="222" y="77"/>
                  </a:lnTo>
                  <a:lnTo>
                    <a:pt x="218" y="68"/>
                  </a:lnTo>
                  <a:lnTo>
                    <a:pt x="213" y="60"/>
                  </a:lnTo>
                  <a:lnTo>
                    <a:pt x="207" y="54"/>
                  </a:lnTo>
                  <a:lnTo>
                    <a:pt x="201" y="48"/>
                  </a:lnTo>
                  <a:lnTo>
                    <a:pt x="193" y="43"/>
                  </a:lnTo>
                  <a:lnTo>
                    <a:pt x="184" y="39"/>
                  </a:lnTo>
                  <a:lnTo>
                    <a:pt x="175" y="34"/>
                  </a:lnTo>
                  <a:lnTo>
                    <a:pt x="164" y="32"/>
                  </a:lnTo>
                  <a:lnTo>
                    <a:pt x="152" y="29"/>
                  </a:lnTo>
                  <a:lnTo>
                    <a:pt x="126" y="28"/>
                  </a:lnTo>
                  <a:lnTo>
                    <a:pt x="126" y="28"/>
                  </a:lnTo>
                  <a:lnTo>
                    <a:pt x="103" y="29"/>
                  </a:lnTo>
                  <a:lnTo>
                    <a:pt x="80" y="32"/>
                  </a:lnTo>
                  <a:lnTo>
                    <a:pt x="60" y="37"/>
                  </a:lnTo>
                  <a:lnTo>
                    <a:pt x="42" y="45"/>
                  </a:lnTo>
                  <a:lnTo>
                    <a:pt x="42" y="418"/>
                  </a:lnTo>
                  <a:lnTo>
                    <a:pt x="0" y="418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28" y="17"/>
                  </a:lnTo>
                  <a:lnTo>
                    <a:pt x="59" y="9"/>
                  </a:lnTo>
                  <a:lnTo>
                    <a:pt x="92" y="3"/>
                  </a:lnTo>
                  <a:lnTo>
                    <a:pt x="109" y="2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44" y="2"/>
                  </a:lnTo>
                  <a:lnTo>
                    <a:pt x="161" y="3"/>
                  </a:lnTo>
                  <a:lnTo>
                    <a:pt x="176" y="6"/>
                  </a:lnTo>
                  <a:lnTo>
                    <a:pt x="192" y="9"/>
                  </a:lnTo>
                  <a:lnTo>
                    <a:pt x="204" y="14"/>
                  </a:lnTo>
                  <a:lnTo>
                    <a:pt x="216" y="20"/>
                  </a:lnTo>
                  <a:lnTo>
                    <a:pt x="227" y="26"/>
                  </a:lnTo>
                  <a:lnTo>
                    <a:pt x="236" y="34"/>
                  </a:lnTo>
                  <a:lnTo>
                    <a:pt x="245" y="43"/>
                  </a:lnTo>
                  <a:lnTo>
                    <a:pt x="252" y="52"/>
                  </a:lnTo>
                  <a:lnTo>
                    <a:pt x="258" y="65"/>
                  </a:lnTo>
                  <a:lnTo>
                    <a:pt x="264" y="75"/>
                  </a:lnTo>
                  <a:lnTo>
                    <a:pt x="267" y="89"/>
                  </a:lnTo>
                  <a:lnTo>
                    <a:pt x="270" y="101"/>
                  </a:lnTo>
                  <a:lnTo>
                    <a:pt x="271" y="117"/>
                  </a:lnTo>
                  <a:lnTo>
                    <a:pt x="271" y="132"/>
                  </a:lnTo>
                  <a:lnTo>
                    <a:pt x="271" y="418"/>
                  </a:lnTo>
                  <a:lnTo>
                    <a:pt x="230" y="41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7" name="Rectangle 37">
              <a:extLst>
                <a:ext uri="{FF2B5EF4-FFF2-40B4-BE49-F238E27FC236}">
                  <a16:creationId xmlns:a16="http://schemas.microsoft.com/office/drawing/2014/main" id="{F6F66CC1-F730-47C0-9D17-153FD6D4B9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6" y="804"/>
              <a:ext cx="39" cy="59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059897B8-6F7F-461D-8F97-811FF17F70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26" y="848"/>
              <a:ext cx="57" cy="553"/>
            </a:xfrm>
            <a:custGeom>
              <a:avLst/>
              <a:gdLst>
                <a:gd name="T0" fmla="*/ 30 w 57"/>
                <a:gd name="T1" fmla="*/ 57 h 553"/>
                <a:gd name="T2" fmla="*/ 30 w 57"/>
                <a:gd name="T3" fmla="*/ 57 h 553"/>
                <a:gd name="T4" fmla="*/ 23 w 57"/>
                <a:gd name="T5" fmla="*/ 57 h 553"/>
                <a:gd name="T6" fmla="*/ 17 w 57"/>
                <a:gd name="T7" fmla="*/ 54 h 553"/>
                <a:gd name="T8" fmla="*/ 13 w 57"/>
                <a:gd name="T9" fmla="*/ 53 h 553"/>
                <a:gd name="T10" fmla="*/ 10 w 57"/>
                <a:gd name="T11" fmla="*/ 48 h 553"/>
                <a:gd name="T12" fmla="*/ 5 w 57"/>
                <a:gd name="T13" fmla="*/ 45 h 553"/>
                <a:gd name="T14" fmla="*/ 4 w 57"/>
                <a:gd name="T15" fmla="*/ 40 h 553"/>
                <a:gd name="T16" fmla="*/ 2 w 57"/>
                <a:gd name="T17" fmla="*/ 34 h 553"/>
                <a:gd name="T18" fmla="*/ 0 w 57"/>
                <a:gd name="T19" fmla="*/ 30 h 553"/>
                <a:gd name="T20" fmla="*/ 0 w 57"/>
                <a:gd name="T21" fmla="*/ 30 h 553"/>
                <a:gd name="T22" fmla="*/ 2 w 57"/>
                <a:gd name="T23" fmla="*/ 23 h 553"/>
                <a:gd name="T24" fmla="*/ 4 w 57"/>
                <a:gd name="T25" fmla="*/ 17 h 553"/>
                <a:gd name="T26" fmla="*/ 5 w 57"/>
                <a:gd name="T27" fmla="*/ 13 h 553"/>
                <a:gd name="T28" fmla="*/ 10 w 57"/>
                <a:gd name="T29" fmla="*/ 10 h 553"/>
                <a:gd name="T30" fmla="*/ 13 w 57"/>
                <a:gd name="T31" fmla="*/ 5 h 553"/>
                <a:gd name="T32" fmla="*/ 17 w 57"/>
                <a:gd name="T33" fmla="*/ 3 h 553"/>
                <a:gd name="T34" fmla="*/ 23 w 57"/>
                <a:gd name="T35" fmla="*/ 2 h 553"/>
                <a:gd name="T36" fmla="*/ 30 w 57"/>
                <a:gd name="T37" fmla="*/ 0 h 553"/>
                <a:gd name="T38" fmla="*/ 30 w 57"/>
                <a:gd name="T39" fmla="*/ 0 h 553"/>
                <a:gd name="T40" fmla="*/ 34 w 57"/>
                <a:gd name="T41" fmla="*/ 2 h 553"/>
                <a:gd name="T42" fmla="*/ 40 w 57"/>
                <a:gd name="T43" fmla="*/ 3 h 553"/>
                <a:gd name="T44" fmla="*/ 45 w 57"/>
                <a:gd name="T45" fmla="*/ 5 h 553"/>
                <a:gd name="T46" fmla="*/ 48 w 57"/>
                <a:gd name="T47" fmla="*/ 10 h 553"/>
                <a:gd name="T48" fmla="*/ 53 w 57"/>
                <a:gd name="T49" fmla="*/ 13 h 553"/>
                <a:gd name="T50" fmla="*/ 54 w 57"/>
                <a:gd name="T51" fmla="*/ 17 h 553"/>
                <a:gd name="T52" fmla="*/ 57 w 57"/>
                <a:gd name="T53" fmla="*/ 23 h 553"/>
                <a:gd name="T54" fmla="*/ 57 w 57"/>
                <a:gd name="T55" fmla="*/ 30 h 553"/>
                <a:gd name="T56" fmla="*/ 57 w 57"/>
                <a:gd name="T57" fmla="*/ 30 h 553"/>
                <a:gd name="T58" fmla="*/ 57 w 57"/>
                <a:gd name="T59" fmla="*/ 34 h 553"/>
                <a:gd name="T60" fmla="*/ 54 w 57"/>
                <a:gd name="T61" fmla="*/ 40 h 553"/>
                <a:gd name="T62" fmla="*/ 53 w 57"/>
                <a:gd name="T63" fmla="*/ 45 h 553"/>
                <a:gd name="T64" fmla="*/ 48 w 57"/>
                <a:gd name="T65" fmla="*/ 48 h 553"/>
                <a:gd name="T66" fmla="*/ 45 w 57"/>
                <a:gd name="T67" fmla="*/ 53 h 553"/>
                <a:gd name="T68" fmla="*/ 40 w 57"/>
                <a:gd name="T69" fmla="*/ 54 h 553"/>
                <a:gd name="T70" fmla="*/ 34 w 57"/>
                <a:gd name="T71" fmla="*/ 57 h 553"/>
                <a:gd name="T72" fmla="*/ 30 w 57"/>
                <a:gd name="T73" fmla="*/ 57 h 553"/>
                <a:gd name="T74" fmla="*/ 30 w 57"/>
                <a:gd name="T75" fmla="*/ 57 h 553"/>
                <a:gd name="T76" fmla="*/ 8 w 57"/>
                <a:gd name="T77" fmla="*/ 553 h 553"/>
                <a:gd name="T78" fmla="*/ 8 w 57"/>
                <a:gd name="T79" fmla="*/ 143 h 553"/>
                <a:gd name="T80" fmla="*/ 50 w 57"/>
                <a:gd name="T81" fmla="*/ 143 h 553"/>
                <a:gd name="T82" fmla="*/ 50 w 57"/>
                <a:gd name="T83" fmla="*/ 553 h 553"/>
                <a:gd name="T84" fmla="*/ 8 w 57"/>
                <a:gd name="T8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7" h="553">
                  <a:moveTo>
                    <a:pt x="30" y="57"/>
                  </a:moveTo>
                  <a:lnTo>
                    <a:pt x="30" y="57"/>
                  </a:lnTo>
                  <a:lnTo>
                    <a:pt x="23" y="57"/>
                  </a:lnTo>
                  <a:lnTo>
                    <a:pt x="17" y="54"/>
                  </a:lnTo>
                  <a:lnTo>
                    <a:pt x="13" y="53"/>
                  </a:lnTo>
                  <a:lnTo>
                    <a:pt x="10" y="48"/>
                  </a:lnTo>
                  <a:lnTo>
                    <a:pt x="5" y="45"/>
                  </a:lnTo>
                  <a:lnTo>
                    <a:pt x="4" y="40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23"/>
                  </a:lnTo>
                  <a:lnTo>
                    <a:pt x="4" y="17"/>
                  </a:lnTo>
                  <a:lnTo>
                    <a:pt x="5" y="13"/>
                  </a:lnTo>
                  <a:lnTo>
                    <a:pt x="10" y="10"/>
                  </a:lnTo>
                  <a:lnTo>
                    <a:pt x="13" y="5"/>
                  </a:lnTo>
                  <a:lnTo>
                    <a:pt x="17" y="3"/>
                  </a:lnTo>
                  <a:lnTo>
                    <a:pt x="23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4" y="2"/>
                  </a:lnTo>
                  <a:lnTo>
                    <a:pt x="40" y="3"/>
                  </a:lnTo>
                  <a:lnTo>
                    <a:pt x="45" y="5"/>
                  </a:lnTo>
                  <a:lnTo>
                    <a:pt x="48" y="10"/>
                  </a:lnTo>
                  <a:lnTo>
                    <a:pt x="53" y="13"/>
                  </a:lnTo>
                  <a:lnTo>
                    <a:pt x="54" y="17"/>
                  </a:lnTo>
                  <a:lnTo>
                    <a:pt x="57" y="23"/>
                  </a:lnTo>
                  <a:lnTo>
                    <a:pt x="57" y="30"/>
                  </a:lnTo>
                  <a:lnTo>
                    <a:pt x="57" y="30"/>
                  </a:lnTo>
                  <a:lnTo>
                    <a:pt x="57" y="34"/>
                  </a:lnTo>
                  <a:lnTo>
                    <a:pt x="54" y="40"/>
                  </a:lnTo>
                  <a:lnTo>
                    <a:pt x="53" y="45"/>
                  </a:lnTo>
                  <a:lnTo>
                    <a:pt x="48" y="48"/>
                  </a:lnTo>
                  <a:lnTo>
                    <a:pt x="45" y="53"/>
                  </a:lnTo>
                  <a:lnTo>
                    <a:pt x="40" y="54"/>
                  </a:lnTo>
                  <a:lnTo>
                    <a:pt x="34" y="57"/>
                  </a:lnTo>
                  <a:lnTo>
                    <a:pt x="30" y="57"/>
                  </a:lnTo>
                  <a:lnTo>
                    <a:pt x="30" y="57"/>
                  </a:lnTo>
                  <a:close/>
                  <a:moveTo>
                    <a:pt x="8" y="553"/>
                  </a:moveTo>
                  <a:lnTo>
                    <a:pt x="8" y="143"/>
                  </a:lnTo>
                  <a:lnTo>
                    <a:pt x="50" y="143"/>
                  </a:lnTo>
                  <a:lnTo>
                    <a:pt x="50" y="553"/>
                  </a:lnTo>
                  <a:lnTo>
                    <a:pt x="8" y="5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9104D165-CD74-4041-B8E2-411811F4D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1" y="983"/>
              <a:ext cx="238" cy="426"/>
            </a:xfrm>
            <a:custGeom>
              <a:avLst/>
              <a:gdLst>
                <a:gd name="T0" fmla="*/ 152 w 238"/>
                <a:gd name="T1" fmla="*/ 426 h 426"/>
                <a:gd name="T2" fmla="*/ 117 w 238"/>
                <a:gd name="T3" fmla="*/ 421 h 426"/>
                <a:gd name="T4" fmla="*/ 86 w 238"/>
                <a:gd name="T5" fmla="*/ 409 h 426"/>
                <a:gd name="T6" fmla="*/ 60 w 238"/>
                <a:gd name="T7" fmla="*/ 391 h 426"/>
                <a:gd name="T8" fmla="*/ 39 w 238"/>
                <a:gd name="T9" fmla="*/ 365 h 426"/>
                <a:gd name="T10" fmla="*/ 22 w 238"/>
                <a:gd name="T11" fmla="*/ 334 h 426"/>
                <a:gd name="T12" fmla="*/ 9 w 238"/>
                <a:gd name="T13" fmla="*/ 297 h 426"/>
                <a:gd name="T14" fmla="*/ 3 w 238"/>
                <a:gd name="T15" fmla="*/ 258 h 426"/>
                <a:gd name="T16" fmla="*/ 0 w 238"/>
                <a:gd name="T17" fmla="*/ 213 h 426"/>
                <a:gd name="T18" fmla="*/ 0 w 238"/>
                <a:gd name="T19" fmla="*/ 190 h 426"/>
                <a:gd name="T20" fmla="*/ 6 w 238"/>
                <a:gd name="T21" fmla="*/ 149 h 426"/>
                <a:gd name="T22" fmla="*/ 16 w 238"/>
                <a:gd name="T23" fmla="*/ 111 h 426"/>
                <a:gd name="T24" fmla="*/ 31 w 238"/>
                <a:gd name="T25" fmla="*/ 77 h 426"/>
                <a:gd name="T26" fmla="*/ 49 w 238"/>
                <a:gd name="T27" fmla="*/ 48 h 426"/>
                <a:gd name="T28" fmla="*/ 74 w 238"/>
                <a:gd name="T29" fmla="*/ 26 h 426"/>
                <a:gd name="T30" fmla="*/ 101 w 238"/>
                <a:gd name="T31" fmla="*/ 9 h 426"/>
                <a:gd name="T32" fmla="*/ 134 w 238"/>
                <a:gd name="T33" fmla="*/ 2 h 426"/>
                <a:gd name="T34" fmla="*/ 152 w 238"/>
                <a:gd name="T35" fmla="*/ 0 h 426"/>
                <a:gd name="T36" fmla="*/ 176 w 238"/>
                <a:gd name="T37" fmla="*/ 3 h 426"/>
                <a:gd name="T38" fmla="*/ 210 w 238"/>
                <a:gd name="T39" fmla="*/ 11 h 426"/>
                <a:gd name="T40" fmla="*/ 229 w 238"/>
                <a:gd name="T41" fmla="*/ 22 h 426"/>
                <a:gd name="T42" fmla="*/ 226 w 238"/>
                <a:gd name="T43" fmla="*/ 52 h 426"/>
                <a:gd name="T44" fmla="*/ 212 w 238"/>
                <a:gd name="T45" fmla="*/ 43 h 426"/>
                <a:gd name="T46" fmla="*/ 175 w 238"/>
                <a:gd name="T47" fmla="*/ 32 h 426"/>
                <a:gd name="T48" fmla="*/ 155 w 238"/>
                <a:gd name="T49" fmla="*/ 31 h 426"/>
                <a:gd name="T50" fmla="*/ 129 w 238"/>
                <a:gd name="T51" fmla="*/ 34 h 426"/>
                <a:gd name="T52" fmla="*/ 106 w 238"/>
                <a:gd name="T53" fmla="*/ 45 h 426"/>
                <a:gd name="T54" fmla="*/ 86 w 238"/>
                <a:gd name="T55" fmla="*/ 62 h 426"/>
                <a:gd name="T56" fmla="*/ 71 w 238"/>
                <a:gd name="T57" fmla="*/ 84 h 426"/>
                <a:gd name="T58" fmla="*/ 58 w 238"/>
                <a:gd name="T59" fmla="*/ 111 h 426"/>
                <a:gd name="T60" fmla="*/ 49 w 238"/>
                <a:gd name="T61" fmla="*/ 141 h 426"/>
                <a:gd name="T62" fmla="*/ 43 w 238"/>
                <a:gd name="T63" fmla="*/ 175 h 426"/>
                <a:gd name="T64" fmla="*/ 42 w 238"/>
                <a:gd name="T65" fmla="*/ 212 h 426"/>
                <a:gd name="T66" fmla="*/ 42 w 238"/>
                <a:gd name="T67" fmla="*/ 230 h 426"/>
                <a:gd name="T68" fmla="*/ 46 w 238"/>
                <a:gd name="T69" fmla="*/ 265 h 426"/>
                <a:gd name="T70" fmla="*/ 54 w 238"/>
                <a:gd name="T71" fmla="*/ 297 h 426"/>
                <a:gd name="T72" fmla="*/ 65 w 238"/>
                <a:gd name="T73" fmla="*/ 328 h 426"/>
                <a:gd name="T74" fmla="*/ 78 w 238"/>
                <a:gd name="T75" fmla="*/ 353 h 426"/>
                <a:gd name="T76" fmla="*/ 95 w 238"/>
                <a:gd name="T77" fmla="*/ 372 h 426"/>
                <a:gd name="T78" fmla="*/ 117 w 238"/>
                <a:gd name="T79" fmla="*/ 386 h 426"/>
                <a:gd name="T80" fmla="*/ 141 w 238"/>
                <a:gd name="T81" fmla="*/ 394 h 426"/>
                <a:gd name="T82" fmla="*/ 155 w 238"/>
                <a:gd name="T83" fmla="*/ 394 h 426"/>
                <a:gd name="T84" fmla="*/ 193 w 238"/>
                <a:gd name="T85" fmla="*/ 388 h 426"/>
                <a:gd name="T86" fmla="*/ 226 w 238"/>
                <a:gd name="T87" fmla="*/ 372 h 426"/>
                <a:gd name="T88" fmla="*/ 238 w 238"/>
                <a:gd name="T89" fmla="*/ 400 h 426"/>
                <a:gd name="T90" fmla="*/ 221 w 238"/>
                <a:gd name="T91" fmla="*/ 411 h 426"/>
                <a:gd name="T92" fmla="*/ 199 w 238"/>
                <a:gd name="T93" fmla="*/ 418 h 426"/>
                <a:gd name="T94" fmla="*/ 164 w 238"/>
                <a:gd name="T95" fmla="*/ 425 h 426"/>
                <a:gd name="T96" fmla="*/ 152 w 238"/>
                <a:gd name="T9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8" h="426">
                  <a:moveTo>
                    <a:pt x="152" y="426"/>
                  </a:moveTo>
                  <a:lnTo>
                    <a:pt x="152" y="426"/>
                  </a:lnTo>
                  <a:lnTo>
                    <a:pt x="134" y="425"/>
                  </a:lnTo>
                  <a:lnTo>
                    <a:pt x="117" y="421"/>
                  </a:lnTo>
                  <a:lnTo>
                    <a:pt x="101" y="417"/>
                  </a:lnTo>
                  <a:lnTo>
                    <a:pt x="86" y="409"/>
                  </a:lnTo>
                  <a:lnTo>
                    <a:pt x="74" y="400"/>
                  </a:lnTo>
                  <a:lnTo>
                    <a:pt x="60" y="391"/>
                  </a:lnTo>
                  <a:lnTo>
                    <a:pt x="49" y="379"/>
                  </a:lnTo>
                  <a:lnTo>
                    <a:pt x="39" y="365"/>
                  </a:lnTo>
                  <a:lnTo>
                    <a:pt x="31" y="349"/>
                  </a:lnTo>
                  <a:lnTo>
                    <a:pt x="22" y="334"/>
                  </a:lnTo>
                  <a:lnTo>
                    <a:pt x="16" y="316"/>
                  </a:lnTo>
                  <a:lnTo>
                    <a:pt x="9" y="297"/>
                  </a:lnTo>
                  <a:lnTo>
                    <a:pt x="6" y="277"/>
                  </a:lnTo>
                  <a:lnTo>
                    <a:pt x="3" y="258"/>
                  </a:lnTo>
                  <a:lnTo>
                    <a:pt x="0" y="235"/>
                  </a:lnTo>
                  <a:lnTo>
                    <a:pt x="0" y="213"/>
                  </a:lnTo>
                  <a:lnTo>
                    <a:pt x="0" y="213"/>
                  </a:lnTo>
                  <a:lnTo>
                    <a:pt x="0" y="190"/>
                  </a:lnTo>
                  <a:lnTo>
                    <a:pt x="3" y="169"/>
                  </a:lnTo>
                  <a:lnTo>
                    <a:pt x="6" y="149"/>
                  </a:lnTo>
                  <a:lnTo>
                    <a:pt x="9" y="129"/>
                  </a:lnTo>
                  <a:lnTo>
                    <a:pt x="16" y="111"/>
                  </a:lnTo>
                  <a:lnTo>
                    <a:pt x="22" y="92"/>
                  </a:lnTo>
                  <a:lnTo>
                    <a:pt x="31" y="77"/>
                  </a:lnTo>
                  <a:lnTo>
                    <a:pt x="39" y="62"/>
                  </a:lnTo>
                  <a:lnTo>
                    <a:pt x="49" y="48"/>
                  </a:lnTo>
                  <a:lnTo>
                    <a:pt x="60" y="35"/>
                  </a:lnTo>
                  <a:lnTo>
                    <a:pt x="74" y="26"/>
                  </a:lnTo>
                  <a:lnTo>
                    <a:pt x="86" y="17"/>
                  </a:lnTo>
                  <a:lnTo>
                    <a:pt x="101" y="9"/>
                  </a:lnTo>
                  <a:lnTo>
                    <a:pt x="117" y="5"/>
                  </a:lnTo>
                  <a:lnTo>
                    <a:pt x="134" y="2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64" y="2"/>
                  </a:lnTo>
                  <a:lnTo>
                    <a:pt x="176" y="3"/>
                  </a:lnTo>
                  <a:lnTo>
                    <a:pt x="199" y="8"/>
                  </a:lnTo>
                  <a:lnTo>
                    <a:pt x="210" y="11"/>
                  </a:lnTo>
                  <a:lnTo>
                    <a:pt x="221" y="16"/>
                  </a:lnTo>
                  <a:lnTo>
                    <a:pt x="229" y="22"/>
                  </a:lnTo>
                  <a:lnTo>
                    <a:pt x="238" y="26"/>
                  </a:lnTo>
                  <a:lnTo>
                    <a:pt x="226" y="52"/>
                  </a:lnTo>
                  <a:lnTo>
                    <a:pt x="226" y="52"/>
                  </a:lnTo>
                  <a:lnTo>
                    <a:pt x="212" y="43"/>
                  </a:lnTo>
                  <a:lnTo>
                    <a:pt x="193" y="37"/>
                  </a:lnTo>
                  <a:lnTo>
                    <a:pt x="175" y="32"/>
                  </a:lnTo>
                  <a:lnTo>
                    <a:pt x="155" y="31"/>
                  </a:lnTo>
                  <a:lnTo>
                    <a:pt x="155" y="31"/>
                  </a:lnTo>
                  <a:lnTo>
                    <a:pt x="141" y="31"/>
                  </a:lnTo>
                  <a:lnTo>
                    <a:pt x="129" y="34"/>
                  </a:lnTo>
                  <a:lnTo>
                    <a:pt x="117" y="39"/>
                  </a:lnTo>
                  <a:lnTo>
                    <a:pt x="106" y="45"/>
                  </a:lnTo>
                  <a:lnTo>
                    <a:pt x="95" y="52"/>
                  </a:lnTo>
                  <a:lnTo>
                    <a:pt x="86" y="62"/>
                  </a:lnTo>
                  <a:lnTo>
                    <a:pt x="78" y="72"/>
                  </a:lnTo>
                  <a:lnTo>
                    <a:pt x="71" y="84"/>
                  </a:lnTo>
                  <a:lnTo>
                    <a:pt x="63" y="97"/>
                  </a:lnTo>
                  <a:lnTo>
                    <a:pt x="58" y="111"/>
                  </a:lnTo>
                  <a:lnTo>
                    <a:pt x="52" y="126"/>
                  </a:lnTo>
                  <a:lnTo>
                    <a:pt x="49" y="141"/>
                  </a:lnTo>
                  <a:lnTo>
                    <a:pt x="46" y="158"/>
                  </a:lnTo>
                  <a:lnTo>
                    <a:pt x="43" y="175"/>
                  </a:lnTo>
                  <a:lnTo>
                    <a:pt x="42" y="193"/>
                  </a:lnTo>
                  <a:lnTo>
                    <a:pt x="42" y="212"/>
                  </a:lnTo>
                  <a:lnTo>
                    <a:pt x="42" y="212"/>
                  </a:lnTo>
                  <a:lnTo>
                    <a:pt x="42" y="230"/>
                  </a:lnTo>
                  <a:lnTo>
                    <a:pt x="43" y="248"/>
                  </a:lnTo>
                  <a:lnTo>
                    <a:pt x="46" y="265"/>
                  </a:lnTo>
                  <a:lnTo>
                    <a:pt x="49" y="282"/>
                  </a:lnTo>
                  <a:lnTo>
                    <a:pt x="54" y="297"/>
                  </a:lnTo>
                  <a:lnTo>
                    <a:pt x="58" y="313"/>
                  </a:lnTo>
                  <a:lnTo>
                    <a:pt x="65" y="328"/>
                  </a:lnTo>
                  <a:lnTo>
                    <a:pt x="71" y="340"/>
                  </a:lnTo>
                  <a:lnTo>
                    <a:pt x="78" y="353"/>
                  </a:lnTo>
                  <a:lnTo>
                    <a:pt x="86" y="363"/>
                  </a:lnTo>
                  <a:lnTo>
                    <a:pt x="95" y="372"/>
                  </a:lnTo>
                  <a:lnTo>
                    <a:pt x="106" y="380"/>
                  </a:lnTo>
                  <a:lnTo>
                    <a:pt x="117" y="386"/>
                  </a:lnTo>
                  <a:lnTo>
                    <a:pt x="129" y="391"/>
                  </a:lnTo>
                  <a:lnTo>
                    <a:pt x="141" y="394"/>
                  </a:lnTo>
                  <a:lnTo>
                    <a:pt x="155" y="394"/>
                  </a:lnTo>
                  <a:lnTo>
                    <a:pt x="155" y="394"/>
                  </a:lnTo>
                  <a:lnTo>
                    <a:pt x="175" y="392"/>
                  </a:lnTo>
                  <a:lnTo>
                    <a:pt x="193" y="388"/>
                  </a:lnTo>
                  <a:lnTo>
                    <a:pt x="210" y="382"/>
                  </a:lnTo>
                  <a:lnTo>
                    <a:pt x="226" y="372"/>
                  </a:lnTo>
                  <a:lnTo>
                    <a:pt x="238" y="400"/>
                  </a:lnTo>
                  <a:lnTo>
                    <a:pt x="238" y="400"/>
                  </a:lnTo>
                  <a:lnTo>
                    <a:pt x="229" y="406"/>
                  </a:lnTo>
                  <a:lnTo>
                    <a:pt x="221" y="411"/>
                  </a:lnTo>
                  <a:lnTo>
                    <a:pt x="210" y="415"/>
                  </a:lnTo>
                  <a:lnTo>
                    <a:pt x="199" y="418"/>
                  </a:lnTo>
                  <a:lnTo>
                    <a:pt x="176" y="423"/>
                  </a:lnTo>
                  <a:lnTo>
                    <a:pt x="164" y="425"/>
                  </a:lnTo>
                  <a:lnTo>
                    <a:pt x="152" y="426"/>
                  </a:lnTo>
                  <a:lnTo>
                    <a:pt x="152" y="4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5973B24F-AE5F-42F1-89F6-666C492B7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8" y="804"/>
              <a:ext cx="271" cy="597"/>
            </a:xfrm>
            <a:custGeom>
              <a:avLst/>
              <a:gdLst>
                <a:gd name="T0" fmla="*/ 229 w 271"/>
                <a:gd name="T1" fmla="*/ 597 h 597"/>
                <a:gd name="T2" fmla="*/ 229 w 271"/>
                <a:gd name="T3" fmla="*/ 303 h 597"/>
                <a:gd name="T4" fmla="*/ 229 w 271"/>
                <a:gd name="T5" fmla="*/ 303 h 597"/>
                <a:gd name="T6" fmla="*/ 228 w 271"/>
                <a:gd name="T7" fmla="*/ 286 h 597"/>
                <a:gd name="T8" fmla="*/ 225 w 271"/>
                <a:gd name="T9" fmla="*/ 270 h 597"/>
                <a:gd name="T10" fmla="*/ 219 w 271"/>
                <a:gd name="T11" fmla="*/ 254 h 597"/>
                <a:gd name="T12" fmla="*/ 214 w 271"/>
                <a:gd name="T13" fmla="*/ 247 h 597"/>
                <a:gd name="T14" fmla="*/ 210 w 271"/>
                <a:gd name="T15" fmla="*/ 241 h 597"/>
                <a:gd name="T16" fmla="*/ 203 w 271"/>
                <a:gd name="T17" fmla="*/ 234 h 597"/>
                <a:gd name="T18" fmla="*/ 197 w 271"/>
                <a:gd name="T19" fmla="*/ 228 h 597"/>
                <a:gd name="T20" fmla="*/ 190 w 271"/>
                <a:gd name="T21" fmla="*/ 224 h 597"/>
                <a:gd name="T22" fmla="*/ 180 w 271"/>
                <a:gd name="T23" fmla="*/ 219 h 597"/>
                <a:gd name="T24" fmla="*/ 171 w 271"/>
                <a:gd name="T25" fmla="*/ 216 h 597"/>
                <a:gd name="T26" fmla="*/ 161 w 271"/>
                <a:gd name="T27" fmla="*/ 214 h 597"/>
                <a:gd name="T28" fmla="*/ 148 w 271"/>
                <a:gd name="T29" fmla="*/ 213 h 597"/>
                <a:gd name="T30" fmla="*/ 134 w 271"/>
                <a:gd name="T31" fmla="*/ 211 h 597"/>
                <a:gd name="T32" fmla="*/ 134 w 271"/>
                <a:gd name="T33" fmla="*/ 211 h 597"/>
                <a:gd name="T34" fmla="*/ 110 w 271"/>
                <a:gd name="T35" fmla="*/ 213 h 597"/>
                <a:gd name="T36" fmla="*/ 85 w 271"/>
                <a:gd name="T37" fmla="*/ 219 h 597"/>
                <a:gd name="T38" fmla="*/ 62 w 271"/>
                <a:gd name="T39" fmla="*/ 227 h 597"/>
                <a:gd name="T40" fmla="*/ 39 w 271"/>
                <a:gd name="T41" fmla="*/ 239 h 597"/>
                <a:gd name="T42" fmla="*/ 39 w 271"/>
                <a:gd name="T43" fmla="*/ 597 h 597"/>
                <a:gd name="T44" fmla="*/ 0 w 271"/>
                <a:gd name="T45" fmla="*/ 597 h 597"/>
                <a:gd name="T46" fmla="*/ 0 w 271"/>
                <a:gd name="T47" fmla="*/ 0 h 597"/>
                <a:gd name="T48" fmla="*/ 39 w 271"/>
                <a:gd name="T49" fmla="*/ 0 h 597"/>
                <a:gd name="T50" fmla="*/ 39 w 271"/>
                <a:gd name="T51" fmla="*/ 213 h 597"/>
                <a:gd name="T52" fmla="*/ 39 w 271"/>
                <a:gd name="T53" fmla="*/ 213 h 597"/>
                <a:gd name="T54" fmla="*/ 61 w 271"/>
                <a:gd name="T55" fmla="*/ 201 h 597"/>
                <a:gd name="T56" fmla="*/ 84 w 271"/>
                <a:gd name="T57" fmla="*/ 193 h 597"/>
                <a:gd name="T58" fmla="*/ 98 w 271"/>
                <a:gd name="T59" fmla="*/ 188 h 597"/>
                <a:gd name="T60" fmla="*/ 110 w 271"/>
                <a:gd name="T61" fmla="*/ 187 h 597"/>
                <a:gd name="T62" fmla="*/ 124 w 271"/>
                <a:gd name="T63" fmla="*/ 185 h 597"/>
                <a:gd name="T64" fmla="*/ 138 w 271"/>
                <a:gd name="T65" fmla="*/ 184 h 597"/>
                <a:gd name="T66" fmla="*/ 138 w 271"/>
                <a:gd name="T67" fmla="*/ 184 h 597"/>
                <a:gd name="T68" fmla="*/ 156 w 271"/>
                <a:gd name="T69" fmla="*/ 185 h 597"/>
                <a:gd name="T70" fmla="*/ 173 w 271"/>
                <a:gd name="T71" fmla="*/ 187 h 597"/>
                <a:gd name="T72" fmla="*/ 188 w 271"/>
                <a:gd name="T73" fmla="*/ 191 h 597"/>
                <a:gd name="T74" fmla="*/ 202 w 271"/>
                <a:gd name="T75" fmla="*/ 196 h 597"/>
                <a:gd name="T76" fmla="*/ 214 w 271"/>
                <a:gd name="T77" fmla="*/ 201 h 597"/>
                <a:gd name="T78" fmla="*/ 225 w 271"/>
                <a:gd name="T79" fmla="*/ 208 h 597"/>
                <a:gd name="T80" fmla="*/ 234 w 271"/>
                <a:gd name="T81" fmla="*/ 214 h 597"/>
                <a:gd name="T82" fmla="*/ 243 w 271"/>
                <a:gd name="T83" fmla="*/ 224 h 597"/>
                <a:gd name="T84" fmla="*/ 249 w 271"/>
                <a:gd name="T85" fmla="*/ 233 h 597"/>
                <a:gd name="T86" fmla="*/ 256 w 271"/>
                <a:gd name="T87" fmla="*/ 242 h 597"/>
                <a:gd name="T88" fmla="*/ 260 w 271"/>
                <a:gd name="T89" fmla="*/ 251 h 597"/>
                <a:gd name="T90" fmla="*/ 265 w 271"/>
                <a:gd name="T91" fmla="*/ 262 h 597"/>
                <a:gd name="T92" fmla="*/ 269 w 271"/>
                <a:gd name="T93" fmla="*/ 282 h 597"/>
                <a:gd name="T94" fmla="*/ 271 w 271"/>
                <a:gd name="T95" fmla="*/ 302 h 597"/>
                <a:gd name="T96" fmla="*/ 271 w 271"/>
                <a:gd name="T97" fmla="*/ 597 h 597"/>
                <a:gd name="T98" fmla="*/ 229 w 271"/>
                <a:gd name="T99" fmla="*/ 597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71" h="597">
                  <a:moveTo>
                    <a:pt x="229" y="597"/>
                  </a:moveTo>
                  <a:lnTo>
                    <a:pt x="229" y="303"/>
                  </a:lnTo>
                  <a:lnTo>
                    <a:pt x="229" y="303"/>
                  </a:lnTo>
                  <a:lnTo>
                    <a:pt x="228" y="286"/>
                  </a:lnTo>
                  <a:lnTo>
                    <a:pt x="225" y="270"/>
                  </a:lnTo>
                  <a:lnTo>
                    <a:pt x="219" y="254"/>
                  </a:lnTo>
                  <a:lnTo>
                    <a:pt x="214" y="247"/>
                  </a:lnTo>
                  <a:lnTo>
                    <a:pt x="210" y="241"/>
                  </a:lnTo>
                  <a:lnTo>
                    <a:pt x="203" y="234"/>
                  </a:lnTo>
                  <a:lnTo>
                    <a:pt x="197" y="228"/>
                  </a:lnTo>
                  <a:lnTo>
                    <a:pt x="190" y="224"/>
                  </a:lnTo>
                  <a:lnTo>
                    <a:pt x="180" y="219"/>
                  </a:lnTo>
                  <a:lnTo>
                    <a:pt x="171" y="216"/>
                  </a:lnTo>
                  <a:lnTo>
                    <a:pt x="161" y="214"/>
                  </a:lnTo>
                  <a:lnTo>
                    <a:pt x="148" y="213"/>
                  </a:lnTo>
                  <a:lnTo>
                    <a:pt x="134" y="211"/>
                  </a:lnTo>
                  <a:lnTo>
                    <a:pt x="134" y="211"/>
                  </a:lnTo>
                  <a:lnTo>
                    <a:pt x="110" y="213"/>
                  </a:lnTo>
                  <a:lnTo>
                    <a:pt x="85" y="219"/>
                  </a:lnTo>
                  <a:lnTo>
                    <a:pt x="62" y="227"/>
                  </a:lnTo>
                  <a:lnTo>
                    <a:pt x="39" y="239"/>
                  </a:lnTo>
                  <a:lnTo>
                    <a:pt x="39" y="597"/>
                  </a:lnTo>
                  <a:lnTo>
                    <a:pt x="0" y="597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213"/>
                  </a:lnTo>
                  <a:lnTo>
                    <a:pt x="39" y="213"/>
                  </a:lnTo>
                  <a:lnTo>
                    <a:pt x="61" y="201"/>
                  </a:lnTo>
                  <a:lnTo>
                    <a:pt x="84" y="193"/>
                  </a:lnTo>
                  <a:lnTo>
                    <a:pt x="98" y="188"/>
                  </a:lnTo>
                  <a:lnTo>
                    <a:pt x="110" y="187"/>
                  </a:lnTo>
                  <a:lnTo>
                    <a:pt x="124" y="185"/>
                  </a:lnTo>
                  <a:lnTo>
                    <a:pt x="138" y="184"/>
                  </a:lnTo>
                  <a:lnTo>
                    <a:pt x="138" y="184"/>
                  </a:lnTo>
                  <a:lnTo>
                    <a:pt x="156" y="185"/>
                  </a:lnTo>
                  <a:lnTo>
                    <a:pt x="173" y="187"/>
                  </a:lnTo>
                  <a:lnTo>
                    <a:pt x="188" y="191"/>
                  </a:lnTo>
                  <a:lnTo>
                    <a:pt x="202" y="196"/>
                  </a:lnTo>
                  <a:lnTo>
                    <a:pt x="214" y="201"/>
                  </a:lnTo>
                  <a:lnTo>
                    <a:pt x="225" y="208"/>
                  </a:lnTo>
                  <a:lnTo>
                    <a:pt x="234" y="214"/>
                  </a:lnTo>
                  <a:lnTo>
                    <a:pt x="243" y="224"/>
                  </a:lnTo>
                  <a:lnTo>
                    <a:pt x="249" y="233"/>
                  </a:lnTo>
                  <a:lnTo>
                    <a:pt x="256" y="242"/>
                  </a:lnTo>
                  <a:lnTo>
                    <a:pt x="260" y="251"/>
                  </a:lnTo>
                  <a:lnTo>
                    <a:pt x="265" y="262"/>
                  </a:lnTo>
                  <a:lnTo>
                    <a:pt x="269" y="282"/>
                  </a:lnTo>
                  <a:lnTo>
                    <a:pt x="271" y="302"/>
                  </a:lnTo>
                  <a:lnTo>
                    <a:pt x="271" y="597"/>
                  </a:lnTo>
                  <a:lnTo>
                    <a:pt x="229" y="59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C7D5C6B5-F8B5-4C41-9190-23531D6FFC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0" y="804"/>
              <a:ext cx="274" cy="597"/>
            </a:xfrm>
            <a:custGeom>
              <a:avLst/>
              <a:gdLst>
                <a:gd name="T0" fmla="*/ 222 w 274"/>
                <a:gd name="T1" fmla="*/ 597 h 597"/>
                <a:gd name="T2" fmla="*/ 41 w 274"/>
                <a:gd name="T3" fmla="*/ 383 h 597"/>
                <a:gd name="T4" fmla="*/ 40 w 274"/>
                <a:gd name="T5" fmla="*/ 383 h 597"/>
                <a:gd name="T6" fmla="*/ 40 w 274"/>
                <a:gd name="T7" fmla="*/ 597 h 597"/>
                <a:gd name="T8" fmla="*/ 0 w 274"/>
                <a:gd name="T9" fmla="*/ 597 h 597"/>
                <a:gd name="T10" fmla="*/ 0 w 274"/>
                <a:gd name="T11" fmla="*/ 0 h 597"/>
                <a:gd name="T12" fmla="*/ 40 w 274"/>
                <a:gd name="T13" fmla="*/ 0 h 597"/>
                <a:gd name="T14" fmla="*/ 40 w 274"/>
                <a:gd name="T15" fmla="*/ 381 h 597"/>
                <a:gd name="T16" fmla="*/ 41 w 274"/>
                <a:gd name="T17" fmla="*/ 381 h 597"/>
                <a:gd name="T18" fmla="*/ 210 w 274"/>
                <a:gd name="T19" fmla="*/ 187 h 597"/>
                <a:gd name="T20" fmla="*/ 259 w 274"/>
                <a:gd name="T21" fmla="*/ 187 h 597"/>
                <a:gd name="T22" fmla="*/ 81 w 274"/>
                <a:gd name="T23" fmla="*/ 383 h 597"/>
                <a:gd name="T24" fmla="*/ 274 w 274"/>
                <a:gd name="T25" fmla="*/ 597 h 597"/>
                <a:gd name="T26" fmla="*/ 222 w 274"/>
                <a:gd name="T27" fmla="*/ 597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4" h="597">
                  <a:moveTo>
                    <a:pt x="222" y="597"/>
                  </a:moveTo>
                  <a:lnTo>
                    <a:pt x="41" y="383"/>
                  </a:lnTo>
                  <a:lnTo>
                    <a:pt x="40" y="383"/>
                  </a:lnTo>
                  <a:lnTo>
                    <a:pt x="40" y="597"/>
                  </a:lnTo>
                  <a:lnTo>
                    <a:pt x="0" y="597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381"/>
                  </a:lnTo>
                  <a:lnTo>
                    <a:pt x="41" y="381"/>
                  </a:lnTo>
                  <a:lnTo>
                    <a:pt x="210" y="187"/>
                  </a:lnTo>
                  <a:lnTo>
                    <a:pt x="259" y="187"/>
                  </a:lnTo>
                  <a:lnTo>
                    <a:pt x="81" y="383"/>
                  </a:lnTo>
                  <a:lnTo>
                    <a:pt x="274" y="597"/>
                  </a:lnTo>
                  <a:lnTo>
                    <a:pt x="222" y="59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8998B85E-9901-4DAE-86A2-0B381B89BC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14" y="983"/>
              <a:ext cx="302" cy="426"/>
            </a:xfrm>
            <a:custGeom>
              <a:avLst/>
              <a:gdLst>
                <a:gd name="T0" fmla="*/ 40 w 302"/>
                <a:gd name="T1" fmla="*/ 233 h 426"/>
                <a:gd name="T2" fmla="*/ 43 w 302"/>
                <a:gd name="T3" fmla="*/ 268 h 426"/>
                <a:gd name="T4" fmla="*/ 51 w 302"/>
                <a:gd name="T5" fmla="*/ 299 h 426"/>
                <a:gd name="T6" fmla="*/ 63 w 302"/>
                <a:gd name="T7" fmla="*/ 327 h 426"/>
                <a:gd name="T8" fmla="*/ 78 w 302"/>
                <a:gd name="T9" fmla="*/ 351 h 426"/>
                <a:gd name="T10" fmla="*/ 97 w 302"/>
                <a:gd name="T11" fmla="*/ 369 h 426"/>
                <a:gd name="T12" fmla="*/ 120 w 302"/>
                <a:gd name="T13" fmla="*/ 383 h 426"/>
                <a:gd name="T14" fmla="*/ 146 w 302"/>
                <a:gd name="T15" fmla="*/ 391 h 426"/>
                <a:gd name="T16" fmla="*/ 176 w 302"/>
                <a:gd name="T17" fmla="*/ 394 h 426"/>
                <a:gd name="T18" fmla="*/ 192 w 302"/>
                <a:gd name="T19" fmla="*/ 394 h 426"/>
                <a:gd name="T20" fmla="*/ 231 w 302"/>
                <a:gd name="T21" fmla="*/ 388 h 426"/>
                <a:gd name="T22" fmla="*/ 274 w 302"/>
                <a:gd name="T23" fmla="*/ 369 h 426"/>
                <a:gd name="T24" fmla="*/ 288 w 302"/>
                <a:gd name="T25" fmla="*/ 397 h 426"/>
                <a:gd name="T26" fmla="*/ 267 w 302"/>
                <a:gd name="T27" fmla="*/ 408 h 426"/>
                <a:gd name="T28" fmla="*/ 239 w 302"/>
                <a:gd name="T29" fmla="*/ 417 h 426"/>
                <a:gd name="T30" fmla="*/ 208 w 302"/>
                <a:gd name="T31" fmla="*/ 423 h 426"/>
                <a:gd name="T32" fmla="*/ 176 w 302"/>
                <a:gd name="T33" fmla="*/ 426 h 426"/>
                <a:gd name="T34" fmla="*/ 156 w 302"/>
                <a:gd name="T35" fmla="*/ 425 h 426"/>
                <a:gd name="T36" fmla="*/ 120 w 302"/>
                <a:gd name="T37" fmla="*/ 418 h 426"/>
                <a:gd name="T38" fmla="*/ 87 w 302"/>
                <a:gd name="T39" fmla="*/ 403 h 426"/>
                <a:gd name="T40" fmla="*/ 60 w 302"/>
                <a:gd name="T41" fmla="*/ 383 h 426"/>
                <a:gd name="T42" fmla="*/ 37 w 302"/>
                <a:gd name="T43" fmla="*/ 356 h 426"/>
                <a:gd name="T44" fmla="*/ 20 w 302"/>
                <a:gd name="T45" fmla="*/ 322 h 426"/>
                <a:gd name="T46" fmla="*/ 8 w 302"/>
                <a:gd name="T47" fmla="*/ 284 h 426"/>
                <a:gd name="T48" fmla="*/ 2 w 302"/>
                <a:gd name="T49" fmla="*/ 238 h 426"/>
                <a:gd name="T50" fmla="*/ 0 w 302"/>
                <a:gd name="T51" fmla="*/ 212 h 426"/>
                <a:gd name="T52" fmla="*/ 3 w 302"/>
                <a:gd name="T53" fmla="*/ 166 h 426"/>
                <a:gd name="T54" fmla="*/ 11 w 302"/>
                <a:gd name="T55" fmla="*/ 124 h 426"/>
                <a:gd name="T56" fmla="*/ 25 w 302"/>
                <a:gd name="T57" fmla="*/ 89 h 426"/>
                <a:gd name="T58" fmla="*/ 41 w 302"/>
                <a:gd name="T59" fmla="*/ 58 h 426"/>
                <a:gd name="T60" fmla="*/ 64 w 302"/>
                <a:gd name="T61" fmla="*/ 34 h 426"/>
                <a:gd name="T62" fmla="*/ 90 w 302"/>
                <a:gd name="T63" fmla="*/ 16 h 426"/>
                <a:gd name="T64" fmla="*/ 121 w 302"/>
                <a:gd name="T65" fmla="*/ 5 h 426"/>
                <a:gd name="T66" fmla="*/ 156 w 302"/>
                <a:gd name="T67" fmla="*/ 0 h 426"/>
                <a:gd name="T68" fmla="*/ 172 w 302"/>
                <a:gd name="T69" fmla="*/ 2 h 426"/>
                <a:gd name="T70" fmla="*/ 202 w 302"/>
                <a:gd name="T71" fmla="*/ 8 h 426"/>
                <a:gd name="T72" fmla="*/ 230 w 302"/>
                <a:gd name="T73" fmla="*/ 19 h 426"/>
                <a:gd name="T74" fmla="*/ 253 w 302"/>
                <a:gd name="T75" fmla="*/ 35 h 426"/>
                <a:gd name="T76" fmla="*/ 271 w 302"/>
                <a:gd name="T77" fmla="*/ 60 h 426"/>
                <a:gd name="T78" fmla="*/ 287 w 302"/>
                <a:gd name="T79" fmla="*/ 89 h 426"/>
                <a:gd name="T80" fmla="*/ 297 w 302"/>
                <a:gd name="T81" fmla="*/ 126 h 426"/>
                <a:gd name="T82" fmla="*/ 302 w 302"/>
                <a:gd name="T83" fmla="*/ 169 h 426"/>
                <a:gd name="T84" fmla="*/ 40 w 302"/>
                <a:gd name="T85" fmla="*/ 233 h 426"/>
                <a:gd name="T86" fmla="*/ 156 w 302"/>
                <a:gd name="T87" fmla="*/ 29 h 426"/>
                <a:gd name="T88" fmla="*/ 129 w 302"/>
                <a:gd name="T89" fmla="*/ 32 h 426"/>
                <a:gd name="T90" fmla="*/ 104 w 302"/>
                <a:gd name="T91" fmla="*/ 42 h 426"/>
                <a:gd name="T92" fmla="*/ 84 w 302"/>
                <a:gd name="T93" fmla="*/ 57 h 426"/>
                <a:gd name="T94" fmla="*/ 67 w 302"/>
                <a:gd name="T95" fmla="*/ 78 h 426"/>
                <a:gd name="T96" fmla="*/ 55 w 302"/>
                <a:gd name="T97" fmla="*/ 104 h 426"/>
                <a:gd name="T98" fmla="*/ 46 w 302"/>
                <a:gd name="T99" fmla="*/ 133 h 426"/>
                <a:gd name="T100" fmla="*/ 40 w 302"/>
                <a:gd name="T101" fmla="*/ 169 h 426"/>
                <a:gd name="T102" fmla="*/ 38 w 302"/>
                <a:gd name="T103" fmla="*/ 205 h 426"/>
                <a:gd name="T104" fmla="*/ 262 w 302"/>
                <a:gd name="T105" fmla="*/ 172 h 426"/>
                <a:gd name="T106" fmla="*/ 257 w 302"/>
                <a:gd name="T107" fmla="*/ 124 h 426"/>
                <a:gd name="T108" fmla="*/ 251 w 302"/>
                <a:gd name="T109" fmla="*/ 98 h 426"/>
                <a:gd name="T110" fmla="*/ 242 w 302"/>
                <a:gd name="T111" fmla="*/ 75 h 426"/>
                <a:gd name="T112" fmla="*/ 228 w 302"/>
                <a:gd name="T113" fmla="*/ 58 h 426"/>
                <a:gd name="T114" fmla="*/ 211 w 302"/>
                <a:gd name="T115" fmla="*/ 43 h 426"/>
                <a:gd name="T116" fmla="*/ 192 w 302"/>
                <a:gd name="T117" fmla="*/ 34 h 426"/>
                <a:gd name="T118" fmla="*/ 169 w 302"/>
                <a:gd name="T119" fmla="*/ 29 h 426"/>
                <a:gd name="T120" fmla="*/ 156 w 302"/>
                <a:gd name="T121" fmla="*/ 29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02" h="426">
                  <a:moveTo>
                    <a:pt x="40" y="233"/>
                  </a:moveTo>
                  <a:lnTo>
                    <a:pt x="40" y="233"/>
                  </a:lnTo>
                  <a:lnTo>
                    <a:pt x="41" y="250"/>
                  </a:lnTo>
                  <a:lnTo>
                    <a:pt x="43" y="268"/>
                  </a:lnTo>
                  <a:lnTo>
                    <a:pt x="46" y="284"/>
                  </a:lnTo>
                  <a:lnTo>
                    <a:pt x="51" y="299"/>
                  </a:lnTo>
                  <a:lnTo>
                    <a:pt x="57" y="314"/>
                  </a:lnTo>
                  <a:lnTo>
                    <a:pt x="63" y="327"/>
                  </a:lnTo>
                  <a:lnTo>
                    <a:pt x="69" y="339"/>
                  </a:lnTo>
                  <a:lnTo>
                    <a:pt x="78" y="351"/>
                  </a:lnTo>
                  <a:lnTo>
                    <a:pt x="86" y="360"/>
                  </a:lnTo>
                  <a:lnTo>
                    <a:pt x="97" y="369"/>
                  </a:lnTo>
                  <a:lnTo>
                    <a:pt x="107" y="377"/>
                  </a:lnTo>
                  <a:lnTo>
                    <a:pt x="120" y="383"/>
                  </a:lnTo>
                  <a:lnTo>
                    <a:pt x="132" y="388"/>
                  </a:lnTo>
                  <a:lnTo>
                    <a:pt x="146" y="391"/>
                  </a:lnTo>
                  <a:lnTo>
                    <a:pt x="161" y="394"/>
                  </a:lnTo>
                  <a:lnTo>
                    <a:pt x="176" y="394"/>
                  </a:lnTo>
                  <a:lnTo>
                    <a:pt x="176" y="394"/>
                  </a:lnTo>
                  <a:lnTo>
                    <a:pt x="192" y="394"/>
                  </a:lnTo>
                  <a:lnTo>
                    <a:pt x="205" y="392"/>
                  </a:lnTo>
                  <a:lnTo>
                    <a:pt x="231" y="388"/>
                  </a:lnTo>
                  <a:lnTo>
                    <a:pt x="256" y="379"/>
                  </a:lnTo>
                  <a:lnTo>
                    <a:pt x="274" y="369"/>
                  </a:lnTo>
                  <a:lnTo>
                    <a:pt x="288" y="397"/>
                  </a:lnTo>
                  <a:lnTo>
                    <a:pt x="288" y="397"/>
                  </a:lnTo>
                  <a:lnTo>
                    <a:pt x="277" y="403"/>
                  </a:lnTo>
                  <a:lnTo>
                    <a:pt x="267" y="408"/>
                  </a:lnTo>
                  <a:lnTo>
                    <a:pt x="253" y="412"/>
                  </a:lnTo>
                  <a:lnTo>
                    <a:pt x="239" y="417"/>
                  </a:lnTo>
                  <a:lnTo>
                    <a:pt x="224" y="420"/>
                  </a:lnTo>
                  <a:lnTo>
                    <a:pt x="208" y="423"/>
                  </a:lnTo>
                  <a:lnTo>
                    <a:pt x="193" y="425"/>
                  </a:lnTo>
                  <a:lnTo>
                    <a:pt x="176" y="426"/>
                  </a:lnTo>
                  <a:lnTo>
                    <a:pt x="176" y="426"/>
                  </a:lnTo>
                  <a:lnTo>
                    <a:pt x="156" y="425"/>
                  </a:lnTo>
                  <a:lnTo>
                    <a:pt x="136" y="421"/>
                  </a:lnTo>
                  <a:lnTo>
                    <a:pt x="120" y="418"/>
                  </a:lnTo>
                  <a:lnTo>
                    <a:pt x="103" y="412"/>
                  </a:lnTo>
                  <a:lnTo>
                    <a:pt x="87" y="403"/>
                  </a:lnTo>
                  <a:lnTo>
                    <a:pt x="72" y="394"/>
                  </a:lnTo>
                  <a:lnTo>
                    <a:pt x="60" y="383"/>
                  </a:lnTo>
                  <a:lnTo>
                    <a:pt x="48" y="371"/>
                  </a:lnTo>
                  <a:lnTo>
                    <a:pt x="37" y="356"/>
                  </a:lnTo>
                  <a:lnTo>
                    <a:pt x="28" y="340"/>
                  </a:lnTo>
                  <a:lnTo>
                    <a:pt x="20" y="322"/>
                  </a:lnTo>
                  <a:lnTo>
                    <a:pt x="12" y="304"/>
                  </a:lnTo>
                  <a:lnTo>
                    <a:pt x="8" y="284"/>
                  </a:lnTo>
                  <a:lnTo>
                    <a:pt x="3" y="261"/>
                  </a:lnTo>
                  <a:lnTo>
                    <a:pt x="2" y="238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2" y="189"/>
                  </a:lnTo>
                  <a:lnTo>
                    <a:pt x="3" y="166"/>
                  </a:lnTo>
                  <a:lnTo>
                    <a:pt x="6" y="144"/>
                  </a:lnTo>
                  <a:lnTo>
                    <a:pt x="11" y="124"/>
                  </a:lnTo>
                  <a:lnTo>
                    <a:pt x="17" y="106"/>
                  </a:lnTo>
                  <a:lnTo>
                    <a:pt x="25" y="89"/>
                  </a:lnTo>
                  <a:lnTo>
                    <a:pt x="32" y="72"/>
                  </a:lnTo>
                  <a:lnTo>
                    <a:pt x="41" y="58"/>
                  </a:lnTo>
                  <a:lnTo>
                    <a:pt x="52" y="45"/>
                  </a:lnTo>
                  <a:lnTo>
                    <a:pt x="64" y="34"/>
                  </a:lnTo>
                  <a:lnTo>
                    <a:pt x="77" y="25"/>
                  </a:lnTo>
                  <a:lnTo>
                    <a:pt x="90" y="16"/>
                  </a:lnTo>
                  <a:lnTo>
                    <a:pt x="106" y="9"/>
                  </a:lnTo>
                  <a:lnTo>
                    <a:pt x="121" y="5"/>
                  </a:lnTo>
                  <a:lnTo>
                    <a:pt x="138" y="2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72" y="2"/>
                  </a:lnTo>
                  <a:lnTo>
                    <a:pt x="188" y="3"/>
                  </a:lnTo>
                  <a:lnTo>
                    <a:pt x="202" y="8"/>
                  </a:lnTo>
                  <a:lnTo>
                    <a:pt x="216" y="12"/>
                  </a:lnTo>
                  <a:lnTo>
                    <a:pt x="230" y="19"/>
                  </a:lnTo>
                  <a:lnTo>
                    <a:pt x="242" y="26"/>
                  </a:lnTo>
                  <a:lnTo>
                    <a:pt x="253" y="35"/>
                  </a:lnTo>
                  <a:lnTo>
                    <a:pt x="264" y="46"/>
                  </a:lnTo>
                  <a:lnTo>
                    <a:pt x="271" y="60"/>
                  </a:lnTo>
                  <a:lnTo>
                    <a:pt x="280" y="74"/>
                  </a:lnTo>
                  <a:lnTo>
                    <a:pt x="287" y="89"/>
                  </a:lnTo>
                  <a:lnTo>
                    <a:pt x="293" y="106"/>
                  </a:lnTo>
                  <a:lnTo>
                    <a:pt x="297" y="126"/>
                  </a:lnTo>
                  <a:lnTo>
                    <a:pt x="300" y="146"/>
                  </a:lnTo>
                  <a:lnTo>
                    <a:pt x="302" y="169"/>
                  </a:lnTo>
                  <a:lnTo>
                    <a:pt x="302" y="192"/>
                  </a:lnTo>
                  <a:lnTo>
                    <a:pt x="40" y="233"/>
                  </a:lnTo>
                  <a:close/>
                  <a:moveTo>
                    <a:pt x="156" y="29"/>
                  </a:moveTo>
                  <a:lnTo>
                    <a:pt x="156" y="29"/>
                  </a:lnTo>
                  <a:lnTo>
                    <a:pt x="141" y="29"/>
                  </a:lnTo>
                  <a:lnTo>
                    <a:pt x="129" y="32"/>
                  </a:lnTo>
                  <a:lnTo>
                    <a:pt x="116" y="37"/>
                  </a:lnTo>
                  <a:lnTo>
                    <a:pt x="104" y="42"/>
                  </a:lnTo>
                  <a:lnTo>
                    <a:pt x="93" y="49"/>
                  </a:lnTo>
                  <a:lnTo>
                    <a:pt x="84" y="57"/>
                  </a:lnTo>
                  <a:lnTo>
                    <a:pt x="77" y="68"/>
                  </a:lnTo>
                  <a:lnTo>
                    <a:pt x="67" y="78"/>
                  </a:lnTo>
                  <a:lnTo>
                    <a:pt x="61" y="91"/>
                  </a:lnTo>
                  <a:lnTo>
                    <a:pt x="55" y="104"/>
                  </a:lnTo>
                  <a:lnTo>
                    <a:pt x="51" y="118"/>
                  </a:lnTo>
                  <a:lnTo>
                    <a:pt x="46" y="133"/>
                  </a:lnTo>
                  <a:lnTo>
                    <a:pt x="43" y="150"/>
                  </a:lnTo>
                  <a:lnTo>
                    <a:pt x="40" y="169"/>
                  </a:lnTo>
                  <a:lnTo>
                    <a:pt x="40" y="187"/>
                  </a:lnTo>
                  <a:lnTo>
                    <a:pt x="38" y="205"/>
                  </a:lnTo>
                  <a:lnTo>
                    <a:pt x="262" y="172"/>
                  </a:lnTo>
                  <a:lnTo>
                    <a:pt x="262" y="172"/>
                  </a:lnTo>
                  <a:lnTo>
                    <a:pt x="261" y="140"/>
                  </a:lnTo>
                  <a:lnTo>
                    <a:pt x="257" y="124"/>
                  </a:lnTo>
                  <a:lnTo>
                    <a:pt x="254" y="111"/>
                  </a:lnTo>
                  <a:lnTo>
                    <a:pt x="251" y="98"/>
                  </a:lnTo>
                  <a:lnTo>
                    <a:pt x="247" y="86"/>
                  </a:lnTo>
                  <a:lnTo>
                    <a:pt x="242" y="75"/>
                  </a:lnTo>
                  <a:lnTo>
                    <a:pt x="236" y="66"/>
                  </a:lnTo>
                  <a:lnTo>
                    <a:pt x="228" y="58"/>
                  </a:lnTo>
                  <a:lnTo>
                    <a:pt x="221" y="51"/>
                  </a:lnTo>
                  <a:lnTo>
                    <a:pt x="211" y="43"/>
                  </a:lnTo>
                  <a:lnTo>
                    <a:pt x="202" y="39"/>
                  </a:lnTo>
                  <a:lnTo>
                    <a:pt x="192" y="34"/>
                  </a:lnTo>
                  <a:lnTo>
                    <a:pt x="181" y="31"/>
                  </a:lnTo>
                  <a:lnTo>
                    <a:pt x="169" y="29"/>
                  </a:lnTo>
                  <a:lnTo>
                    <a:pt x="156" y="29"/>
                  </a:lnTo>
                  <a:lnTo>
                    <a:pt x="156" y="2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4C57B7F0-04B4-4786-95A8-2F02249BCF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14" y="848"/>
              <a:ext cx="57" cy="553"/>
            </a:xfrm>
            <a:custGeom>
              <a:avLst/>
              <a:gdLst>
                <a:gd name="T0" fmla="*/ 29 w 57"/>
                <a:gd name="T1" fmla="*/ 57 h 553"/>
                <a:gd name="T2" fmla="*/ 29 w 57"/>
                <a:gd name="T3" fmla="*/ 57 h 553"/>
                <a:gd name="T4" fmla="*/ 23 w 57"/>
                <a:gd name="T5" fmla="*/ 57 h 553"/>
                <a:gd name="T6" fmla="*/ 18 w 57"/>
                <a:gd name="T7" fmla="*/ 54 h 553"/>
                <a:gd name="T8" fmla="*/ 14 w 57"/>
                <a:gd name="T9" fmla="*/ 53 h 553"/>
                <a:gd name="T10" fmla="*/ 9 w 57"/>
                <a:gd name="T11" fmla="*/ 48 h 553"/>
                <a:gd name="T12" fmla="*/ 6 w 57"/>
                <a:gd name="T13" fmla="*/ 45 h 553"/>
                <a:gd name="T14" fmla="*/ 3 w 57"/>
                <a:gd name="T15" fmla="*/ 40 h 553"/>
                <a:gd name="T16" fmla="*/ 1 w 57"/>
                <a:gd name="T17" fmla="*/ 34 h 553"/>
                <a:gd name="T18" fmla="*/ 0 w 57"/>
                <a:gd name="T19" fmla="*/ 30 h 553"/>
                <a:gd name="T20" fmla="*/ 0 w 57"/>
                <a:gd name="T21" fmla="*/ 30 h 553"/>
                <a:gd name="T22" fmla="*/ 1 w 57"/>
                <a:gd name="T23" fmla="*/ 23 h 553"/>
                <a:gd name="T24" fmla="*/ 3 w 57"/>
                <a:gd name="T25" fmla="*/ 17 h 553"/>
                <a:gd name="T26" fmla="*/ 6 w 57"/>
                <a:gd name="T27" fmla="*/ 13 h 553"/>
                <a:gd name="T28" fmla="*/ 9 w 57"/>
                <a:gd name="T29" fmla="*/ 10 h 553"/>
                <a:gd name="T30" fmla="*/ 14 w 57"/>
                <a:gd name="T31" fmla="*/ 5 h 553"/>
                <a:gd name="T32" fmla="*/ 18 w 57"/>
                <a:gd name="T33" fmla="*/ 3 h 553"/>
                <a:gd name="T34" fmla="*/ 23 w 57"/>
                <a:gd name="T35" fmla="*/ 2 h 553"/>
                <a:gd name="T36" fmla="*/ 29 w 57"/>
                <a:gd name="T37" fmla="*/ 0 h 553"/>
                <a:gd name="T38" fmla="*/ 29 w 57"/>
                <a:gd name="T39" fmla="*/ 0 h 553"/>
                <a:gd name="T40" fmla="*/ 34 w 57"/>
                <a:gd name="T41" fmla="*/ 2 h 553"/>
                <a:gd name="T42" fmla="*/ 40 w 57"/>
                <a:gd name="T43" fmla="*/ 3 h 553"/>
                <a:gd name="T44" fmla="*/ 44 w 57"/>
                <a:gd name="T45" fmla="*/ 5 h 553"/>
                <a:gd name="T46" fmla="*/ 49 w 57"/>
                <a:gd name="T47" fmla="*/ 10 h 553"/>
                <a:gd name="T48" fmla="*/ 52 w 57"/>
                <a:gd name="T49" fmla="*/ 13 h 553"/>
                <a:gd name="T50" fmla="*/ 55 w 57"/>
                <a:gd name="T51" fmla="*/ 17 h 553"/>
                <a:gd name="T52" fmla="*/ 57 w 57"/>
                <a:gd name="T53" fmla="*/ 23 h 553"/>
                <a:gd name="T54" fmla="*/ 57 w 57"/>
                <a:gd name="T55" fmla="*/ 30 h 553"/>
                <a:gd name="T56" fmla="*/ 57 w 57"/>
                <a:gd name="T57" fmla="*/ 30 h 553"/>
                <a:gd name="T58" fmla="*/ 57 w 57"/>
                <a:gd name="T59" fmla="*/ 34 h 553"/>
                <a:gd name="T60" fmla="*/ 55 w 57"/>
                <a:gd name="T61" fmla="*/ 40 h 553"/>
                <a:gd name="T62" fmla="*/ 52 w 57"/>
                <a:gd name="T63" fmla="*/ 45 h 553"/>
                <a:gd name="T64" fmla="*/ 49 w 57"/>
                <a:gd name="T65" fmla="*/ 48 h 553"/>
                <a:gd name="T66" fmla="*/ 44 w 57"/>
                <a:gd name="T67" fmla="*/ 53 h 553"/>
                <a:gd name="T68" fmla="*/ 40 w 57"/>
                <a:gd name="T69" fmla="*/ 54 h 553"/>
                <a:gd name="T70" fmla="*/ 34 w 57"/>
                <a:gd name="T71" fmla="*/ 57 h 553"/>
                <a:gd name="T72" fmla="*/ 29 w 57"/>
                <a:gd name="T73" fmla="*/ 57 h 553"/>
                <a:gd name="T74" fmla="*/ 29 w 57"/>
                <a:gd name="T75" fmla="*/ 57 h 553"/>
                <a:gd name="T76" fmla="*/ 8 w 57"/>
                <a:gd name="T77" fmla="*/ 553 h 553"/>
                <a:gd name="T78" fmla="*/ 8 w 57"/>
                <a:gd name="T79" fmla="*/ 143 h 553"/>
                <a:gd name="T80" fmla="*/ 49 w 57"/>
                <a:gd name="T81" fmla="*/ 143 h 553"/>
                <a:gd name="T82" fmla="*/ 49 w 57"/>
                <a:gd name="T83" fmla="*/ 553 h 553"/>
                <a:gd name="T84" fmla="*/ 8 w 57"/>
                <a:gd name="T8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7" h="553">
                  <a:moveTo>
                    <a:pt x="29" y="57"/>
                  </a:moveTo>
                  <a:lnTo>
                    <a:pt x="29" y="57"/>
                  </a:lnTo>
                  <a:lnTo>
                    <a:pt x="23" y="57"/>
                  </a:lnTo>
                  <a:lnTo>
                    <a:pt x="18" y="54"/>
                  </a:lnTo>
                  <a:lnTo>
                    <a:pt x="14" y="53"/>
                  </a:lnTo>
                  <a:lnTo>
                    <a:pt x="9" y="48"/>
                  </a:lnTo>
                  <a:lnTo>
                    <a:pt x="6" y="45"/>
                  </a:lnTo>
                  <a:lnTo>
                    <a:pt x="3" y="40"/>
                  </a:lnTo>
                  <a:lnTo>
                    <a:pt x="1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" y="23"/>
                  </a:lnTo>
                  <a:lnTo>
                    <a:pt x="3" y="17"/>
                  </a:lnTo>
                  <a:lnTo>
                    <a:pt x="6" y="13"/>
                  </a:lnTo>
                  <a:lnTo>
                    <a:pt x="9" y="10"/>
                  </a:lnTo>
                  <a:lnTo>
                    <a:pt x="14" y="5"/>
                  </a:lnTo>
                  <a:lnTo>
                    <a:pt x="18" y="3"/>
                  </a:lnTo>
                  <a:lnTo>
                    <a:pt x="23" y="2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34" y="2"/>
                  </a:lnTo>
                  <a:lnTo>
                    <a:pt x="40" y="3"/>
                  </a:lnTo>
                  <a:lnTo>
                    <a:pt x="44" y="5"/>
                  </a:lnTo>
                  <a:lnTo>
                    <a:pt x="49" y="10"/>
                  </a:lnTo>
                  <a:lnTo>
                    <a:pt x="52" y="13"/>
                  </a:lnTo>
                  <a:lnTo>
                    <a:pt x="55" y="17"/>
                  </a:lnTo>
                  <a:lnTo>
                    <a:pt x="57" y="23"/>
                  </a:lnTo>
                  <a:lnTo>
                    <a:pt x="57" y="30"/>
                  </a:lnTo>
                  <a:lnTo>
                    <a:pt x="57" y="30"/>
                  </a:lnTo>
                  <a:lnTo>
                    <a:pt x="57" y="34"/>
                  </a:lnTo>
                  <a:lnTo>
                    <a:pt x="55" y="40"/>
                  </a:lnTo>
                  <a:lnTo>
                    <a:pt x="52" y="45"/>
                  </a:lnTo>
                  <a:lnTo>
                    <a:pt x="49" y="48"/>
                  </a:lnTo>
                  <a:lnTo>
                    <a:pt x="44" y="53"/>
                  </a:lnTo>
                  <a:lnTo>
                    <a:pt x="40" y="54"/>
                  </a:lnTo>
                  <a:lnTo>
                    <a:pt x="34" y="57"/>
                  </a:lnTo>
                  <a:lnTo>
                    <a:pt x="29" y="57"/>
                  </a:lnTo>
                  <a:lnTo>
                    <a:pt x="29" y="57"/>
                  </a:lnTo>
                  <a:close/>
                  <a:moveTo>
                    <a:pt x="8" y="553"/>
                  </a:moveTo>
                  <a:lnTo>
                    <a:pt x="8" y="143"/>
                  </a:lnTo>
                  <a:lnTo>
                    <a:pt x="49" y="143"/>
                  </a:lnTo>
                  <a:lnTo>
                    <a:pt x="49" y="553"/>
                  </a:lnTo>
                  <a:lnTo>
                    <a:pt x="8" y="5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05E13A13-824B-430A-8C02-9AB9066DC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0" y="879"/>
              <a:ext cx="165" cy="524"/>
            </a:xfrm>
            <a:custGeom>
              <a:avLst/>
              <a:gdLst>
                <a:gd name="T0" fmla="*/ 134 w 165"/>
                <a:gd name="T1" fmla="*/ 524 h 524"/>
                <a:gd name="T2" fmla="*/ 134 w 165"/>
                <a:gd name="T3" fmla="*/ 524 h 524"/>
                <a:gd name="T4" fmla="*/ 116 w 165"/>
                <a:gd name="T5" fmla="*/ 522 h 524"/>
                <a:gd name="T6" fmla="*/ 101 w 165"/>
                <a:gd name="T7" fmla="*/ 518 h 524"/>
                <a:gd name="T8" fmla="*/ 85 w 165"/>
                <a:gd name="T9" fmla="*/ 512 h 524"/>
                <a:gd name="T10" fmla="*/ 73 w 165"/>
                <a:gd name="T11" fmla="*/ 501 h 524"/>
                <a:gd name="T12" fmla="*/ 67 w 165"/>
                <a:gd name="T13" fmla="*/ 495 h 524"/>
                <a:gd name="T14" fmla="*/ 62 w 165"/>
                <a:gd name="T15" fmla="*/ 487 h 524"/>
                <a:gd name="T16" fmla="*/ 58 w 165"/>
                <a:gd name="T17" fmla="*/ 480 h 524"/>
                <a:gd name="T18" fmla="*/ 55 w 165"/>
                <a:gd name="T19" fmla="*/ 472 h 524"/>
                <a:gd name="T20" fmla="*/ 52 w 165"/>
                <a:gd name="T21" fmla="*/ 463 h 524"/>
                <a:gd name="T22" fmla="*/ 49 w 165"/>
                <a:gd name="T23" fmla="*/ 452 h 524"/>
                <a:gd name="T24" fmla="*/ 47 w 165"/>
                <a:gd name="T25" fmla="*/ 431 h 524"/>
                <a:gd name="T26" fmla="*/ 47 w 165"/>
                <a:gd name="T27" fmla="*/ 138 h 524"/>
                <a:gd name="T28" fmla="*/ 0 w 165"/>
                <a:gd name="T29" fmla="*/ 138 h 524"/>
                <a:gd name="T30" fmla="*/ 0 w 165"/>
                <a:gd name="T31" fmla="*/ 112 h 524"/>
                <a:gd name="T32" fmla="*/ 47 w 165"/>
                <a:gd name="T33" fmla="*/ 112 h 524"/>
                <a:gd name="T34" fmla="*/ 47 w 165"/>
                <a:gd name="T35" fmla="*/ 14 h 524"/>
                <a:gd name="T36" fmla="*/ 88 w 165"/>
                <a:gd name="T37" fmla="*/ 0 h 524"/>
                <a:gd name="T38" fmla="*/ 88 w 165"/>
                <a:gd name="T39" fmla="*/ 112 h 524"/>
                <a:gd name="T40" fmla="*/ 165 w 165"/>
                <a:gd name="T41" fmla="*/ 112 h 524"/>
                <a:gd name="T42" fmla="*/ 165 w 165"/>
                <a:gd name="T43" fmla="*/ 138 h 524"/>
                <a:gd name="T44" fmla="*/ 88 w 165"/>
                <a:gd name="T45" fmla="*/ 138 h 524"/>
                <a:gd name="T46" fmla="*/ 88 w 165"/>
                <a:gd name="T47" fmla="*/ 431 h 524"/>
                <a:gd name="T48" fmla="*/ 88 w 165"/>
                <a:gd name="T49" fmla="*/ 431 h 524"/>
                <a:gd name="T50" fmla="*/ 90 w 165"/>
                <a:gd name="T51" fmla="*/ 446 h 524"/>
                <a:gd name="T52" fmla="*/ 91 w 165"/>
                <a:gd name="T53" fmla="*/ 458 h 524"/>
                <a:gd name="T54" fmla="*/ 96 w 165"/>
                <a:gd name="T55" fmla="*/ 469 h 524"/>
                <a:gd name="T56" fmla="*/ 102 w 165"/>
                <a:gd name="T57" fmla="*/ 478 h 524"/>
                <a:gd name="T58" fmla="*/ 111 w 165"/>
                <a:gd name="T59" fmla="*/ 486 h 524"/>
                <a:gd name="T60" fmla="*/ 121 w 165"/>
                <a:gd name="T61" fmla="*/ 490 h 524"/>
                <a:gd name="T62" fmla="*/ 133 w 165"/>
                <a:gd name="T63" fmla="*/ 495 h 524"/>
                <a:gd name="T64" fmla="*/ 145 w 165"/>
                <a:gd name="T65" fmla="*/ 495 h 524"/>
                <a:gd name="T66" fmla="*/ 145 w 165"/>
                <a:gd name="T67" fmla="*/ 495 h 524"/>
                <a:gd name="T68" fmla="*/ 156 w 165"/>
                <a:gd name="T69" fmla="*/ 495 h 524"/>
                <a:gd name="T70" fmla="*/ 165 w 165"/>
                <a:gd name="T71" fmla="*/ 493 h 524"/>
                <a:gd name="T72" fmla="*/ 165 w 165"/>
                <a:gd name="T73" fmla="*/ 521 h 524"/>
                <a:gd name="T74" fmla="*/ 165 w 165"/>
                <a:gd name="T75" fmla="*/ 521 h 524"/>
                <a:gd name="T76" fmla="*/ 150 w 165"/>
                <a:gd name="T77" fmla="*/ 524 h 524"/>
                <a:gd name="T78" fmla="*/ 134 w 165"/>
                <a:gd name="T79" fmla="*/ 524 h 524"/>
                <a:gd name="T80" fmla="*/ 134 w 165"/>
                <a:gd name="T81" fmla="*/ 5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5" h="524">
                  <a:moveTo>
                    <a:pt x="134" y="524"/>
                  </a:moveTo>
                  <a:lnTo>
                    <a:pt x="134" y="524"/>
                  </a:lnTo>
                  <a:lnTo>
                    <a:pt x="116" y="522"/>
                  </a:lnTo>
                  <a:lnTo>
                    <a:pt x="101" y="518"/>
                  </a:lnTo>
                  <a:lnTo>
                    <a:pt x="85" y="512"/>
                  </a:lnTo>
                  <a:lnTo>
                    <a:pt x="73" y="501"/>
                  </a:lnTo>
                  <a:lnTo>
                    <a:pt x="67" y="495"/>
                  </a:lnTo>
                  <a:lnTo>
                    <a:pt x="62" y="487"/>
                  </a:lnTo>
                  <a:lnTo>
                    <a:pt x="58" y="480"/>
                  </a:lnTo>
                  <a:lnTo>
                    <a:pt x="55" y="472"/>
                  </a:lnTo>
                  <a:lnTo>
                    <a:pt x="52" y="463"/>
                  </a:lnTo>
                  <a:lnTo>
                    <a:pt x="49" y="452"/>
                  </a:lnTo>
                  <a:lnTo>
                    <a:pt x="47" y="431"/>
                  </a:lnTo>
                  <a:lnTo>
                    <a:pt x="47" y="138"/>
                  </a:lnTo>
                  <a:lnTo>
                    <a:pt x="0" y="138"/>
                  </a:lnTo>
                  <a:lnTo>
                    <a:pt x="0" y="112"/>
                  </a:lnTo>
                  <a:lnTo>
                    <a:pt x="47" y="112"/>
                  </a:lnTo>
                  <a:lnTo>
                    <a:pt x="47" y="14"/>
                  </a:lnTo>
                  <a:lnTo>
                    <a:pt x="88" y="0"/>
                  </a:lnTo>
                  <a:lnTo>
                    <a:pt x="88" y="112"/>
                  </a:lnTo>
                  <a:lnTo>
                    <a:pt x="165" y="112"/>
                  </a:lnTo>
                  <a:lnTo>
                    <a:pt x="165" y="138"/>
                  </a:lnTo>
                  <a:lnTo>
                    <a:pt x="88" y="138"/>
                  </a:lnTo>
                  <a:lnTo>
                    <a:pt x="88" y="431"/>
                  </a:lnTo>
                  <a:lnTo>
                    <a:pt x="88" y="431"/>
                  </a:lnTo>
                  <a:lnTo>
                    <a:pt x="90" y="446"/>
                  </a:lnTo>
                  <a:lnTo>
                    <a:pt x="91" y="458"/>
                  </a:lnTo>
                  <a:lnTo>
                    <a:pt x="96" y="469"/>
                  </a:lnTo>
                  <a:lnTo>
                    <a:pt x="102" y="478"/>
                  </a:lnTo>
                  <a:lnTo>
                    <a:pt x="111" y="486"/>
                  </a:lnTo>
                  <a:lnTo>
                    <a:pt x="121" y="490"/>
                  </a:lnTo>
                  <a:lnTo>
                    <a:pt x="133" y="495"/>
                  </a:lnTo>
                  <a:lnTo>
                    <a:pt x="145" y="495"/>
                  </a:lnTo>
                  <a:lnTo>
                    <a:pt x="145" y="495"/>
                  </a:lnTo>
                  <a:lnTo>
                    <a:pt x="156" y="495"/>
                  </a:lnTo>
                  <a:lnTo>
                    <a:pt x="165" y="493"/>
                  </a:lnTo>
                  <a:lnTo>
                    <a:pt x="165" y="521"/>
                  </a:lnTo>
                  <a:lnTo>
                    <a:pt x="165" y="521"/>
                  </a:lnTo>
                  <a:lnTo>
                    <a:pt x="150" y="524"/>
                  </a:lnTo>
                  <a:lnTo>
                    <a:pt x="134" y="524"/>
                  </a:lnTo>
                  <a:lnTo>
                    <a:pt x="134" y="5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BD5F5750-AD74-4E47-80B4-8A6F62D154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0" y="1768"/>
              <a:ext cx="204" cy="288"/>
            </a:xfrm>
            <a:custGeom>
              <a:avLst/>
              <a:gdLst>
                <a:gd name="T0" fmla="*/ 26 w 204"/>
                <a:gd name="T1" fmla="*/ 157 h 288"/>
                <a:gd name="T2" fmla="*/ 34 w 204"/>
                <a:gd name="T3" fmla="*/ 202 h 288"/>
                <a:gd name="T4" fmla="*/ 46 w 204"/>
                <a:gd name="T5" fmla="*/ 229 h 288"/>
                <a:gd name="T6" fmla="*/ 58 w 204"/>
                <a:gd name="T7" fmla="*/ 243 h 288"/>
                <a:gd name="T8" fmla="*/ 72 w 204"/>
                <a:gd name="T9" fmla="*/ 254 h 288"/>
                <a:gd name="T10" fmla="*/ 89 w 204"/>
                <a:gd name="T11" fmla="*/ 261 h 288"/>
                <a:gd name="T12" fmla="*/ 109 w 204"/>
                <a:gd name="T13" fmla="*/ 266 h 288"/>
                <a:gd name="T14" fmla="*/ 120 w 204"/>
                <a:gd name="T15" fmla="*/ 266 h 288"/>
                <a:gd name="T16" fmla="*/ 157 w 204"/>
                <a:gd name="T17" fmla="*/ 261 h 288"/>
                <a:gd name="T18" fmla="*/ 186 w 204"/>
                <a:gd name="T19" fmla="*/ 249 h 288"/>
                <a:gd name="T20" fmla="*/ 195 w 204"/>
                <a:gd name="T21" fmla="*/ 268 h 288"/>
                <a:gd name="T22" fmla="*/ 161 w 204"/>
                <a:gd name="T23" fmla="*/ 281 h 288"/>
                <a:gd name="T24" fmla="*/ 118 w 204"/>
                <a:gd name="T25" fmla="*/ 288 h 288"/>
                <a:gd name="T26" fmla="*/ 106 w 204"/>
                <a:gd name="T27" fmla="*/ 286 h 288"/>
                <a:gd name="T28" fmla="*/ 80 w 204"/>
                <a:gd name="T29" fmla="*/ 281 h 288"/>
                <a:gd name="T30" fmla="*/ 58 w 204"/>
                <a:gd name="T31" fmla="*/ 272 h 288"/>
                <a:gd name="T32" fmla="*/ 40 w 204"/>
                <a:gd name="T33" fmla="*/ 258 h 288"/>
                <a:gd name="T34" fmla="*/ 25 w 204"/>
                <a:gd name="T35" fmla="*/ 240 h 288"/>
                <a:gd name="T36" fmla="*/ 13 w 204"/>
                <a:gd name="T37" fmla="*/ 217 h 288"/>
                <a:gd name="T38" fmla="*/ 5 w 204"/>
                <a:gd name="T39" fmla="*/ 191 h 288"/>
                <a:gd name="T40" fmla="*/ 0 w 204"/>
                <a:gd name="T41" fmla="*/ 160 h 288"/>
                <a:gd name="T42" fmla="*/ 0 w 204"/>
                <a:gd name="T43" fmla="*/ 142 h 288"/>
                <a:gd name="T44" fmla="*/ 2 w 204"/>
                <a:gd name="T45" fmla="*/ 111 h 288"/>
                <a:gd name="T46" fmla="*/ 6 w 204"/>
                <a:gd name="T47" fmla="*/ 84 h 288"/>
                <a:gd name="T48" fmla="*/ 16 w 204"/>
                <a:gd name="T49" fmla="*/ 59 h 288"/>
                <a:gd name="T50" fmla="*/ 28 w 204"/>
                <a:gd name="T51" fmla="*/ 38 h 288"/>
                <a:gd name="T52" fmla="*/ 43 w 204"/>
                <a:gd name="T53" fmla="*/ 23 h 288"/>
                <a:gd name="T54" fmla="*/ 60 w 204"/>
                <a:gd name="T55" fmla="*/ 10 h 288"/>
                <a:gd name="T56" fmla="*/ 81 w 204"/>
                <a:gd name="T57" fmla="*/ 3 h 288"/>
                <a:gd name="T58" fmla="*/ 104 w 204"/>
                <a:gd name="T59" fmla="*/ 0 h 288"/>
                <a:gd name="T60" fmla="*/ 117 w 204"/>
                <a:gd name="T61" fmla="*/ 0 h 288"/>
                <a:gd name="T62" fmla="*/ 137 w 204"/>
                <a:gd name="T63" fmla="*/ 4 h 288"/>
                <a:gd name="T64" fmla="*/ 155 w 204"/>
                <a:gd name="T65" fmla="*/ 12 h 288"/>
                <a:gd name="T66" fmla="*/ 170 w 204"/>
                <a:gd name="T67" fmla="*/ 23 h 288"/>
                <a:gd name="T68" fmla="*/ 184 w 204"/>
                <a:gd name="T69" fmla="*/ 39 h 288"/>
                <a:gd name="T70" fmla="*/ 193 w 204"/>
                <a:gd name="T71" fmla="*/ 59 h 288"/>
                <a:gd name="T72" fmla="*/ 201 w 204"/>
                <a:gd name="T73" fmla="*/ 84 h 288"/>
                <a:gd name="T74" fmla="*/ 204 w 204"/>
                <a:gd name="T75" fmla="*/ 113 h 288"/>
                <a:gd name="T76" fmla="*/ 26 w 204"/>
                <a:gd name="T77" fmla="*/ 157 h 288"/>
                <a:gd name="T78" fmla="*/ 104 w 204"/>
                <a:gd name="T79" fmla="*/ 18 h 288"/>
                <a:gd name="T80" fmla="*/ 86 w 204"/>
                <a:gd name="T81" fmla="*/ 21 h 288"/>
                <a:gd name="T82" fmla="*/ 71 w 204"/>
                <a:gd name="T83" fmla="*/ 27 h 288"/>
                <a:gd name="T84" fmla="*/ 57 w 204"/>
                <a:gd name="T85" fmla="*/ 38 h 288"/>
                <a:gd name="T86" fmla="*/ 46 w 204"/>
                <a:gd name="T87" fmla="*/ 52 h 288"/>
                <a:gd name="T88" fmla="*/ 31 w 204"/>
                <a:gd name="T89" fmla="*/ 90 h 288"/>
                <a:gd name="T90" fmla="*/ 26 w 204"/>
                <a:gd name="T91" fmla="*/ 139 h 288"/>
                <a:gd name="T92" fmla="*/ 176 w 204"/>
                <a:gd name="T93" fmla="*/ 116 h 288"/>
                <a:gd name="T94" fmla="*/ 172 w 204"/>
                <a:gd name="T95" fmla="*/ 75 h 288"/>
                <a:gd name="T96" fmla="*/ 160 w 204"/>
                <a:gd name="T97" fmla="*/ 44 h 288"/>
                <a:gd name="T98" fmla="*/ 149 w 204"/>
                <a:gd name="T99" fmla="*/ 33 h 288"/>
                <a:gd name="T100" fmla="*/ 137 w 204"/>
                <a:gd name="T101" fmla="*/ 26 h 288"/>
                <a:gd name="T102" fmla="*/ 121 w 204"/>
                <a:gd name="T103" fmla="*/ 21 h 288"/>
                <a:gd name="T104" fmla="*/ 104 w 204"/>
                <a:gd name="T105" fmla="*/ 1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4" h="288">
                  <a:moveTo>
                    <a:pt x="26" y="157"/>
                  </a:moveTo>
                  <a:lnTo>
                    <a:pt x="26" y="157"/>
                  </a:lnTo>
                  <a:lnTo>
                    <a:pt x="29" y="180"/>
                  </a:lnTo>
                  <a:lnTo>
                    <a:pt x="34" y="202"/>
                  </a:lnTo>
                  <a:lnTo>
                    <a:pt x="42" y="220"/>
                  </a:lnTo>
                  <a:lnTo>
                    <a:pt x="46" y="229"/>
                  </a:lnTo>
                  <a:lnTo>
                    <a:pt x="52" y="237"/>
                  </a:lnTo>
                  <a:lnTo>
                    <a:pt x="58" y="243"/>
                  </a:lnTo>
                  <a:lnTo>
                    <a:pt x="65" y="249"/>
                  </a:lnTo>
                  <a:lnTo>
                    <a:pt x="72" y="254"/>
                  </a:lnTo>
                  <a:lnTo>
                    <a:pt x="80" y="258"/>
                  </a:lnTo>
                  <a:lnTo>
                    <a:pt x="89" y="261"/>
                  </a:lnTo>
                  <a:lnTo>
                    <a:pt x="98" y="265"/>
                  </a:lnTo>
                  <a:lnTo>
                    <a:pt x="109" y="266"/>
                  </a:lnTo>
                  <a:lnTo>
                    <a:pt x="120" y="266"/>
                  </a:lnTo>
                  <a:lnTo>
                    <a:pt x="120" y="266"/>
                  </a:lnTo>
                  <a:lnTo>
                    <a:pt x="138" y="265"/>
                  </a:lnTo>
                  <a:lnTo>
                    <a:pt x="157" y="261"/>
                  </a:lnTo>
                  <a:lnTo>
                    <a:pt x="173" y="255"/>
                  </a:lnTo>
                  <a:lnTo>
                    <a:pt x="186" y="249"/>
                  </a:lnTo>
                  <a:lnTo>
                    <a:pt x="195" y="268"/>
                  </a:lnTo>
                  <a:lnTo>
                    <a:pt x="195" y="268"/>
                  </a:lnTo>
                  <a:lnTo>
                    <a:pt x="180" y="275"/>
                  </a:lnTo>
                  <a:lnTo>
                    <a:pt x="161" y="281"/>
                  </a:lnTo>
                  <a:lnTo>
                    <a:pt x="141" y="286"/>
                  </a:lnTo>
                  <a:lnTo>
                    <a:pt x="118" y="288"/>
                  </a:lnTo>
                  <a:lnTo>
                    <a:pt x="118" y="288"/>
                  </a:lnTo>
                  <a:lnTo>
                    <a:pt x="106" y="286"/>
                  </a:lnTo>
                  <a:lnTo>
                    <a:pt x="92" y="284"/>
                  </a:lnTo>
                  <a:lnTo>
                    <a:pt x="80" y="281"/>
                  </a:lnTo>
                  <a:lnTo>
                    <a:pt x="69" y="278"/>
                  </a:lnTo>
                  <a:lnTo>
                    <a:pt x="58" y="272"/>
                  </a:lnTo>
                  <a:lnTo>
                    <a:pt x="48" y="266"/>
                  </a:lnTo>
                  <a:lnTo>
                    <a:pt x="40" y="258"/>
                  </a:lnTo>
                  <a:lnTo>
                    <a:pt x="31" y="249"/>
                  </a:lnTo>
                  <a:lnTo>
                    <a:pt x="25" y="240"/>
                  </a:lnTo>
                  <a:lnTo>
                    <a:pt x="17" y="229"/>
                  </a:lnTo>
                  <a:lnTo>
                    <a:pt x="13" y="217"/>
                  </a:lnTo>
                  <a:lnTo>
                    <a:pt x="8" y="205"/>
                  </a:lnTo>
                  <a:lnTo>
                    <a:pt x="5" y="191"/>
                  </a:lnTo>
                  <a:lnTo>
                    <a:pt x="2" y="176"/>
                  </a:lnTo>
                  <a:lnTo>
                    <a:pt x="0" y="160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27"/>
                  </a:lnTo>
                  <a:lnTo>
                    <a:pt x="2" y="111"/>
                  </a:lnTo>
                  <a:lnTo>
                    <a:pt x="3" y="98"/>
                  </a:lnTo>
                  <a:lnTo>
                    <a:pt x="6" y="84"/>
                  </a:lnTo>
                  <a:lnTo>
                    <a:pt x="11" y="72"/>
                  </a:lnTo>
                  <a:lnTo>
                    <a:pt x="16" y="59"/>
                  </a:lnTo>
                  <a:lnTo>
                    <a:pt x="22" y="49"/>
                  </a:lnTo>
                  <a:lnTo>
                    <a:pt x="28" y="38"/>
                  </a:lnTo>
                  <a:lnTo>
                    <a:pt x="35" y="30"/>
                  </a:lnTo>
                  <a:lnTo>
                    <a:pt x="43" y="23"/>
                  </a:lnTo>
                  <a:lnTo>
                    <a:pt x="51" y="15"/>
                  </a:lnTo>
                  <a:lnTo>
                    <a:pt x="60" y="10"/>
                  </a:lnTo>
                  <a:lnTo>
                    <a:pt x="71" y="6"/>
                  </a:lnTo>
                  <a:lnTo>
                    <a:pt x="81" y="3"/>
                  </a:lnTo>
                  <a:lnTo>
                    <a:pt x="92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17" y="0"/>
                  </a:lnTo>
                  <a:lnTo>
                    <a:pt x="127" y="1"/>
                  </a:lnTo>
                  <a:lnTo>
                    <a:pt x="137" y="4"/>
                  </a:lnTo>
                  <a:lnTo>
                    <a:pt x="146" y="7"/>
                  </a:lnTo>
                  <a:lnTo>
                    <a:pt x="155" y="12"/>
                  </a:lnTo>
                  <a:lnTo>
                    <a:pt x="163" y="16"/>
                  </a:lnTo>
                  <a:lnTo>
                    <a:pt x="170" y="23"/>
                  </a:lnTo>
                  <a:lnTo>
                    <a:pt x="178" y="30"/>
                  </a:lnTo>
                  <a:lnTo>
                    <a:pt x="184" y="39"/>
                  </a:lnTo>
                  <a:lnTo>
                    <a:pt x="189" y="49"/>
                  </a:lnTo>
                  <a:lnTo>
                    <a:pt x="193" y="59"/>
                  </a:lnTo>
                  <a:lnTo>
                    <a:pt x="198" y="72"/>
                  </a:lnTo>
                  <a:lnTo>
                    <a:pt x="201" y="84"/>
                  </a:lnTo>
                  <a:lnTo>
                    <a:pt x="203" y="98"/>
                  </a:lnTo>
                  <a:lnTo>
                    <a:pt x="204" y="113"/>
                  </a:lnTo>
                  <a:lnTo>
                    <a:pt x="204" y="130"/>
                  </a:lnTo>
                  <a:lnTo>
                    <a:pt x="26" y="157"/>
                  </a:lnTo>
                  <a:close/>
                  <a:moveTo>
                    <a:pt x="104" y="18"/>
                  </a:moveTo>
                  <a:lnTo>
                    <a:pt x="104" y="18"/>
                  </a:lnTo>
                  <a:lnTo>
                    <a:pt x="95" y="19"/>
                  </a:lnTo>
                  <a:lnTo>
                    <a:pt x="86" y="21"/>
                  </a:lnTo>
                  <a:lnTo>
                    <a:pt x="78" y="24"/>
                  </a:lnTo>
                  <a:lnTo>
                    <a:pt x="71" y="27"/>
                  </a:lnTo>
                  <a:lnTo>
                    <a:pt x="63" y="32"/>
                  </a:lnTo>
                  <a:lnTo>
                    <a:pt x="57" y="38"/>
                  </a:lnTo>
                  <a:lnTo>
                    <a:pt x="51" y="44"/>
                  </a:lnTo>
                  <a:lnTo>
                    <a:pt x="46" y="52"/>
                  </a:lnTo>
                  <a:lnTo>
                    <a:pt x="37" y="70"/>
                  </a:lnTo>
                  <a:lnTo>
                    <a:pt x="31" y="90"/>
                  </a:lnTo>
                  <a:lnTo>
                    <a:pt x="26" y="113"/>
                  </a:lnTo>
                  <a:lnTo>
                    <a:pt x="26" y="139"/>
                  </a:lnTo>
                  <a:lnTo>
                    <a:pt x="176" y="116"/>
                  </a:lnTo>
                  <a:lnTo>
                    <a:pt x="176" y="116"/>
                  </a:lnTo>
                  <a:lnTo>
                    <a:pt x="175" y="93"/>
                  </a:lnTo>
                  <a:lnTo>
                    <a:pt x="172" y="75"/>
                  </a:lnTo>
                  <a:lnTo>
                    <a:pt x="167" y="58"/>
                  </a:lnTo>
                  <a:lnTo>
                    <a:pt x="160" y="44"/>
                  </a:lnTo>
                  <a:lnTo>
                    <a:pt x="155" y="38"/>
                  </a:lnTo>
                  <a:lnTo>
                    <a:pt x="149" y="33"/>
                  </a:lnTo>
                  <a:lnTo>
                    <a:pt x="143" y="29"/>
                  </a:lnTo>
                  <a:lnTo>
                    <a:pt x="137" y="26"/>
                  </a:lnTo>
                  <a:lnTo>
                    <a:pt x="129" y="23"/>
                  </a:lnTo>
                  <a:lnTo>
                    <a:pt x="121" y="21"/>
                  </a:lnTo>
                  <a:lnTo>
                    <a:pt x="104" y="18"/>
                  </a:lnTo>
                  <a:lnTo>
                    <a:pt x="104" y="1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B4D7FCCE-FB91-490E-A75C-3A71BA210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3" y="1768"/>
              <a:ext cx="182" cy="281"/>
            </a:xfrm>
            <a:custGeom>
              <a:avLst/>
              <a:gdLst>
                <a:gd name="T0" fmla="*/ 155 w 182"/>
                <a:gd name="T1" fmla="*/ 281 h 281"/>
                <a:gd name="T2" fmla="*/ 155 w 182"/>
                <a:gd name="T3" fmla="*/ 88 h 281"/>
                <a:gd name="T4" fmla="*/ 155 w 182"/>
                <a:gd name="T5" fmla="*/ 88 h 281"/>
                <a:gd name="T6" fmla="*/ 155 w 182"/>
                <a:gd name="T7" fmla="*/ 72 h 281"/>
                <a:gd name="T8" fmla="*/ 152 w 182"/>
                <a:gd name="T9" fmla="*/ 58 h 281"/>
                <a:gd name="T10" fmla="*/ 147 w 182"/>
                <a:gd name="T11" fmla="*/ 45 h 281"/>
                <a:gd name="T12" fmla="*/ 139 w 182"/>
                <a:gd name="T13" fmla="*/ 35 h 281"/>
                <a:gd name="T14" fmla="*/ 130 w 182"/>
                <a:gd name="T15" fmla="*/ 27 h 281"/>
                <a:gd name="T16" fmla="*/ 118 w 182"/>
                <a:gd name="T17" fmla="*/ 23 h 281"/>
                <a:gd name="T18" fmla="*/ 103 w 182"/>
                <a:gd name="T19" fmla="*/ 19 h 281"/>
                <a:gd name="T20" fmla="*/ 84 w 182"/>
                <a:gd name="T21" fmla="*/ 18 h 281"/>
                <a:gd name="T22" fmla="*/ 84 w 182"/>
                <a:gd name="T23" fmla="*/ 18 h 281"/>
                <a:gd name="T24" fmla="*/ 69 w 182"/>
                <a:gd name="T25" fmla="*/ 19 h 281"/>
                <a:gd name="T26" fmla="*/ 54 w 182"/>
                <a:gd name="T27" fmla="*/ 21 h 281"/>
                <a:gd name="T28" fmla="*/ 40 w 182"/>
                <a:gd name="T29" fmla="*/ 24 h 281"/>
                <a:gd name="T30" fmla="*/ 28 w 182"/>
                <a:gd name="T31" fmla="*/ 29 h 281"/>
                <a:gd name="T32" fmla="*/ 28 w 182"/>
                <a:gd name="T33" fmla="*/ 281 h 281"/>
                <a:gd name="T34" fmla="*/ 0 w 182"/>
                <a:gd name="T35" fmla="*/ 281 h 281"/>
                <a:gd name="T36" fmla="*/ 0 w 182"/>
                <a:gd name="T37" fmla="*/ 18 h 281"/>
                <a:gd name="T38" fmla="*/ 0 w 182"/>
                <a:gd name="T39" fmla="*/ 18 h 281"/>
                <a:gd name="T40" fmla="*/ 18 w 182"/>
                <a:gd name="T41" fmla="*/ 10 h 281"/>
                <a:gd name="T42" fmla="*/ 38 w 182"/>
                <a:gd name="T43" fmla="*/ 4 h 281"/>
                <a:gd name="T44" fmla="*/ 61 w 182"/>
                <a:gd name="T45" fmla="*/ 1 h 281"/>
                <a:gd name="T46" fmla="*/ 84 w 182"/>
                <a:gd name="T47" fmla="*/ 0 h 281"/>
                <a:gd name="T48" fmla="*/ 84 w 182"/>
                <a:gd name="T49" fmla="*/ 0 h 281"/>
                <a:gd name="T50" fmla="*/ 109 w 182"/>
                <a:gd name="T51" fmla="*/ 1 h 281"/>
                <a:gd name="T52" fmla="*/ 129 w 182"/>
                <a:gd name="T53" fmla="*/ 6 h 281"/>
                <a:gd name="T54" fmla="*/ 138 w 182"/>
                <a:gd name="T55" fmla="*/ 9 h 281"/>
                <a:gd name="T56" fmla="*/ 146 w 182"/>
                <a:gd name="T57" fmla="*/ 12 h 281"/>
                <a:gd name="T58" fmla="*/ 153 w 182"/>
                <a:gd name="T59" fmla="*/ 16 h 281"/>
                <a:gd name="T60" fmla="*/ 159 w 182"/>
                <a:gd name="T61" fmla="*/ 23 h 281"/>
                <a:gd name="T62" fmla="*/ 165 w 182"/>
                <a:gd name="T63" fmla="*/ 29 h 281"/>
                <a:gd name="T64" fmla="*/ 170 w 182"/>
                <a:gd name="T65" fmla="*/ 35 h 281"/>
                <a:gd name="T66" fmla="*/ 175 w 182"/>
                <a:gd name="T67" fmla="*/ 42 h 281"/>
                <a:gd name="T68" fmla="*/ 178 w 182"/>
                <a:gd name="T69" fmla="*/ 50 h 281"/>
                <a:gd name="T70" fmla="*/ 182 w 182"/>
                <a:gd name="T71" fmla="*/ 68 h 281"/>
                <a:gd name="T72" fmla="*/ 182 w 182"/>
                <a:gd name="T73" fmla="*/ 88 h 281"/>
                <a:gd name="T74" fmla="*/ 182 w 182"/>
                <a:gd name="T75" fmla="*/ 281 h 281"/>
                <a:gd name="T76" fmla="*/ 155 w 182"/>
                <a:gd name="T77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2" h="281">
                  <a:moveTo>
                    <a:pt x="155" y="281"/>
                  </a:moveTo>
                  <a:lnTo>
                    <a:pt x="155" y="88"/>
                  </a:lnTo>
                  <a:lnTo>
                    <a:pt x="155" y="88"/>
                  </a:lnTo>
                  <a:lnTo>
                    <a:pt x="155" y="72"/>
                  </a:lnTo>
                  <a:lnTo>
                    <a:pt x="152" y="58"/>
                  </a:lnTo>
                  <a:lnTo>
                    <a:pt x="147" y="45"/>
                  </a:lnTo>
                  <a:lnTo>
                    <a:pt x="139" y="35"/>
                  </a:lnTo>
                  <a:lnTo>
                    <a:pt x="130" y="27"/>
                  </a:lnTo>
                  <a:lnTo>
                    <a:pt x="118" y="23"/>
                  </a:lnTo>
                  <a:lnTo>
                    <a:pt x="103" y="19"/>
                  </a:lnTo>
                  <a:lnTo>
                    <a:pt x="84" y="18"/>
                  </a:lnTo>
                  <a:lnTo>
                    <a:pt x="84" y="18"/>
                  </a:lnTo>
                  <a:lnTo>
                    <a:pt x="69" y="19"/>
                  </a:lnTo>
                  <a:lnTo>
                    <a:pt x="54" y="21"/>
                  </a:lnTo>
                  <a:lnTo>
                    <a:pt x="40" y="24"/>
                  </a:lnTo>
                  <a:lnTo>
                    <a:pt x="28" y="29"/>
                  </a:lnTo>
                  <a:lnTo>
                    <a:pt x="28" y="281"/>
                  </a:lnTo>
                  <a:lnTo>
                    <a:pt x="0" y="28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8" y="10"/>
                  </a:lnTo>
                  <a:lnTo>
                    <a:pt x="38" y="4"/>
                  </a:lnTo>
                  <a:lnTo>
                    <a:pt x="61" y="1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109" y="1"/>
                  </a:lnTo>
                  <a:lnTo>
                    <a:pt x="129" y="6"/>
                  </a:lnTo>
                  <a:lnTo>
                    <a:pt x="138" y="9"/>
                  </a:lnTo>
                  <a:lnTo>
                    <a:pt x="146" y="12"/>
                  </a:lnTo>
                  <a:lnTo>
                    <a:pt x="153" y="16"/>
                  </a:lnTo>
                  <a:lnTo>
                    <a:pt x="159" y="23"/>
                  </a:lnTo>
                  <a:lnTo>
                    <a:pt x="165" y="29"/>
                  </a:lnTo>
                  <a:lnTo>
                    <a:pt x="170" y="35"/>
                  </a:lnTo>
                  <a:lnTo>
                    <a:pt x="175" y="42"/>
                  </a:lnTo>
                  <a:lnTo>
                    <a:pt x="178" y="50"/>
                  </a:lnTo>
                  <a:lnTo>
                    <a:pt x="182" y="68"/>
                  </a:lnTo>
                  <a:lnTo>
                    <a:pt x="182" y="88"/>
                  </a:lnTo>
                  <a:lnTo>
                    <a:pt x="182" y="281"/>
                  </a:lnTo>
                  <a:lnTo>
                    <a:pt x="155" y="2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BC42B153-CFEE-425E-A649-CCE25A5AF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5" y="1696"/>
              <a:ext cx="112" cy="356"/>
            </a:xfrm>
            <a:custGeom>
              <a:avLst/>
              <a:gdLst>
                <a:gd name="T0" fmla="*/ 92 w 112"/>
                <a:gd name="T1" fmla="*/ 356 h 356"/>
                <a:gd name="T2" fmla="*/ 92 w 112"/>
                <a:gd name="T3" fmla="*/ 356 h 356"/>
                <a:gd name="T4" fmla="*/ 80 w 112"/>
                <a:gd name="T5" fmla="*/ 355 h 356"/>
                <a:gd name="T6" fmla="*/ 69 w 112"/>
                <a:gd name="T7" fmla="*/ 352 h 356"/>
                <a:gd name="T8" fmla="*/ 58 w 112"/>
                <a:gd name="T9" fmla="*/ 347 h 356"/>
                <a:gd name="T10" fmla="*/ 51 w 112"/>
                <a:gd name="T11" fmla="*/ 340 h 356"/>
                <a:gd name="T12" fmla="*/ 43 w 112"/>
                <a:gd name="T13" fmla="*/ 330 h 356"/>
                <a:gd name="T14" fmla="*/ 38 w 112"/>
                <a:gd name="T15" fmla="*/ 320 h 356"/>
                <a:gd name="T16" fmla="*/ 34 w 112"/>
                <a:gd name="T17" fmla="*/ 307 h 356"/>
                <a:gd name="T18" fmla="*/ 34 w 112"/>
                <a:gd name="T19" fmla="*/ 292 h 356"/>
                <a:gd name="T20" fmla="*/ 34 w 112"/>
                <a:gd name="T21" fmla="*/ 93 h 356"/>
                <a:gd name="T22" fmla="*/ 0 w 112"/>
                <a:gd name="T23" fmla="*/ 93 h 356"/>
                <a:gd name="T24" fmla="*/ 0 w 112"/>
                <a:gd name="T25" fmla="*/ 76 h 356"/>
                <a:gd name="T26" fmla="*/ 34 w 112"/>
                <a:gd name="T27" fmla="*/ 76 h 356"/>
                <a:gd name="T28" fmla="*/ 34 w 112"/>
                <a:gd name="T29" fmla="*/ 10 h 356"/>
                <a:gd name="T30" fmla="*/ 61 w 112"/>
                <a:gd name="T31" fmla="*/ 0 h 356"/>
                <a:gd name="T32" fmla="*/ 61 w 112"/>
                <a:gd name="T33" fmla="*/ 76 h 356"/>
                <a:gd name="T34" fmla="*/ 112 w 112"/>
                <a:gd name="T35" fmla="*/ 76 h 356"/>
                <a:gd name="T36" fmla="*/ 112 w 112"/>
                <a:gd name="T37" fmla="*/ 93 h 356"/>
                <a:gd name="T38" fmla="*/ 61 w 112"/>
                <a:gd name="T39" fmla="*/ 93 h 356"/>
                <a:gd name="T40" fmla="*/ 61 w 112"/>
                <a:gd name="T41" fmla="*/ 292 h 356"/>
                <a:gd name="T42" fmla="*/ 61 w 112"/>
                <a:gd name="T43" fmla="*/ 292 h 356"/>
                <a:gd name="T44" fmla="*/ 61 w 112"/>
                <a:gd name="T45" fmla="*/ 303 h 356"/>
                <a:gd name="T46" fmla="*/ 63 w 112"/>
                <a:gd name="T47" fmla="*/ 311 h 356"/>
                <a:gd name="T48" fmla="*/ 66 w 112"/>
                <a:gd name="T49" fmla="*/ 318 h 356"/>
                <a:gd name="T50" fmla="*/ 71 w 112"/>
                <a:gd name="T51" fmla="*/ 324 h 356"/>
                <a:gd name="T52" fmla="*/ 77 w 112"/>
                <a:gd name="T53" fmla="*/ 329 h 356"/>
                <a:gd name="T54" fmla="*/ 83 w 112"/>
                <a:gd name="T55" fmla="*/ 333 h 356"/>
                <a:gd name="T56" fmla="*/ 91 w 112"/>
                <a:gd name="T57" fmla="*/ 335 h 356"/>
                <a:gd name="T58" fmla="*/ 100 w 112"/>
                <a:gd name="T59" fmla="*/ 337 h 356"/>
                <a:gd name="T60" fmla="*/ 100 w 112"/>
                <a:gd name="T61" fmla="*/ 337 h 356"/>
                <a:gd name="T62" fmla="*/ 112 w 112"/>
                <a:gd name="T63" fmla="*/ 335 h 356"/>
                <a:gd name="T64" fmla="*/ 112 w 112"/>
                <a:gd name="T65" fmla="*/ 353 h 356"/>
                <a:gd name="T66" fmla="*/ 112 w 112"/>
                <a:gd name="T67" fmla="*/ 353 h 356"/>
                <a:gd name="T68" fmla="*/ 103 w 112"/>
                <a:gd name="T69" fmla="*/ 355 h 356"/>
                <a:gd name="T70" fmla="*/ 92 w 112"/>
                <a:gd name="T71" fmla="*/ 356 h 356"/>
                <a:gd name="T72" fmla="*/ 92 w 112"/>
                <a:gd name="T73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2" h="356">
                  <a:moveTo>
                    <a:pt x="92" y="356"/>
                  </a:moveTo>
                  <a:lnTo>
                    <a:pt x="92" y="356"/>
                  </a:lnTo>
                  <a:lnTo>
                    <a:pt x="80" y="355"/>
                  </a:lnTo>
                  <a:lnTo>
                    <a:pt x="69" y="352"/>
                  </a:lnTo>
                  <a:lnTo>
                    <a:pt x="58" y="347"/>
                  </a:lnTo>
                  <a:lnTo>
                    <a:pt x="51" y="340"/>
                  </a:lnTo>
                  <a:lnTo>
                    <a:pt x="43" y="330"/>
                  </a:lnTo>
                  <a:lnTo>
                    <a:pt x="38" y="320"/>
                  </a:lnTo>
                  <a:lnTo>
                    <a:pt x="34" y="307"/>
                  </a:lnTo>
                  <a:lnTo>
                    <a:pt x="34" y="292"/>
                  </a:lnTo>
                  <a:lnTo>
                    <a:pt x="34" y="93"/>
                  </a:lnTo>
                  <a:lnTo>
                    <a:pt x="0" y="93"/>
                  </a:lnTo>
                  <a:lnTo>
                    <a:pt x="0" y="76"/>
                  </a:lnTo>
                  <a:lnTo>
                    <a:pt x="34" y="76"/>
                  </a:lnTo>
                  <a:lnTo>
                    <a:pt x="34" y="10"/>
                  </a:lnTo>
                  <a:lnTo>
                    <a:pt x="61" y="0"/>
                  </a:lnTo>
                  <a:lnTo>
                    <a:pt x="61" y="76"/>
                  </a:lnTo>
                  <a:lnTo>
                    <a:pt x="112" y="76"/>
                  </a:lnTo>
                  <a:lnTo>
                    <a:pt x="112" y="93"/>
                  </a:lnTo>
                  <a:lnTo>
                    <a:pt x="61" y="93"/>
                  </a:lnTo>
                  <a:lnTo>
                    <a:pt x="61" y="292"/>
                  </a:lnTo>
                  <a:lnTo>
                    <a:pt x="61" y="292"/>
                  </a:lnTo>
                  <a:lnTo>
                    <a:pt x="61" y="303"/>
                  </a:lnTo>
                  <a:lnTo>
                    <a:pt x="63" y="311"/>
                  </a:lnTo>
                  <a:lnTo>
                    <a:pt x="66" y="318"/>
                  </a:lnTo>
                  <a:lnTo>
                    <a:pt x="71" y="324"/>
                  </a:lnTo>
                  <a:lnTo>
                    <a:pt x="77" y="329"/>
                  </a:lnTo>
                  <a:lnTo>
                    <a:pt x="83" y="333"/>
                  </a:lnTo>
                  <a:lnTo>
                    <a:pt x="91" y="335"/>
                  </a:lnTo>
                  <a:lnTo>
                    <a:pt x="100" y="337"/>
                  </a:lnTo>
                  <a:lnTo>
                    <a:pt x="100" y="337"/>
                  </a:lnTo>
                  <a:lnTo>
                    <a:pt x="112" y="335"/>
                  </a:lnTo>
                  <a:lnTo>
                    <a:pt x="112" y="353"/>
                  </a:lnTo>
                  <a:lnTo>
                    <a:pt x="112" y="353"/>
                  </a:lnTo>
                  <a:lnTo>
                    <a:pt x="103" y="355"/>
                  </a:lnTo>
                  <a:lnTo>
                    <a:pt x="92" y="356"/>
                  </a:lnTo>
                  <a:lnTo>
                    <a:pt x="92" y="3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AFC6D9E4-64B3-407A-9163-85A7B15C2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0" y="1647"/>
              <a:ext cx="112" cy="402"/>
            </a:xfrm>
            <a:custGeom>
              <a:avLst/>
              <a:gdLst>
                <a:gd name="T0" fmla="*/ 60 w 112"/>
                <a:gd name="T1" fmla="*/ 142 h 402"/>
                <a:gd name="T2" fmla="*/ 60 w 112"/>
                <a:gd name="T3" fmla="*/ 402 h 402"/>
                <a:gd name="T4" fmla="*/ 32 w 112"/>
                <a:gd name="T5" fmla="*/ 402 h 402"/>
                <a:gd name="T6" fmla="*/ 32 w 112"/>
                <a:gd name="T7" fmla="*/ 142 h 402"/>
                <a:gd name="T8" fmla="*/ 0 w 112"/>
                <a:gd name="T9" fmla="*/ 142 h 402"/>
                <a:gd name="T10" fmla="*/ 0 w 112"/>
                <a:gd name="T11" fmla="*/ 125 h 402"/>
                <a:gd name="T12" fmla="*/ 32 w 112"/>
                <a:gd name="T13" fmla="*/ 125 h 402"/>
                <a:gd name="T14" fmla="*/ 32 w 112"/>
                <a:gd name="T15" fmla="*/ 81 h 402"/>
                <a:gd name="T16" fmla="*/ 32 w 112"/>
                <a:gd name="T17" fmla="*/ 81 h 402"/>
                <a:gd name="T18" fmla="*/ 34 w 112"/>
                <a:gd name="T19" fmla="*/ 64 h 402"/>
                <a:gd name="T20" fmla="*/ 37 w 112"/>
                <a:gd name="T21" fmla="*/ 49 h 402"/>
                <a:gd name="T22" fmla="*/ 43 w 112"/>
                <a:gd name="T23" fmla="*/ 35 h 402"/>
                <a:gd name="T24" fmla="*/ 50 w 112"/>
                <a:gd name="T25" fmla="*/ 22 h 402"/>
                <a:gd name="T26" fmla="*/ 61 w 112"/>
                <a:gd name="T27" fmla="*/ 12 h 402"/>
                <a:gd name="T28" fmla="*/ 75 w 112"/>
                <a:gd name="T29" fmla="*/ 6 h 402"/>
                <a:gd name="T30" fmla="*/ 90 w 112"/>
                <a:gd name="T31" fmla="*/ 1 h 402"/>
                <a:gd name="T32" fmla="*/ 109 w 112"/>
                <a:gd name="T33" fmla="*/ 0 h 402"/>
                <a:gd name="T34" fmla="*/ 112 w 112"/>
                <a:gd name="T35" fmla="*/ 0 h 402"/>
                <a:gd name="T36" fmla="*/ 112 w 112"/>
                <a:gd name="T37" fmla="*/ 18 h 402"/>
                <a:gd name="T38" fmla="*/ 112 w 112"/>
                <a:gd name="T39" fmla="*/ 18 h 402"/>
                <a:gd name="T40" fmla="*/ 98 w 112"/>
                <a:gd name="T41" fmla="*/ 19 h 402"/>
                <a:gd name="T42" fmla="*/ 87 w 112"/>
                <a:gd name="T43" fmla="*/ 22 h 402"/>
                <a:gd name="T44" fmla="*/ 78 w 112"/>
                <a:gd name="T45" fmla="*/ 27 h 402"/>
                <a:gd name="T46" fmla="*/ 72 w 112"/>
                <a:gd name="T47" fmla="*/ 35 h 402"/>
                <a:gd name="T48" fmla="*/ 66 w 112"/>
                <a:gd name="T49" fmla="*/ 44 h 402"/>
                <a:gd name="T50" fmla="*/ 63 w 112"/>
                <a:gd name="T51" fmla="*/ 55 h 402"/>
                <a:gd name="T52" fmla="*/ 61 w 112"/>
                <a:gd name="T53" fmla="*/ 67 h 402"/>
                <a:gd name="T54" fmla="*/ 60 w 112"/>
                <a:gd name="T55" fmla="*/ 81 h 402"/>
                <a:gd name="T56" fmla="*/ 60 w 112"/>
                <a:gd name="T57" fmla="*/ 125 h 402"/>
                <a:gd name="T58" fmla="*/ 112 w 112"/>
                <a:gd name="T59" fmla="*/ 125 h 402"/>
                <a:gd name="T60" fmla="*/ 112 w 112"/>
                <a:gd name="T61" fmla="*/ 142 h 402"/>
                <a:gd name="T62" fmla="*/ 60 w 112"/>
                <a:gd name="T63" fmla="*/ 14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2" h="402">
                  <a:moveTo>
                    <a:pt x="60" y="142"/>
                  </a:moveTo>
                  <a:lnTo>
                    <a:pt x="60" y="402"/>
                  </a:lnTo>
                  <a:lnTo>
                    <a:pt x="32" y="402"/>
                  </a:lnTo>
                  <a:lnTo>
                    <a:pt x="32" y="142"/>
                  </a:lnTo>
                  <a:lnTo>
                    <a:pt x="0" y="142"/>
                  </a:lnTo>
                  <a:lnTo>
                    <a:pt x="0" y="125"/>
                  </a:lnTo>
                  <a:lnTo>
                    <a:pt x="32" y="125"/>
                  </a:lnTo>
                  <a:lnTo>
                    <a:pt x="32" y="81"/>
                  </a:lnTo>
                  <a:lnTo>
                    <a:pt x="32" y="81"/>
                  </a:lnTo>
                  <a:lnTo>
                    <a:pt x="34" y="64"/>
                  </a:lnTo>
                  <a:lnTo>
                    <a:pt x="37" y="49"/>
                  </a:lnTo>
                  <a:lnTo>
                    <a:pt x="43" y="35"/>
                  </a:lnTo>
                  <a:lnTo>
                    <a:pt x="50" y="22"/>
                  </a:lnTo>
                  <a:lnTo>
                    <a:pt x="61" y="12"/>
                  </a:lnTo>
                  <a:lnTo>
                    <a:pt x="75" y="6"/>
                  </a:lnTo>
                  <a:lnTo>
                    <a:pt x="90" y="1"/>
                  </a:lnTo>
                  <a:lnTo>
                    <a:pt x="109" y="0"/>
                  </a:lnTo>
                  <a:lnTo>
                    <a:pt x="112" y="0"/>
                  </a:lnTo>
                  <a:lnTo>
                    <a:pt x="112" y="18"/>
                  </a:lnTo>
                  <a:lnTo>
                    <a:pt x="112" y="18"/>
                  </a:lnTo>
                  <a:lnTo>
                    <a:pt x="98" y="19"/>
                  </a:lnTo>
                  <a:lnTo>
                    <a:pt x="87" y="22"/>
                  </a:lnTo>
                  <a:lnTo>
                    <a:pt x="78" y="27"/>
                  </a:lnTo>
                  <a:lnTo>
                    <a:pt x="72" y="35"/>
                  </a:lnTo>
                  <a:lnTo>
                    <a:pt x="66" y="44"/>
                  </a:lnTo>
                  <a:lnTo>
                    <a:pt x="63" y="55"/>
                  </a:lnTo>
                  <a:lnTo>
                    <a:pt x="61" y="67"/>
                  </a:lnTo>
                  <a:lnTo>
                    <a:pt x="60" y="81"/>
                  </a:lnTo>
                  <a:lnTo>
                    <a:pt x="60" y="125"/>
                  </a:lnTo>
                  <a:lnTo>
                    <a:pt x="112" y="125"/>
                  </a:lnTo>
                  <a:lnTo>
                    <a:pt x="112" y="142"/>
                  </a:lnTo>
                  <a:lnTo>
                    <a:pt x="60" y="1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9" name="Freeform 49">
              <a:extLst>
                <a:ext uri="{FF2B5EF4-FFF2-40B4-BE49-F238E27FC236}">
                  <a16:creationId xmlns:a16="http://schemas.microsoft.com/office/drawing/2014/main" id="{FEF73052-1C68-44CB-A859-6A2E2E426E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4" y="1768"/>
              <a:ext cx="181" cy="288"/>
            </a:xfrm>
            <a:custGeom>
              <a:avLst/>
              <a:gdLst>
                <a:gd name="T0" fmla="*/ 96 w 181"/>
                <a:gd name="T1" fmla="*/ 288 h 288"/>
                <a:gd name="T2" fmla="*/ 57 w 181"/>
                <a:gd name="T3" fmla="*/ 281 h 288"/>
                <a:gd name="T4" fmla="*/ 26 w 181"/>
                <a:gd name="T5" fmla="*/ 266 h 288"/>
                <a:gd name="T6" fmla="*/ 15 w 181"/>
                <a:gd name="T7" fmla="*/ 254 h 288"/>
                <a:gd name="T8" fmla="*/ 6 w 181"/>
                <a:gd name="T9" fmla="*/ 240 h 288"/>
                <a:gd name="T10" fmla="*/ 1 w 181"/>
                <a:gd name="T11" fmla="*/ 223 h 288"/>
                <a:gd name="T12" fmla="*/ 0 w 181"/>
                <a:gd name="T13" fmla="*/ 205 h 288"/>
                <a:gd name="T14" fmla="*/ 3 w 181"/>
                <a:gd name="T15" fmla="*/ 182 h 288"/>
                <a:gd name="T16" fmla="*/ 11 w 181"/>
                <a:gd name="T17" fmla="*/ 162 h 288"/>
                <a:gd name="T18" fmla="*/ 24 w 181"/>
                <a:gd name="T19" fmla="*/ 147 h 288"/>
                <a:gd name="T20" fmla="*/ 43 w 181"/>
                <a:gd name="T21" fmla="*/ 133 h 288"/>
                <a:gd name="T22" fmla="*/ 66 w 181"/>
                <a:gd name="T23" fmla="*/ 122 h 288"/>
                <a:gd name="T24" fmla="*/ 122 w 181"/>
                <a:gd name="T25" fmla="*/ 107 h 288"/>
                <a:gd name="T26" fmla="*/ 155 w 181"/>
                <a:gd name="T27" fmla="*/ 84 h 288"/>
                <a:gd name="T28" fmla="*/ 153 w 181"/>
                <a:gd name="T29" fmla="*/ 68 h 288"/>
                <a:gd name="T30" fmla="*/ 145 w 181"/>
                <a:gd name="T31" fmla="*/ 44 h 288"/>
                <a:gd name="T32" fmla="*/ 129 w 181"/>
                <a:gd name="T33" fmla="*/ 29 h 288"/>
                <a:gd name="T34" fmla="*/ 106 w 181"/>
                <a:gd name="T35" fmla="*/ 21 h 288"/>
                <a:gd name="T36" fmla="*/ 90 w 181"/>
                <a:gd name="T37" fmla="*/ 19 h 288"/>
                <a:gd name="T38" fmla="*/ 55 w 181"/>
                <a:gd name="T39" fmla="*/ 24 h 288"/>
                <a:gd name="T40" fmla="*/ 23 w 181"/>
                <a:gd name="T41" fmla="*/ 38 h 288"/>
                <a:gd name="T42" fmla="*/ 15 w 181"/>
                <a:gd name="T43" fmla="*/ 19 h 288"/>
                <a:gd name="T44" fmla="*/ 50 w 181"/>
                <a:gd name="T45" fmla="*/ 6 h 288"/>
                <a:gd name="T46" fmla="*/ 90 w 181"/>
                <a:gd name="T47" fmla="*/ 0 h 288"/>
                <a:gd name="T48" fmla="*/ 110 w 181"/>
                <a:gd name="T49" fmla="*/ 1 h 288"/>
                <a:gd name="T50" fmla="*/ 144 w 181"/>
                <a:gd name="T51" fmla="*/ 12 h 288"/>
                <a:gd name="T52" fmla="*/ 162 w 181"/>
                <a:gd name="T53" fmla="*/ 27 h 288"/>
                <a:gd name="T54" fmla="*/ 172 w 181"/>
                <a:gd name="T55" fmla="*/ 39 h 288"/>
                <a:gd name="T56" fmla="*/ 179 w 181"/>
                <a:gd name="T57" fmla="*/ 64 h 288"/>
                <a:gd name="T58" fmla="*/ 181 w 181"/>
                <a:gd name="T59" fmla="*/ 268 h 288"/>
                <a:gd name="T60" fmla="*/ 164 w 181"/>
                <a:gd name="T61" fmla="*/ 275 h 288"/>
                <a:gd name="T62" fmla="*/ 121 w 181"/>
                <a:gd name="T63" fmla="*/ 286 h 288"/>
                <a:gd name="T64" fmla="*/ 96 w 181"/>
                <a:gd name="T65" fmla="*/ 288 h 288"/>
                <a:gd name="T66" fmla="*/ 155 w 181"/>
                <a:gd name="T67" fmla="*/ 119 h 288"/>
                <a:gd name="T68" fmla="*/ 101 w 181"/>
                <a:gd name="T69" fmla="*/ 128 h 288"/>
                <a:gd name="T70" fmla="*/ 61 w 181"/>
                <a:gd name="T71" fmla="*/ 145 h 288"/>
                <a:gd name="T72" fmla="*/ 47 w 181"/>
                <a:gd name="T73" fmla="*/ 156 h 288"/>
                <a:gd name="T74" fmla="*/ 37 w 181"/>
                <a:gd name="T75" fmla="*/ 170 h 288"/>
                <a:gd name="T76" fmla="*/ 29 w 181"/>
                <a:gd name="T77" fmla="*/ 186 h 288"/>
                <a:gd name="T78" fmla="*/ 27 w 181"/>
                <a:gd name="T79" fmla="*/ 205 h 288"/>
                <a:gd name="T80" fmla="*/ 29 w 181"/>
                <a:gd name="T81" fmla="*/ 220 h 288"/>
                <a:gd name="T82" fmla="*/ 38 w 181"/>
                <a:gd name="T83" fmla="*/ 243 h 288"/>
                <a:gd name="T84" fmla="*/ 57 w 181"/>
                <a:gd name="T85" fmla="*/ 260 h 288"/>
                <a:gd name="T86" fmla="*/ 84 w 181"/>
                <a:gd name="T87" fmla="*/ 269 h 288"/>
                <a:gd name="T88" fmla="*/ 101 w 181"/>
                <a:gd name="T89" fmla="*/ 269 h 288"/>
                <a:gd name="T90" fmla="*/ 130 w 181"/>
                <a:gd name="T91" fmla="*/ 266 h 288"/>
                <a:gd name="T92" fmla="*/ 155 w 181"/>
                <a:gd name="T93" fmla="*/ 25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1" h="288">
                  <a:moveTo>
                    <a:pt x="96" y="288"/>
                  </a:moveTo>
                  <a:lnTo>
                    <a:pt x="96" y="288"/>
                  </a:lnTo>
                  <a:lnTo>
                    <a:pt x="75" y="286"/>
                  </a:lnTo>
                  <a:lnTo>
                    <a:pt x="57" y="281"/>
                  </a:lnTo>
                  <a:lnTo>
                    <a:pt x="40" y="275"/>
                  </a:lnTo>
                  <a:lnTo>
                    <a:pt x="26" y="266"/>
                  </a:lnTo>
                  <a:lnTo>
                    <a:pt x="20" y="260"/>
                  </a:lnTo>
                  <a:lnTo>
                    <a:pt x="15" y="254"/>
                  </a:lnTo>
                  <a:lnTo>
                    <a:pt x="11" y="248"/>
                  </a:lnTo>
                  <a:lnTo>
                    <a:pt x="6" y="240"/>
                  </a:lnTo>
                  <a:lnTo>
                    <a:pt x="3" y="232"/>
                  </a:lnTo>
                  <a:lnTo>
                    <a:pt x="1" y="223"/>
                  </a:lnTo>
                  <a:lnTo>
                    <a:pt x="0" y="205"/>
                  </a:lnTo>
                  <a:lnTo>
                    <a:pt x="0" y="205"/>
                  </a:lnTo>
                  <a:lnTo>
                    <a:pt x="0" y="193"/>
                  </a:lnTo>
                  <a:lnTo>
                    <a:pt x="3" y="182"/>
                  </a:lnTo>
                  <a:lnTo>
                    <a:pt x="6" y="171"/>
                  </a:lnTo>
                  <a:lnTo>
                    <a:pt x="11" y="162"/>
                  </a:lnTo>
                  <a:lnTo>
                    <a:pt x="17" y="154"/>
                  </a:lnTo>
                  <a:lnTo>
                    <a:pt x="24" y="147"/>
                  </a:lnTo>
                  <a:lnTo>
                    <a:pt x="34" y="139"/>
                  </a:lnTo>
                  <a:lnTo>
                    <a:pt x="43" y="133"/>
                  </a:lnTo>
                  <a:lnTo>
                    <a:pt x="54" y="127"/>
                  </a:lnTo>
                  <a:lnTo>
                    <a:pt x="66" y="122"/>
                  </a:lnTo>
                  <a:lnTo>
                    <a:pt x="92" y="113"/>
                  </a:lnTo>
                  <a:lnTo>
                    <a:pt x="122" y="107"/>
                  </a:lnTo>
                  <a:lnTo>
                    <a:pt x="155" y="102"/>
                  </a:lnTo>
                  <a:lnTo>
                    <a:pt x="155" y="84"/>
                  </a:lnTo>
                  <a:lnTo>
                    <a:pt x="155" y="84"/>
                  </a:lnTo>
                  <a:lnTo>
                    <a:pt x="153" y="68"/>
                  </a:lnTo>
                  <a:lnTo>
                    <a:pt x="150" y="55"/>
                  </a:lnTo>
                  <a:lnTo>
                    <a:pt x="145" y="44"/>
                  </a:lnTo>
                  <a:lnTo>
                    <a:pt x="138" y="35"/>
                  </a:lnTo>
                  <a:lnTo>
                    <a:pt x="129" y="29"/>
                  </a:lnTo>
                  <a:lnTo>
                    <a:pt x="118" y="24"/>
                  </a:lnTo>
                  <a:lnTo>
                    <a:pt x="106" y="21"/>
                  </a:lnTo>
                  <a:lnTo>
                    <a:pt x="90" y="19"/>
                  </a:lnTo>
                  <a:lnTo>
                    <a:pt x="90" y="19"/>
                  </a:lnTo>
                  <a:lnTo>
                    <a:pt x="72" y="21"/>
                  </a:lnTo>
                  <a:lnTo>
                    <a:pt x="55" y="24"/>
                  </a:lnTo>
                  <a:lnTo>
                    <a:pt x="38" y="30"/>
                  </a:lnTo>
                  <a:lnTo>
                    <a:pt x="23" y="38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32" y="12"/>
                  </a:lnTo>
                  <a:lnTo>
                    <a:pt x="50" y="6"/>
                  </a:lnTo>
                  <a:lnTo>
                    <a:pt x="70" y="1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10" y="1"/>
                  </a:lnTo>
                  <a:lnTo>
                    <a:pt x="129" y="4"/>
                  </a:lnTo>
                  <a:lnTo>
                    <a:pt x="144" y="12"/>
                  </a:lnTo>
                  <a:lnTo>
                    <a:pt x="158" y="21"/>
                  </a:lnTo>
                  <a:lnTo>
                    <a:pt x="162" y="27"/>
                  </a:lnTo>
                  <a:lnTo>
                    <a:pt x="167" y="33"/>
                  </a:lnTo>
                  <a:lnTo>
                    <a:pt x="172" y="39"/>
                  </a:lnTo>
                  <a:lnTo>
                    <a:pt x="175" y="47"/>
                  </a:lnTo>
                  <a:lnTo>
                    <a:pt x="179" y="64"/>
                  </a:lnTo>
                  <a:lnTo>
                    <a:pt x="181" y="84"/>
                  </a:lnTo>
                  <a:lnTo>
                    <a:pt x="181" y="268"/>
                  </a:lnTo>
                  <a:lnTo>
                    <a:pt x="181" y="268"/>
                  </a:lnTo>
                  <a:lnTo>
                    <a:pt x="164" y="275"/>
                  </a:lnTo>
                  <a:lnTo>
                    <a:pt x="142" y="281"/>
                  </a:lnTo>
                  <a:lnTo>
                    <a:pt x="121" y="286"/>
                  </a:lnTo>
                  <a:lnTo>
                    <a:pt x="96" y="288"/>
                  </a:lnTo>
                  <a:lnTo>
                    <a:pt x="96" y="288"/>
                  </a:lnTo>
                  <a:close/>
                  <a:moveTo>
                    <a:pt x="155" y="119"/>
                  </a:moveTo>
                  <a:lnTo>
                    <a:pt x="155" y="119"/>
                  </a:lnTo>
                  <a:lnTo>
                    <a:pt x="127" y="124"/>
                  </a:lnTo>
                  <a:lnTo>
                    <a:pt x="101" y="128"/>
                  </a:lnTo>
                  <a:lnTo>
                    <a:pt x="80" y="136"/>
                  </a:lnTo>
                  <a:lnTo>
                    <a:pt x="61" y="145"/>
                  </a:lnTo>
                  <a:lnTo>
                    <a:pt x="54" y="150"/>
                  </a:lnTo>
                  <a:lnTo>
                    <a:pt x="47" y="156"/>
                  </a:lnTo>
                  <a:lnTo>
                    <a:pt x="41" y="162"/>
                  </a:lnTo>
                  <a:lnTo>
                    <a:pt x="37" y="170"/>
                  </a:lnTo>
                  <a:lnTo>
                    <a:pt x="32" y="177"/>
                  </a:lnTo>
                  <a:lnTo>
                    <a:pt x="29" y="186"/>
                  </a:lnTo>
                  <a:lnTo>
                    <a:pt x="27" y="196"/>
                  </a:lnTo>
                  <a:lnTo>
                    <a:pt x="27" y="205"/>
                  </a:lnTo>
                  <a:lnTo>
                    <a:pt x="27" y="205"/>
                  </a:lnTo>
                  <a:lnTo>
                    <a:pt x="29" y="220"/>
                  </a:lnTo>
                  <a:lnTo>
                    <a:pt x="32" y="232"/>
                  </a:lnTo>
                  <a:lnTo>
                    <a:pt x="38" y="243"/>
                  </a:lnTo>
                  <a:lnTo>
                    <a:pt x="46" y="252"/>
                  </a:lnTo>
                  <a:lnTo>
                    <a:pt x="57" y="260"/>
                  </a:lnTo>
                  <a:lnTo>
                    <a:pt x="69" y="266"/>
                  </a:lnTo>
                  <a:lnTo>
                    <a:pt x="84" y="269"/>
                  </a:lnTo>
                  <a:lnTo>
                    <a:pt x="101" y="269"/>
                  </a:lnTo>
                  <a:lnTo>
                    <a:pt x="101" y="269"/>
                  </a:lnTo>
                  <a:lnTo>
                    <a:pt x="116" y="269"/>
                  </a:lnTo>
                  <a:lnTo>
                    <a:pt x="130" y="266"/>
                  </a:lnTo>
                  <a:lnTo>
                    <a:pt x="144" y="263"/>
                  </a:lnTo>
                  <a:lnTo>
                    <a:pt x="155" y="258"/>
                  </a:lnTo>
                  <a:lnTo>
                    <a:pt x="155" y="11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0" name="Rectangle 50">
              <a:extLst>
                <a:ext uri="{FF2B5EF4-FFF2-40B4-BE49-F238E27FC236}">
                  <a16:creationId xmlns:a16="http://schemas.microsoft.com/office/drawing/2014/main" id="{A15DEDBA-6DAA-46DA-A6D8-A06F9A5B77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9" y="1647"/>
              <a:ext cx="28" cy="40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6EBD65DD-7C6C-4C6D-87F8-B788C4949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" y="1696"/>
              <a:ext cx="112" cy="356"/>
            </a:xfrm>
            <a:custGeom>
              <a:avLst/>
              <a:gdLst>
                <a:gd name="T0" fmla="*/ 91 w 112"/>
                <a:gd name="T1" fmla="*/ 356 h 356"/>
                <a:gd name="T2" fmla="*/ 91 w 112"/>
                <a:gd name="T3" fmla="*/ 356 h 356"/>
                <a:gd name="T4" fmla="*/ 79 w 112"/>
                <a:gd name="T5" fmla="*/ 355 h 356"/>
                <a:gd name="T6" fmla="*/ 68 w 112"/>
                <a:gd name="T7" fmla="*/ 352 h 356"/>
                <a:gd name="T8" fmla="*/ 59 w 112"/>
                <a:gd name="T9" fmla="*/ 347 h 356"/>
                <a:gd name="T10" fmla="*/ 49 w 112"/>
                <a:gd name="T11" fmla="*/ 340 h 356"/>
                <a:gd name="T12" fmla="*/ 42 w 112"/>
                <a:gd name="T13" fmla="*/ 330 h 356"/>
                <a:gd name="T14" fmla="*/ 37 w 112"/>
                <a:gd name="T15" fmla="*/ 320 h 356"/>
                <a:gd name="T16" fmla="*/ 34 w 112"/>
                <a:gd name="T17" fmla="*/ 307 h 356"/>
                <a:gd name="T18" fmla="*/ 33 w 112"/>
                <a:gd name="T19" fmla="*/ 292 h 356"/>
                <a:gd name="T20" fmla="*/ 33 w 112"/>
                <a:gd name="T21" fmla="*/ 93 h 356"/>
                <a:gd name="T22" fmla="*/ 0 w 112"/>
                <a:gd name="T23" fmla="*/ 93 h 356"/>
                <a:gd name="T24" fmla="*/ 0 w 112"/>
                <a:gd name="T25" fmla="*/ 76 h 356"/>
                <a:gd name="T26" fmla="*/ 33 w 112"/>
                <a:gd name="T27" fmla="*/ 76 h 356"/>
                <a:gd name="T28" fmla="*/ 33 w 112"/>
                <a:gd name="T29" fmla="*/ 10 h 356"/>
                <a:gd name="T30" fmla="*/ 60 w 112"/>
                <a:gd name="T31" fmla="*/ 0 h 356"/>
                <a:gd name="T32" fmla="*/ 60 w 112"/>
                <a:gd name="T33" fmla="*/ 76 h 356"/>
                <a:gd name="T34" fmla="*/ 112 w 112"/>
                <a:gd name="T35" fmla="*/ 76 h 356"/>
                <a:gd name="T36" fmla="*/ 112 w 112"/>
                <a:gd name="T37" fmla="*/ 93 h 356"/>
                <a:gd name="T38" fmla="*/ 60 w 112"/>
                <a:gd name="T39" fmla="*/ 93 h 356"/>
                <a:gd name="T40" fmla="*/ 60 w 112"/>
                <a:gd name="T41" fmla="*/ 292 h 356"/>
                <a:gd name="T42" fmla="*/ 60 w 112"/>
                <a:gd name="T43" fmla="*/ 292 h 356"/>
                <a:gd name="T44" fmla="*/ 62 w 112"/>
                <a:gd name="T45" fmla="*/ 303 h 356"/>
                <a:gd name="T46" fmla="*/ 63 w 112"/>
                <a:gd name="T47" fmla="*/ 311 h 356"/>
                <a:gd name="T48" fmla="*/ 66 w 112"/>
                <a:gd name="T49" fmla="*/ 318 h 356"/>
                <a:gd name="T50" fmla="*/ 69 w 112"/>
                <a:gd name="T51" fmla="*/ 324 h 356"/>
                <a:gd name="T52" fmla="*/ 76 w 112"/>
                <a:gd name="T53" fmla="*/ 329 h 356"/>
                <a:gd name="T54" fmla="*/ 82 w 112"/>
                <a:gd name="T55" fmla="*/ 333 h 356"/>
                <a:gd name="T56" fmla="*/ 89 w 112"/>
                <a:gd name="T57" fmla="*/ 335 h 356"/>
                <a:gd name="T58" fmla="*/ 99 w 112"/>
                <a:gd name="T59" fmla="*/ 337 h 356"/>
                <a:gd name="T60" fmla="*/ 99 w 112"/>
                <a:gd name="T61" fmla="*/ 337 h 356"/>
                <a:gd name="T62" fmla="*/ 112 w 112"/>
                <a:gd name="T63" fmla="*/ 335 h 356"/>
                <a:gd name="T64" fmla="*/ 112 w 112"/>
                <a:gd name="T65" fmla="*/ 353 h 356"/>
                <a:gd name="T66" fmla="*/ 112 w 112"/>
                <a:gd name="T67" fmla="*/ 353 h 356"/>
                <a:gd name="T68" fmla="*/ 102 w 112"/>
                <a:gd name="T69" fmla="*/ 355 h 356"/>
                <a:gd name="T70" fmla="*/ 91 w 112"/>
                <a:gd name="T71" fmla="*/ 356 h 356"/>
                <a:gd name="T72" fmla="*/ 91 w 112"/>
                <a:gd name="T73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2" h="356">
                  <a:moveTo>
                    <a:pt x="91" y="356"/>
                  </a:moveTo>
                  <a:lnTo>
                    <a:pt x="91" y="356"/>
                  </a:lnTo>
                  <a:lnTo>
                    <a:pt x="79" y="355"/>
                  </a:lnTo>
                  <a:lnTo>
                    <a:pt x="68" y="352"/>
                  </a:lnTo>
                  <a:lnTo>
                    <a:pt x="59" y="347"/>
                  </a:lnTo>
                  <a:lnTo>
                    <a:pt x="49" y="340"/>
                  </a:lnTo>
                  <a:lnTo>
                    <a:pt x="42" y="330"/>
                  </a:lnTo>
                  <a:lnTo>
                    <a:pt x="37" y="320"/>
                  </a:lnTo>
                  <a:lnTo>
                    <a:pt x="34" y="307"/>
                  </a:lnTo>
                  <a:lnTo>
                    <a:pt x="33" y="292"/>
                  </a:lnTo>
                  <a:lnTo>
                    <a:pt x="33" y="93"/>
                  </a:lnTo>
                  <a:lnTo>
                    <a:pt x="0" y="93"/>
                  </a:lnTo>
                  <a:lnTo>
                    <a:pt x="0" y="76"/>
                  </a:lnTo>
                  <a:lnTo>
                    <a:pt x="33" y="76"/>
                  </a:lnTo>
                  <a:lnTo>
                    <a:pt x="33" y="10"/>
                  </a:lnTo>
                  <a:lnTo>
                    <a:pt x="60" y="0"/>
                  </a:lnTo>
                  <a:lnTo>
                    <a:pt x="60" y="76"/>
                  </a:lnTo>
                  <a:lnTo>
                    <a:pt x="112" y="76"/>
                  </a:lnTo>
                  <a:lnTo>
                    <a:pt x="112" y="93"/>
                  </a:lnTo>
                  <a:lnTo>
                    <a:pt x="60" y="93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62" y="303"/>
                  </a:lnTo>
                  <a:lnTo>
                    <a:pt x="63" y="311"/>
                  </a:lnTo>
                  <a:lnTo>
                    <a:pt x="66" y="318"/>
                  </a:lnTo>
                  <a:lnTo>
                    <a:pt x="69" y="324"/>
                  </a:lnTo>
                  <a:lnTo>
                    <a:pt x="76" y="329"/>
                  </a:lnTo>
                  <a:lnTo>
                    <a:pt x="82" y="333"/>
                  </a:lnTo>
                  <a:lnTo>
                    <a:pt x="89" y="335"/>
                  </a:lnTo>
                  <a:lnTo>
                    <a:pt x="99" y="337"/>
                  </a:lnTo>
                  <a:lnTo>
                    <a:pt x="99" y="337"/>
                  </a:lnTo>
                  <a:lnTo>
                    <a:pt x="112" y="335"/>
                  </a:lnTo>
                  <a:lnTo>
                    <a:pt x="112" y="353"/>
                  </a:lnTo>
                  <a:lnTo>
                    <a:pt x="112" y="353"/>
                  </a:lnTo>
                  <a:lnTo>
                    <a:pt x="102" y="355"/>
                  </a:lnTo>
                  <a:lnTo>
                    <a:pt x="91" y="356"/>
                  </a:lnTo>
                  <a:lnTo>
                    <a:pt x="91" y="3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2" name="Freeform 52">
              <a:extLst>
                <a:ext uri="{FF2B5EF4-FFF2-40B4-BE49-F238E27FC236}">
                  <a16:creationId xmlns:a16="http://schemas.microsoft.com/office/drawing/2014/main" id="{81FD8D43-4DB8-4F89-A63A-972830787B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89" y="1768"/>
              <a:ext cx="204" cy="288"/>
            </a:xfrm>
            <a:custGeom>
              <a:avLst/>
              <a:gdLst>
                <a:gd name="T0" fmla="*/ 26 w 204"/>
                <a:gd name="T1" fmla="*/ 157 h 288"/>
                <a:gd name="T2" fmla="*/ 33 w 204"/>
                <a:gd name="T3" fmla="*/ 202 h 288"/>
                <a:gd name="T4" fmla="*/ 46 w 204"/>
                <a:gd name="T5" fmla="*/ 229 h 288"/>
                <a:gd name="T6" fmla="*/ 58 w 204"/>
                <a:gd name="T7" fmla="*/ 243 h 288"/>
                <a:gd name="T8" fmla="*/ 72 w 204"/>
                <a:gd name="T9" fmla="*/ 254 h 288"/>
                <a:gd name="T10" fmla="*/ 89 w 204"/>
                <a:gd name="T11" fmla="*/ 261 h 288"/>
                <a:gd name="T12" fmla="*/ 109 w 204"/>
                <a:gd name="T13" fmla="*/ 266 h 288"/>
                <a:gd name="T14" fmla="*/ 119 w 204"/>
                <a:gd name="T15" fmla="*/ 266 h 288"/>
                <a:gd name="T16" fmla="*/ 156 w 204"/>
                <a:gd name="T17" fmla="*/ 261 h 288"/>
                <a:gd name="T18" fmla="*/ 185 w 204"/>
                <a:gd name="T19" fmla="*/ 249 h 288"/>
                <a:gd name="T20" fmla="*/ 194 w 204"/>
                <a:gd name="T21" fmla="*/ 268 h 288"/>
                <a:gd name="T22" fmla="*/ 161 w 204"/>
                <a:gd name="T23" fmla="*/ 281 h 288"/>
                <a:gd name="T24" fmla="*/ 119 w 204"/>
                <a:gd name="T25" fmla="*/ 288 h 288"/>
                <a:gd name="T26" fmla="*/ 105 w 204"/>
                <a:gd name="T27" fmla="*/ 286 h 288"/>
                <a:gd name="T28" fmla="*/ 79 w 204"/>
                <a:gd name="T29" fmla="*/ 281 h 288"/>
                <a:gd name="T30" fmla="*/ 58 w 204"/>
                <a:gd name="T31" fmla="*/ 272 h 288"/>
                <a:gd name="T32" fmla="*/ 40 w 204"/>
                <a:gd name="T33" fmla="*/ 258 h 288"/>
                <a:gd name="T34" fmla="*/ 24 w 204"/>
                <a:gd name="T35" fmla="*/ 240 h 288"/>
                <a:gd name="T36" fmla="*/ 12 w 204"/>
                <a:gd name="T37" fmla="*/ 217 h 288"/>
                <a:gd name="T38" fmla="*/ 4 w 204"/>
                <a:gd name="T39" fmla="*/ 191 h 288"/>
                <a:gd name="T40" fmla="*/ 0 w 204"/>
                <a:gd name="T41" fmla="*/ 160 h 288"/>
                <a:gd name="T42" fmla="*/ 0 w 204"/>
                <a:gd name="T43" fmla="*/ 142 h 288"/>
                <a:gd name="T44" fmla="*/ 1 w 204"/>
                <a:gd name="T45" fmla="*/ 111 h 288"/>
                <a:gd name="T46" fmla="*/ 7 w 204"/>
                <a:gd name="T47" fmla="*/ 84 h 288"/>
                <a:gd name="T48" fmla="*/ 15 w 204"/>
                <a:gd name="T49" fmla="*/ 59 h 288"/>
                <a:gd name="T50" fmla="*/ 27 w 204"/>
                <a:gd name="T51" fmla="*/ 38 h 288"/>
                <a:gd name="T52" fmla="*/ 43 w 204"/>
                <a:gd name="T53" fmla="*/ 23 h 288"/>
                <a:gd name="T54" fmla="*/ 61 w 204"/>
                <a:gd name="T55" fmla="*/ 10 h 288"/>
                <a:gd name="T56" fmla="*/ 81 w 204"/>
                <a:gd name="T57" fmla="*/ 3 h 288"/>
                <a:gd name="T58" fmla="*/ 105 w 204"/>
                <a:gd name="T59" fmla="*/ 0 h 288"/>
                <a:gd name="T60" fmla="*/ 116 w 204"/>
                <a:gd name="T61" fmla="*/ 0 h 288"/>
                <a:gd name="T62" fmla="*/ 136 w 204"/>
                <a:gd name="T63" fmla="*/ 4 h 288"/>
                <a:gd name="T64" fmla="*/ 155 w 204"/>
                <a:gd name="T65" fmla="*/ 12 h 288"/>
                <a:gd name="T66" fmla="*/ 171 w 204"/>
                <a:gd name="T67" fmla="*/ 23 h 288"/>
                <a:gd name="T68" fmla="*/ 184 w 204"/>
                <a:gd name="T69" fmla="*/ 39 h 288"/>
                <a:gd name="T70" fmla="*/ 193 w 204"/>
                <a:gd name="T71" fmla="*/ 59 h 288"/>
                <a:gd name="T72" fmla="*/ 200 w 204"/>
                <a:gd name="T73" fmla="*/ 84 h 288"/>
                <a:gd name="T74" fmla="*/ 204 w 204"/>
                <a:gd name="T75" fmla="*/ 113 h 288"/>
                <a:gd name="T76" fmla="*/ 26 w 204"/>
                <a:gd name="T77" fmla="*/ 157 h 288"/>
                <a:gd name="T78" fmla="*/ 105 w 204"/>
                <a:gd name="T79" fmla="*/ 18 h 288"/>
                <a:gd name="T80" fmla="*/ 86 w 204"/>
                <a:gd name="T81" fmla="*/ 21 h 288"/>
                <a:gd name="T82" fmla="*/ 70 w 204"/>
                <a:gd name="T83" fmla="*/ 27 h 288"/>
                <a:gd name="T84" fmla="*/ 56 w 204"/>
                <a:gd name="T85" fmla="*/ 38 h 288"/>
                <a:gd name="T86" fmla="*/ 46 w 204"/>
                <a:gd name="T87" fmla="*/ 52 h 288"/>
                <a:gd name="T88" fmla="*/ 30 w 204"/>
                <a:gd name="T89" fmla="*/ 90 h 288"/>
                <a:gd name="T90" fmla="*/ 26 w 204"/>
                <a:gd name="T91" fmla="*/ 139 h 288"/>
                <a:gd name="T92" fmla="*/ 177 w 204"/>
                <a:gd name="T93" fmla="*/ 116 h 288"/>
                <a:gd name="T94" fmla="*/ 171 w 204"/>
                <a:gd name="T95" fmla="*/ 75 h 288"/>
                <a:gd name="T96" fmla="*/ 159 w 204"/>
                <a:gd name="T97" fmla="*/ 44 h 288"/>
                <a:gd name="T98" fmla="*/ 148 w 204"/>
                <a:gd name="T99" fmla="*/ 33 h 288"/>
                <a:gd name="T100" fmla="*/ 136 w 204"/>
                <a:gd name="T101" fmla="*/ 26 h 288"/>
                <a:gd name="T102" fmla="*/ 122 w 204"/>
                <a:gd name="T103" fmla="*/ 21 h 288"/>
                <a:gd name="T104" fmla="*/ 105 w 204"/>
                <a:gd name="T105" fmla="*/ 1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4" h="288">
                  <a:moveTo>
                    <a:pt x="26" y="157"/>
                  </a:moveTo>
                  <a:lnTo>
                    <a:pt x="26" y="157"/>
                  </a:lnTo>
                  <a:lnTo>
                    <a:pt x="29" y="180"/>
                  </a:lnTo>
                  <a:lnTo>
                    <a:pt x="33" y="202"/>
                  </a:lnTo>
                  <a:lnTo>
                    <a:pt x="41" y="220"/>
                  </a:lnTo>
                  <a:lnTo>
                    <a:pt x="46" y="229"/>
                  </a:lnTo>
                  <a:lnTo>
                    <a:pt x="52" y="237"/>
                  </a:lnTo>
                  <a:lnTo>
                    <a:pt x="58" y="243"/>
                  </a:lnTo>
                  <a:lnTo>
                    <a:pt x="64" y="249"/>
                  </a:lnTo>
                  <a:lnTo>
                    <a:pt x="72" y="254"/>
                  </a:lnTo>
                  <a:lnTo>
                    <a:pt x="79" y="258"/>
                  </a:lnTo>
                  <a:lnTo>
                    <a:pt x="89" y="261"/>
                  </a:lnTo>
                  <a:lnTo>
                    <a:pt x="98" y="265"/>
                  </a:lnTo>
                  <a:lnTo>
                    <a:pt x="109" y="266"/>
                  </a:lnTo>
                  <a:lnTo>
                    <a:pt x="119" y="266"/>
                  </a:lnTo>
                  <a:lnTo>
                    <a:pt x="119" y="266"/>
                  </a:lnTo>
                  <a:lnTo>
                    <a:pt x="138" y="265"/>
                  </a:lnTo>
                  <a:lnTo>
                    <a:pt x="156" y="261"/>
                  </a:lnTo>
                  <a:lnTo>
                    <a:pt x="173" y="255"/>
                  </a:lnTo>
                  <a:lnTo>
                    <a:pt x="185" y="249"/>
                  </a:lnTo>
                  <a:lnTo>
                    <a:pt x="194" y="268"/>
                  </a:lnTo>
                  <a:lnTo>
                    <a:pt x="194" y="268"/>
                  </a:lnTo>
                  <a:lnTo>
                    <a:pt x="179" y="275"/>
                  </a:lnTo>
                  <a:lnTo>
                    <a:pt x="161" y="281"/>
                  </a:lnTo>
                  <a:lnTo>
                    <a:pt x="141" y="286"/>
                  </a:lnTo>
                  <a:lnTo>
                    <a:pt x="119" y="288"/>
                  </a:lnTo>
                  <a:lnTo>
                    <a:pt x="119" y="288"/>
                  </a:lnTo>
                  <a:lnTo>
                    <a:pt x="105" y="286"/>
                  </a:lnTo>
                  <a:lnTo>
                    <a:pt x="92" y="284"/>
                  </a:lnTo>
                  <a:lnTo>
                    <a:pt x="79" y="281"/>
                  </a:lnTo>
                  <a:lnTo>
                    <a:pt x="69" y="278"/>
                  </a:lnTo>
                  <a:lnTo>
                    <a:pt x="58" y="272"/>
                  </a:lnTo>
                  <a:lnTo>
                    <a:pt x="49" y="266"/>
                  </a:lnTo>
                  <a:lnTo>
                    <a:pt x="40" y="258"/>
                  </a:lnTo>
                  <a:lnTo>
                    <a:pt x="32" y="249"/>
                  </a:lnTo>
                  <a:lnTo>
                    <a:pt x="24" y="240"/>
                  </a:lnTo>
                  <a:lnTo>
                    <a:pt x="18" y="229"/>
                  </a:lnTo>
                  <a:lnTo>
                    <a:pt x="12" y="217"/>
                  </a:lnTo>
                  <a:lnTo>
                    <a:pt x="7" y="205"/>
                  </a:lnTo>
                  <a:lnTo>
                    <a:pt x="4" y="191"/>
                  </a:lnTo>
                  <a:lnTo>
                    <a:pt x="1" y="176"/>
                  </a:lnTo>
                  <a:lnTo>
                    <a:pt x="0" y="160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27"/>
                  </a:lnTo>
                  <a:lnTo>
                    <a:pt x="1" y="111"/>
                  </a:lnTo>
                  <a:lnTo>
                    <a:pt x="4" y="98"/>
                  </a:lnTo>
                  <a:lnTo>
                    <a:pt x="7" y="84"/>
                  </a:lnTo>
                  <a:lnTo>
                    <a:pt x="10" y="72"/>
                  </a:lnTo>
                  <a:lnTo>
                    <a:pt x="15" y="59"/>
                  </a:lnTo>
                  <a:lnTo>
                    <a:pt x="21" y="49"/>
                  </a:lnTo>
                  <a:lnTo>
                    <a:pt x="27" y="38"/>
                  </a:lnTo>
                  <a:lnTo>
                    <a:pt x="35" y="30"/>
                  </a:lnTo>
                  <a:lnTo>
                    <a:pt x="43" y="23"/>
                  </a:lnTo>
                  <a:lnTo>
                    <a:pt x="52" y="15"/>
                  </a:lnTo>
                  <a:lnTo>
                    <a:pt x="61" y="10"/>
                  </a:lnTo>
                  <a:lnTo>
                    <a:pt x="70" y="6"/>
                  </a:lnTo>
                  <a:lnTo>
                    <a:pt x="81" y="3"/>
                  </a:lnTo>
                  <a:lnTo>
                    <a:pt x="93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16" y="0"/>
                  </a:lnTo>
                  <a:lnTo>
                    <a:pt x="127" y="1"/>
                  </a:lnTo>
                  <a:lnTo>
                    <a:pt x="136" y="4"/>
                  </a:lnTo>
                  <a:lnTo>
                    <a:pt x="147" y="7"/>
                  </a:lnTo>
                  <a:lnTo>
                    <a:pt x="155" y="12"/>
                  </a:lnTo>
                  <a:lnTo>
                    <a:pt x="164" y="16"/>
                  </a:lnTo>
                  <a:lnTo>
                    <a:pt x="171" y="23"/>
                  </a:lnTo>
                  <a:lnTo>
                    <a:pt x="177" y="30"/>
                  </a:lnTo>
                  <a:lnTo>
                    <a:pt x="184" y="39"/>
                  </a:lnTo>
                  <a:lnTo>
                    <a:pt x="188" y="49"/>
                  </a:lnTo>
                  <a:lnTo>
                    <a:pt x="193" y="59"/>
                  </a:lnTo>
                  <a:lnTo>
                    <a:pt x="197" y="72"/>
                  </a:lnTo>
                  <a:lnTo>
                    <a:pt x="200" y="84"/>
                  </a:lnTo>
                  <a:lnTo>
                    <a:pt x="202" y="98"/>
                  </a:lnTo>
                  <a:lnTo>
                    <a:pt x="204" y="113"/>
                  </a:lnTo>
                  <a:lnTo>
                    <a:pt x="204" y="130"/>
                  </a:lnTo>
                  <a:lnTo>
                    <a:pt x="26" y="157"/>
                  </a:lnTo>
                  <a:close/>
                  <a:moveTo>
                    <a:pt x="105" y="18"/>
                  </a:moveTo>
                  <a:lnTo>
                    <a:pt x="105" y="18"/>
                  </a:lnTo>
                  <a:lnTo>
                    <a:pt x="95" y="19"/>
                  </a:lnTo>
                  <a:lnTo>
                    <a:pt x="86" y="21"/>
                  </a:lnTo>
                  <a:lnTo>
                    <a:pt x="78" y="24"/>
                  </a:lnTo>
                  <a:lnTo>
                    <a:pt x="70" y="27"/>
                  </a:lnTo>
                  <a:lnTo>
                    <a:pt x="63" y="32"/>
                  </a:lnTo>
                  <a:lnTo>
                    <a:pt x="56" y="38"/>
                  </a:lnTo>
                  <a:lnTo>
                    <a:pt x="50" y="44"/>
                  </a:lnTo>
                  <a:lnTo>
                    <a:pt x="46" y="52"/>
                  </a:lnTo>
                  <a:lnTo>
                    <a:pt x="37" y="70"/>
                  </a:lnTo>
                  <a:lnTo>
                    <a:pt x="30" y="90"/>
                  </a:lnTo>
                  <a:lnTo>
                    <a:pt x="27" y="113"/>
                  </a:lnTo>
                  <a:lnTo>
                    <a:pt x="26" y="139"/>
                  </a:lnTo>
                  <a:lnTo>
                    <a:pt x="177" y="116"/>
                  </a:lnTo>
                  <a:lnTo>
                    <a:pt x="177" y="116"/>
                  </a:lnTo>
                  <a:lnTo>
                    <a:pt x="176" y="93"/>
                  </a:lnTo>
                  <a:lnTo>
                    <a:pt x="171" y="75"/>
                  </a:lnTo>
                  <a:lnTo>
                    <a:pt x="167" y="58"/>
                  </a:lnTo>
                  <a:lnTo>
                    <a:pt x="159" y="44"/>
                  </a:lnTo>
                  <a:lnTo>
                    <a:pt x="155" y="38"/>
                  </a:lnTo>
                  <a:lnTo>
                    <a:pt x="148" y="33"/>
                  </a:lnTo>
                  <a:lnTo>
                    <a:pt x="142" y="29"/>
                  </a:lnTo>
                  <a:lnTo>
                    <a:pt x="136" y="26"/>
                  </a:lnTo>
                  <a:lnTo>
                    <a:pt x="130" y="23"/>
                  </a:lnTo>
                  <a:lnTo>
                    <a:pt x="122" y="21"/>
                  </a:lnTo>
                  <a:lnTo>
                    <a:pt x="105" y="18"/>
                  </a:lnTo>
                  <a:lnTo>
                    <a:pt x="105" y="1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3" name="Freeform 53">
              <a:extLst>
                <a:ext uri="{FF2B5EF4-FFF2-40B4-BE49-F238E27FC236}">
                  <a16:creationId xmlns:a16="http://schemas.microsoft.com/office/drawing/2014/main" id="{19B7356C-C975-47EE-8743-048C24AE4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1" y="1768"/>
              <a:ext cx="184" cy="281"/>
            </a:xfrm>
            <a:custGeom>
              <a:avLst/>
              <a:gdLst>
                <a:gd name="T0" fmla="*/ 157 w 184"/>
                <a:gd name="T1" fmla="*/ 281 h 281"/>
                <a:gd name="T2" fmla="*/ 157 w 184"/>
                <a:gd name="T3" fmla="*/ 88 h 281"/>
                <a:gd name="T4" fmla="*/ 157 w 184"/>
                <a:gd name="T5" fmla="*/ 88 h 281"/>
                <a:gd name="T6" fmla="*/ 155 w 184"/>
                <a:gd name="T7" fmla="*/ 72 h 281"/>
                <a:gd name="T8" fmla="*/ 152 w 184"/>
                <a:gd name="T9" fmla="*/ 58 h 281"/>
                <a:gd name="T10" fmla="*/ 148 w 184"/>
                <a:gd name="T11" fmla="*/ 45 h 281"/>
                <a:gd name="T12" fmla="*/ 140 w 184"/>
                <a:gd name="T13" fmla="*/ 35 h 281"/>
                <a:gd name="T14" fmla="*/ 131 w 184"/>
                <a:gd name="T15" fmla="*/ 27 h 281"/>
                <a:gd name="T16" fmla="*/ 118 w 184"/>
                <a:gd name="T17" fmla="*/ 23 h 281"/>
                <a:gd name="T18" fmla="*/ 103 w 184"/>
                <a:gd name="T19" fmla="*/ 19 h 281"/>
                <a:gd name="T20" fmla="*/ 85 w 184"/>
                <a:gd name="T21" fmla="*/ 18 h 281"/>
                <a:gd name="T22" fmla="*/ 85 w 184"/>
                <a:gd name="T23" fmla="*/ 18 h 281"/>
                <a:gd name="T24" fmla="*/ 69 w 184"/>
                <a:gd name="T25" fmla="*/ 19 h 281"/>
                <a:gd name="T26" fmla="*/ 54 w 184"/>
                <a:gd name="T27" fmla="*/ 21 h 281"/>
                <a:gd name="T28" fmla="*/ 40 w 184"/>
                <a:gd name="T29" fmla="*/ 24 h 281"/>
                <a:gd name="T30" fmla="*/ 28 w 184"/>
                <a:gd name="T31" fmla="*/ 29 h 281"/>
                <a:gd name="T32" fmla="*/ 28 w 184"/>
                <a:gd name="T33" fmla="*/ 281 h 281"/>
                <a:gd name="T34" fmla="*/ 0 w 184"/>
                <a:gd name="T35" fmla="*/ 281 h 281"/>
                <a:gd name="T36" fmla="*/ 0 w 184"/>
                <a:gd name="T37" fmla="*/ 18 h 281"/>
                <a:gd name="T38" fmla="*/ 0 w 184"/>
                <a:gd name="T39" fmla="*/ 18 h 281"/>
                <a:gd name="T40" fmla="*/ 19 w 184"/>
                <a:gd name="T41" fmla="*/ 10 h 281"/>
                <a:gd name="T42" fmla="*/ 40 w 184"/>
                <a:gd name="T43" fmla="*/ 4 h 281"/>
                <a:gd name="T44" fmla="*/ 62 w 184"/>
                <a:gd name="T45" fmla="*/ 1 h 281"/>
                <a:gd name="T46" fmla="*/ 85 w 184"/>
                <a:gd name="T47" fmla="*/ 0 h 281"/>
                <a:gd name="T48" fmla="*/ 85 w 184"/>
                <a:gd name="T49" fmla="*/ 0 h 281"/>
                <a:gd name="T50" fmla="*/ 109 w 184"/>
                <a:gd name="T51" fmla="*/ 1 h 281"/>
                <a:gd name="T52" fmla="*/ 129 w 184"/>
                <a:gd name="T53" fmla="*/ 6 h 281"/>
                <a:gd name="T54" fmla="*/ 138 w 184"/>
                <a:gd name="T55" fmla="*/ 9 h 281"/>
                <a:gd name="T56" fmla="*/ 146 w 184"/>
                <a:gd name="T57" fmla="*/ 12 h 281"/>
                <a:gd name="T58" fmla="*/ 154 w 184"/>
                <a:gd name="T59" fmla="*/ 16 h 281"/>
                <a:gd name="T60" fmla="*/ 160 w 184"/>
                <a:gd name="T61" fmla="*/ 23 h 281"/>
                <a:gd name="T62" fmla="*/ 166 w 184"/>
                <a:gd name="T63" fmla="*/ 29 h 281"/>
                <a:gd name="T64" fmla="*/ 171 w 184"/>
                <a:gd name="T65" fmla="*/ 35 h 281"/>
                <a:gd name="T66" fmla="*/ 175 w 184"/>
                <a:gd name="T67" fmla="*/ 42 h 281"/>
                <a:gd name="T68" fmla="*/ 178 w 184"/>
                <a:gd name="T69" fmla="*/ 50 h 281"/>
                <a:gd name="T70" fmla="*/ 183 w 184"/>
                <a:gd name="T71" fmla="*/ 68 h 281"/>
                <a:gd name="T72" fmla="*/ 184 w 184"/>
                <a:gd name="T73" fmla="*/ 88 h 281"/>
                <a:gd name="T74" fmla="*/ 184 w 184"/>
                <a:gd name="T75" fmla="*/ 281 h 281"/>
                <a:gd name="T76" fmla="*/ 157 w 184"/>
                <a:gd name="T77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4" h="281">
                  <a:moveTo>
                    <a:pt x="157" y="281"/>
                  </a:moveTo>
                  <a:lnTo>
                    <a:pt x="157" y="88"/>
                  </a:lnTo>
                  <a:lnTo>
                    <a:pt x="157" y="88"/>
                  </a:lnTo>
                  <a:lnTo>
                    <a:pt x="155" y="72"/>
                  </a:lnTo>
                  <a:lnTo>
                    <a:pt x="152" y="58"/>
                  </a:lnTo>
                  <a:lnTo>
                    <a:pt x="148" y="45"/>
                  </a:lnTo>
                  <a:lnTo>
                    <a:pt x="140" y="35"/>
                  </a:lnTo>
                  <a:lnTo>
                    <a:pt x="131" y="27"/>
                  </a:lnTo>
                  <a:lnTo>
                    <a:pt x="118" y="23"/>
                  </a:lnTo>
                  <a:lnTo>
                    <a:pt x="103" y="19"/>
                  </a:lnTo>
                  <a:lnTo>
                    <a:pt x="85" y="18"/>
                  </a:lnTo>
                  <a:lnTo>
                    <a:pt x="85" y="18"/>
                  </a:lnTo>
                  <a:lnTo>
                    <a:pt x="69" y="19"/>
                  </a:lnTo>
                  <a:lnTo>
                    <a:pt x="54" y="21"/>
                  </a:lnTo>
                  <a:lnTo>
                    <a:pt x="40" y="24"/>
                  </a:lnTo>
                  <a:lnTo>
                    <a:pt x="28" y="29"/>
                  </a:lnTo>
                  <a:lnTo>
                    <a:pt x="28" y="281"/>
                  </a:lnTo>
                  <a:lnTo>
                    <a:pt x="0" y="28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9" y="10"/>
                  </a:lnTo>
                  <a:lnTo>
                    <a:pt x="40" y="4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109" y="1"/>
                  </a:lnTo>
                  <a:lnTo>
                    <a:pt x="129" y="6"/>
                  </a:lnTo>
                  <a:lnTo>
                    <a:pt x="138" y="9"/>
                  </a:lnTo>
                  <a:lnTo>
                    <a:pt x="146" y="12"/>
                  </a:lnTo>
                  <a:lnTo>
                    <a:pt x="154" y="16"/>
                  </a:lnTo>
                  <a:lnTo>
                    <a:pt x="160" y="23"/>
                  </a:lnTo>
                  <a:lnTo>
                    <a:pt x="166" y="29"/>
                  </a:lnTo>
                  <a:lnTo>
                    <a:pt x="171" y="35"/>
                  </a:lnTo>
                  <a:lnTo>
                    <a:pt x="175" y="42"/>
                  </a:lnTo>
                  <a:lnTo>
                    <a:pt x="178" y="50"/>
                  </a:lnTo>
                  <a:lnTo>
                    <a:pt x="183" y="68"/>
                  </a:lnTo>
                  <a:lnTo>
                    <a:pt x="184" y="88"/>
                  </a:lnTo>
                  <a:lnTo>
                    <a:pt x="184" y="281"/>
                  </a:lnTo>
                  <a:lnTo>
                    <a:pt x="157" y="2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44DC6DC-67DF-46E4-A0B7-A717CBCFD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8" y="1772"/>
              <a:ext cx="179" cy="284"/>
            </a:xfrm>
            <a:custGeom>
              <a:avLst/>
              <a:gdLst>
                <a:gd name="T0" fmla="*/ 93 w 179"/>
                <a:gd name="T1" fmla="*/ 284 h 284"/>
                <a:gd name="T2" fmla="*/ 93 w 179"/>
                <a:gd name="T3" fmla="*/ 284 h 284"/>
                <a:gd name="T4" fmla="*/ 72 w 179"/>
                <a:gd name="T5" fmla="*/ 282 h 284"/>
                <a:gd name="T6" fmla="*/ 53 w 179"/>
                <a:gd name="T7" fmla="*/ 277 h 284"/>
                <a:gd name="T8" fmla="*/ 36 w 179"/>
                <a:gd name="T9" fmla="*/ 271 h 284"/>
                <a:gd name="T10" fmla="*/ 30 w 179"/>
                <a:gd name="T11" fmla="*/ 267 h 284"/>
                <a:gd name="T12" fmla="*/ 24 w 179"/>
                <a:gd name="T13" fmla="*/ 262 h 284"/>
                <a:gd name="T14" fmla="*/ 18 w 179"/>
                <a:gd name="T15" fmla="*/ 256 h 284"/>
                <a:gd name="T16" fmla="*/ 13 w 179"/>
                <a:gd name="T17" fmla="*/ 250 h 284"/>
                <a:gd name="T18" fmla="*/ 10 w 179"/>
                <a:gd name="T19" fmla="*/ 242 h 284"/>
                <a:gd name="T20" fmla="*/ 6 w 179"/>
                <a:gd name="T21" fmla="*/ 235 h 284"/>
                <a:gd name="T22" fmla="*/ 1 w 179"/>
                <a:gd name="T23" fmla="*/ 218 h 284"/>
                <a:gd name="T24" fmla="*/ 0 w 179"/>
                <a:gd name="T25" fmla="*/ 196 h 284"/>
                <a:gd name="T26" fmla="*/ 0 w 179"/>
                <a:gd name="T27" fmla="*/ 0 h 284"/>
                <a:gd name="T28" fmla="*/ 29 w 179"/>
                <a:gd name="T29" fmla="*/ 0 h 284"/>
                <a:gd name="T30" fmla="*/ 29 w 179"/>
                <a:gd name="T31" fmla="*/ 196 h 284"/>
                <a:gd name="T32" fmla="*/ 29 w 179"/>
                <a:gd name="T33" fmla="*/ 196 h 284"/>
                <a:gd name="T34" fmla="*/ 29 w 179"/>
                <a:gd name="T35" fmla="*/ 212 h 284"/>
                <a:gd name="T36" fmla="*/ 32 w 179"/>
                <a:gd name="T37" fmla="*/ 225 h 284"/>
                <a:gd name="T38" fmla="*/ 36 w 179"/>
                <a:gd name="T39" fmla="*/ 238 h 284"/>
                <a:gd name="T40" fmla="*/ 44 w 179"/>
                <a:gd name="T41" fmla="*/ 247 h 284"/>
                <a:gd name="T42" fmla="*/ 53 w 179"/>
                <a:gd name="T43" fmla="*/ 254 h 284"/>
                <a:gd name="T44" fmla="*/ 64 w 179"/>
                <a:gd name="T45" fmla="*/ 259 h 284"/>
                <a:gd name="T46" fmla="*/ 78 w 179"/>
                <a:gd name="T47" fmla="*/ 262 h 284"/>
                <a:gd name="T48" fmla="*/ 93 w 179"/>
                <a:gd name="T49" fmla="*/ 264 h 284"/>
                <a:gd name="T50" fmla="*/ 93 w 179"/>
                <a:gd name="T51" fmla="*/ 264 h 284"/>
                <a:gd name="T52" fmla="*/ 108 w 179"/>
                <a:gd name="T53" fmla="*/ 264 h 284"/>
                <a:gd name="T54" fmla="*/ 124 w 179"/>
                <a:gd name="T55" fmla="*/ 261 h 284"/>
                <a:gd name="T56" fmla="*/ 139 w 179"/>
                <a:gd name="T57" fmla="*/ 257 h 284"/>
                <a:gd name="T58" fmla="*/ 151 w 179"/>
                <a:gd name="T59" fmla="*/ 253 h 284"/>
                <a:gd name="T60" fmla="*/ 151 w 179"/>
                <a:gd name="T61" fmla="*/ 0 h 284"/>
                <a:gd name="T62" fmla="*/ 179 w 179"/>
                <a:gd name="T63" fmla="*/ 0 h 284"/>
                <a:gd name="T64" fmla="*/ 179 w 179"/>
                <a:gd name="T65" fmla="*/ 262 h 284"/>
                <a:gd name="T66" fmla="*/ 179 w 179"/>
                <a:gd name="T67" fmla="*/ 262 h 284"/>
                <a:gd name="T68" fmla="*/ 162 w 179"/>
                <a:gd name="T69" fmla="*/ 270 h 284"/>
                <a:gd name="T70" fmla="*/ 141 w 179"/>
                <a:gd name="T71" fmla="*/ 277 h 284"/>
                <a:gd name="T72" fmla="*/ 118 w 179"/>
                <a:gd name="T73" fmla="*/ 282 h 284"/>
                <a:gd name="T74" fmla="*/ 93 w 179"/>
                <a:gd name="T75" fmla="*/ 284 h 284"/>
                <a:gd name="T76" fmla="*/ 93 w 179"/>
                <a:gd name="T77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9" h="284">
                  <a:moveTo>
                    <a:pt x="93" y="284"/>
                  </a:moveTo>
                  <a:lnTo>
                    <a:pt x="93" y="284"/>
                  </a:lnTo>
                  <a:lnTo>
                    <a:pt x="72" y="282"/>
                  </a:lnTo>
                  <a:lnTo>
                    <a:pt x="53" y="277"/>
                  </a:lnTo>
                  <a:lnTo>
                    <a:pt x="36" y="271"/>
                  </a:lnTo>
                  <a:lnTo>
                    <a:pt x="30" y="267"/>
                  </a:lnTo>
                  <a:lnTo>
                    <a:pt x="24" y="262"/>
                  </a:lnTo>
                  <a:lnTo>
                    <a:pt x="18" y="256"/>
                  </a:lnTo>
                  <a:lnTo>
                    <a:pt x="13" y="250"/>
                  </a:lnTo>
                  <a:lnTo>
                    <a:pt x="10" y="242"/>
                  </a:lnTo>
                  <a:lnTo>
                    <a:pt x="6" y="235"/>
                  </a:lnTo>
                  <a:lnTo>
                    <a:pt x="1" y="218"/>
                  </a:lnTo>
                  <a:lnTo>
                    <a:pt x="0" y="196"/>
                  </a:lnTo>
                  <a:lnTo>
                    <a:pt x="0" y="0"/>
                  </a:lnTo>
                  <a:lnTo>
                    <a:pt x="29" y="0"/>
                  </a:lnTo>
                  <a:lnTo>
                    <a:pt x="29" y="196"/>
                  </a:lnTo>
                  <a:lnTo>
                    <a:pt x="29" y="196"/>
                  </a:lnTo>
                  <a:lnTo>
                    <a:pt x="29" y="212"/>
                  </a:lnTo>
                  <a:lnTo>
                    <a:pt x="32" y="225"/>
                  </a:lnTo>
                  <a:lnTo>
                    <a:pt x="36" y="238"/>
                  </a:lnTo>
                  <a:lnTo>
                    <a:pt x="44" y="247"/>
                  </a:lnTo>
                  <a:lnTo>
                    <a:pt x="53" y="254"/>
                  </a:lnTo>
                  <a:lnTo>
                    <a:pt x="64" y="259"/>
                  </a:lnTo>
                  <a:lnTo>
                    <a:pt x="78" y="262"/>
                  </a:lnTo>
                  <a:lnTo>
                    <a:pt x="93" y="264"/>
                  </a:lnTo>
                  <a:lnTo>
                    <a:pt x="93" y="264"/>
                  </a:lnTo>
                  <a:lnTo>
                    <a:pt x="108" y="264"/>
                  </a:lnTo>
                  <a:lnTo>
                    <a:pt x="124" y="261"/>
                  </a:lnTo>
                  <a:lnTo>
                    <a:pt x="139" y="257"/>
                  </a:lnTo>
                  <a:lnTo>
                    <a:pt x="151" y="253"/>
                  </a:lnTo>
                  <a:lnTo>
                    <a:pt x="151" y="0"/>
                  </a:lnTo>
                  <a:lnTo>
                    <a:pt x="179" y="0"/>
                  </a:lnTo>
                  <a:lnTo>
                    <a:pt x="179" y="262"/>
                  </a:lnTo>
                  <a:lnTo>
                    <a:pt x="179" y="262"/>
                  </a:lnTo>
                  <a:lnTo>
                    <a:pt x="162" y="270"/>
                  </a:lnTo>
                  <a:lnTo>
                    <a:pt x="141" y="277"/>
                  </a:lnTo>
                  <a:lnTo>
                    <a:pt x="118" y="282"/>
                  </a:lnTo>
                  <a:lnTo>
                    <a:pt x="93" y="284"/>
                  </a:lnTo>
                  <a:lnTo>
                    <a:pt x="93" y="2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5" name="Freeform 55">
              <a:extLst>
                <a:ext uri="{FF2B5EF4-FFF2-40B4-BE49-F238E27FC236}">
                  <a16:creationId xmlns:a16="http://schemas.microsoft.com/office/drawing/2014/main" id="{C1F8F020-3850-4281-A67C-6991D3E12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6" y="1768"/>
              <a:ext cx="183" cy="281"/>
            </a:xfrm>
            <a:custGeom>
              <a:avLst/>
              <a:gdLst>
                <a:gd name="T0" fmla="*/ 155 w 183"/>
                <a:gd name="T1" fmla="*/ 281 h 281"/>
                <a:gd name="T2" fmla="*/ 155 w 183"/>
                <a:gd name="T3" fmla="*/ 88 h 281"/>
                <a:gd name="T4" fmla="*/ 155 w 183"/>
                <a:gd name="T5" fmla="*/ 88 h 281"/>
                <a:gd name="T6" fmla="*/ 155 w 183"/>
                <a:gd name="T7" fmla="*/ 72 h 281"/>
                <a:gd name="T8" fmla="*/ 152 w 183"/>
                <a:gd name="T9" fmla="*/ 58 h 281"/>
                <a:gd name="T10" fmla="*/ 148 w 183"/>
                <a:gd name="T11" fmla="*/ 45 h 281"/>
                <a:gd name="T12" fmla="*/ 140 w 183"/>
                <a:gd name="T13" fmla="*/ 35 h 281"/>
                <a:gd name="T14" fmla="*/ 131 w 183"/>
                <a:gd name="T15" fmla="*/ 27 h 281"/>
                <a:gd name="T16" fmla="*/ 117 w 183"/>
                <a:gd name="T17" fmla="*/ 23 h 281"/>
                <a:gd name="T18" fmla="*/ 103 w 183"/>
                <a:gd name="T19" fmla="*/ 19 h 281"/>
                <a:gd name="T20" fmla="*/ 85 w 183"/>
                <a:gd name="T21" fmla="*/ 18 h 281"/>
                <a:gd name="T22" fmla="*/ 85 w 183"/>
                <a:gd name="T23" fmla="*/ 18 h 281"/>
                <a:gd name="T24" fmla="*/ 69 w 183"/>
                <a:gd name="T25" fmla="*/ 19 h 281"/>
                <a:gd name="T26" fmla="*/ 54 w 183"/>
                <a:gd name="T27" fmla="*/ 21 h 281"/>
                <a:gd name="T28" fmla="*/ 40 w 183"/>
                <a:gd name="T29" fmla="*/ 24 h 281"/>
                <a:gd name="T30" fmla="*/ 28 w 183"/>
                <a:gd name="T31" fmla="*/ 29 h 281"/>
                <a:gd name="T32" fmla="*/ 28 w 183"/>
                <a:gd name="T33" fmla="*/ 281 h 281"/>
                <a:gd name="T34" fmla="*/ 0 w 183"/>
                <a:gd name="T35" fmla="*/ 281 h 281"/>
                <a:gd name="T36" fmla="*/ 0 w 183"/>
                <a:gd name="T37" fmla="*/ 18 h 281"/>
                <a:gd name="T38" fmla="*/ 0 w 183"/>
                <a:gd name="T39" fmla="*/ 18 h 281"/>
                <a:gd name="T40" fmla="*/ 19 w 183"/>
                <a:gd name="T41" fmla="*/ 10 h 281"/>
                <a:gd name="T42" fmla="*/ 39 w 183"/>
                <a:gd name="T43" fmla="*/ 4 h 281"/>
                <a:gd name="T44" fmla="*/ 62 w 183"/>
                <a:gd name="T45" fmla="*/ 1 h 281"/>
                <a:gd name="T46" fmla="*/ 85 w 183"/>
                <a:gd name="T47" fmla="*/ 0 h 281"/>
                <a:gd name="T48" fmla="*/ 85 w 183"/>
                <a:gd name="T49" fmla="*/ 0 h 281"/>
                <a:gd name="T50" fmla="*/ 109 w 183"/>
                <a:gd name="T51" fmla="*/ 1 h 281"/>
                <a:gd name="T52" fmla="*/ 129 w 183"/>
                <a:gd name="T53" fmla="*/ 6 h 281"/>
                <a:gd name="T54" fmla="*/ 138 w 183"/>
                <a:gd name="T55" fmla="*/ 9 h 281"/>
                <a:gd name="T56" fmla="*/ 146 w 183"/>
                <a:gd name="T57" fmla="*/ 12 h 281"/>
                <a:gd name="T58" fmla="*/ 154 w 183"/>
                <a:gd name="T59" fmla="*/ 16 h 281"/>
                <a:gd name="T60" fmla="*/ 160 w 183"/>
                <a:gd name="T61" fmla="*/ 23 h 281"/>
                <a:gd name="T62" fmla="*/ 166 w 183"/>
                <a:gd name="T63" fmla="*/ 29 h 281"/>
                <a:gd name="T64" fmla="*/ 171 w 183"/>
                <a:gd name="T65" fmla="*/ 35 h 281"/>
                <a:gd name="T66" fmla="*/ 174 w 183"/>
                <a:gd name="T67" fmla="*/ 42 h 281"/>
                <a:gd name="T68" fmla="*/ 178 w 183"/>
                <a:gd name="T69" fmla="*/ 50 h 281"/>
                <a:gd name="T70" fmla="*/ 183 w 183"/>
                <a:gd name="T71" fmla="*/ 68 h 281"/>
                <a:gd name="T72" fmla="*/ 183 w 183"/>
                <a:gd name="T73" fmla="*/ 88 h 281"/>
                <a:gd name="T74" fmla="*/ 183 w 183"/>
                <a:gd name="T75" fmla="*/ 281 h 281"/>
                <a:gd name="T76" fmla="*/ 155 w 183"/>
                <a:gd name="T77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3" h="281">
                  <a:moveTo>
                    <a:pt x="155" y="281"/>
                  </a:moveTo>
                  <a:lnTo>
                    <a:pt x="155" y="88"/>
                  </a:lnTo>
                  <a:lnTo>
                    <a:pt x="155" y="88"/>
                  </a:lnTo>
                  <a:lnTo>
                    <a:pt x="155" y="72"/>
                  </a:lnTo>
                  <a:lnTo>
                    <a:pt x="152" y="58"/>
                  </a:lnTo>
                  <a:lnTo>
                    <a:pt x="148" y="45"/>
                  </a:lnTo>
                  <a:lnTo>
                    <a:pt x="140" y="35"/>
                  </a:lnTo>
                  <a:lnTo>
                    <a:pt x="131" y="27"/>
                  </a:lnTo>
                  <a:lnTo>
                    <a:pt x="117" y="23"/>
                  </a:lnTo>
                  <a:lnTo>
                    <a:pt x="103" y="19"/>
                  </a:lnTo>
                  <a:lnTo>
                    <a:pt x="85" y="18"/>
                  </a:lnTo>
                  <a:lnTo>
                    <a:pt x="85" y="18"/>
                  </a:lnTo>
                  <a:lnTo>
                    <a:pt x="69" y="19"/>
                  </a:lnTo>
                  <a:lnTo>
                    <a:pt x="54" y="21"/>
                  </a:lnTo>
                  <a:lnTo>
                    <a:pt x="40" y="24"/>
                  </a:lnTo>
                  <a:lnTo>
                    <a:pt x="28" y="29"/>
                  </a:lnTo>
                  <a:lnTo>
                    <a:pt x="28" y="281"/>
                  </a:lnTo>
                  <a:lnTo>
                    <a:pt x="0" y="28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9" y="10"/>
                  </a:lnTo>
                  <a:lnTo>
                    <a:pt x="39" y="4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109" y="1"/>
                  </a:lnTo>
                  <a:lnTo>
                    <a:pt x="129" y="6"/>
                  </a:lnTo>
                  <a:lnTo>
                    <a:pt x="138" y="9"/>
                  </a:lnTo>
                  <a:lnTo>
                    <a:pt x="146" y="12"/>
                  </a:lnTo>
                  <a:lnTo>
                    <a:pt x="154" y="16"/>
                  </a:lnTo>
                  <a:lnTo>
                    <a:pt x="160" y="23"/>
                  </a:lnTo>
                  <a:lnTo>
                    <a:pt x="166" y="29"/>
                  </a:lnTo>
                  <a:lnTo>
                    <a:pt x="171" y="35"/>
                  </a:lnTo>
                  <a:lnTo>
                    <a:pt x="174" y="42"/>
                  </a:lnTo>
                  <a:lnTo>
                    <a:pt x="178" y="50"/>
                  </a:lnTo>
                  <a:lnTo>
                    <a:pt x="183" y="68"/>
                  </a:lnTo>
                  <a:lnTo>
                    <a:pt x="183" y="88"/>
                  </a:lnTo>
                  <a:lnTo>
                    <a:pt x="183" y="281"/>
                  </a:lnTo>
                  <a:lnTo>
                    <a:pt x="155" y="2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6" name="Freeform 56">
              <a:extLst>
                <a:ext uri="{FF2B5EF4-FFF2-40B4-BE49-F238E27FC236}">
                  <a16:creationId xmlns:a16="http://schemas.microsoft.com/office/drawing/2014/main" id="{2CC70027-05E1-4C2D-B6CA-C93B81AD22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78" y="1647"/>
              <a:ext cx="191" cy="409"/>
            </a:xfrm>
            <a:custGeom>
              <a:avLst/>
              <a:gdLst>
                <a:gd name="T0" fmla="*/ 115 w 191"/>
                <a:gd name="T1" fmla="*/ 409 h 409"/>
                <a:gd name="T2" fmla="*/ 87 w 191"/>
                <a:gd name="T3" fmla="*/ 405 h 409"/>
                <a:gd name="T4" fmla="*/ 64 w 191"/>
                <a:gd name="T5" fmla="*/ 398 h 409"/>
                <a:gd name="T6" fmla="*/ 44 w 191"/>
                <a:gd name="T7" fmla="*/ 386 h 409"/>
                <a:gd name="T8" fmla="*/ 27 w 191"/>
                <a:gd name="T9" fmla="*/ 369 h 409"/>
                <a:gd name="T10" fmla="*/ 15 w 191"/>
                <a:gd name="T11" fmla="*/ 349 h 409"/>
                <a:gd name="T12" fmla="*/ 6 w 191"/>
                <a:gd name="T13" fmla="*/ 326 h 409"/>
                <a:gd name="T14" fmla="*/ 1 w 191"/>
                <a:gd name="T15" fmla="*/ 298 h 409"/>
                <a:gd name="T16" fmla="*/ 0 w 191"/>
                <a:gd name="T17" fmla="*/ 271 h 409"/>
                <a:gd name="T18" fmla="*/ 1 w 191"/>
                <a:gd name="T19" fmla="*/ 242 h 409"/>
                <a:gd name="T20" fmla="*/ 7 w 191"/>
                <a:gd name="T21" fmla="*/ 214 h 409"/>
                <a:gd name="T22" fmla="*/ 17 w 191"/>
                <a:gd name="T23" fmla="*/ 188 h 409"/>
                <a:gd name="T24" fmla="*/ 29 w 191"/>
                <a:gd name="T25" fmla="*/ 166 h 409"/>
                <a:gd name="T26" fmla="*/ 46 w 191"/>
                <a:gd name="T27" fmla="*/ 148 h 409"/>
                <a:gd name="T28" fmla="*/ 67 w 191"/>
                <a:gd name="T29" fmla="*/ 134 h 409"/>
                <a:gd name="T30" fmla="*/ 92 w 191"/>
                <a:gd name="T31" fmla="*/ 125 h 409"/>
                <a:gd name="T32" fmla="*/ 119 w 191"/>
                <a:gd name="T33" fmla="*/ 122 h 409"/>
                <a:gd name="T34" fmla="*/ 141 w 191"/>
                <a:gd name="T35" fmla="*/ 124 h 409"/>
                <a:gd name="T36" fmla="*/ 164 w 191"/>
                <a:gd name="T37" fmla="*/ 0 h 409"/>
                <a:gd name="T38" fmla="*/ 191 w 191"/>
                <a:gd name="T39" fmla="*/ 389 h 409"/>
                <a:gd name="T40" fmla="*/ 178 w 191"/>
                <a:gd name="T41" fmla="*/ 396 h 409"/>
                <a:gd name="T42" fmla="*/ 138 w 191"/>
                <a:gd name="T43" fmla="*/ 407 h 409"/>
                <a:gd name="T44" fmla="*/ 115 w 191"/>
                <a:gd name="T45" fmla="*/ 409 h 409"/>
                <a:gd name="T46" fmla="*/ 164 w 191"/>
                <a:gd name="T47" fmla="*/ 147 h 409"/>
                <a:gd name="T48" fmla="*/ 124 w 191"/>
                <a:gd name="T49" fmla="*/ 140 h 409"/>
                <a:gd name="T50" fmla="*/ 110 w 191"/>
                <a:gd name="T51" fmla="*/ 142 h 409"/>
                <a:gd name="T52" fmla="*/ 87 w 191"/>
                <a:gd name="T53" fmla="*/ 147 h 409"/>
                <a:gd name="T54" fmla="*/ 69 w 191"/>
                <a:gd name="T55" fmla="*/ 157 h 409"/>
                <a:gd name="T56" fmla="*/ 55 w 191"/>
                <a:gd name="T57" fmla="*/ 171 h 409"/>
                <a:gd name="T58" fmla="*/ 43 w 191"/>
                <a:gd name="T59" fmla="*/ 189 h 409"/>
                <a:gd name="T60" fmla="*/ 32 w 191"/>
                <a:gd name="T61" fmla="*/ 220 h 409"/>
                <a:gd name="T62" fmla="*/ 27 w 191"/>
                <a:gd name="T63" fmla="*/ 266 h 409"/>
                <a:gd name="T64" fmla="*/ 29 w 191"/>
                <a:gd name="T65" fmla="*/ 292 h 409"/>
                <a:gd name="T66" fmla="*/ 38 w 191"/>
                <a:gd name="T67" fmla="*/ 335 h 409"/>
                <a:gd name="T68" fmla="*/ 47 w 191"/>
                <a:gd name="T69" fmla="*/ 353 h 409"/>
                <a:gd name="T70" fmla="*/ 60 w 191"/>
                <a:gd name="T71" fmla="*/ 369 h 409"/>
                <a:gd name="T72" fmla="*/ 75 w 191"/>
                <a:gd name="T73" fmla="*/ 379 h 409"/>
                <a:gd name="T74" fmla="*/ 95 w 191"/>
                <a:gd name="T75" fmla="*/ 386 h 409"/>
                <a:gd name="T76" fmla="*/ 116 w 191"/>
                <a:gd name="T77" fmla="*/ 389 h 409"/>
                <a:gd name="T78" fmla="*/ 132 w 191"/>
                <a:gd name="T79" fmla="*/ 389 h 409"/>
                <a:gd name="T80" fmla="*/ 156 w 191"/>
                <a:gd name="T81" fmla="*/ 384 h 409"/>
                <a:gd name="T82" fmla="*/ 164 w 191"/>
                <a:gd name="T83" fmla="*/ 147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1" h="409">
                  <a:moveTo>
                    <a:pt x="115" y="409"/>
                  </a:moveTo>
                  <a:lnTo>
                    <a:pt x="115" y="409"/>
                  </a:lnTo>
                  <a:lnTo>
                    <a:pt x="101" y="407"/>
                  </a:lnTo>
                  <a:lnTo>
                    <a:pt x="87" y="405"/>
                  </a:lnTo>
                  <a:lnTo>
                    <a:pt x="75" y="402"/>
                  </a:lnTo>
                  <a:lnTo>
                    <a:pt x="64" y="398"/>
                  </a:lnTo>
                  <a:lnTo>
                    <a:pt x="53" y="392"/>
                  </a:lnTo>
                  <a:lnTo>
                    <a:pt x="44" y="386"/>
                  </a:lnTo>
                  <a:lnTo>
                    <a:pt x="35" y="378"/>
                  </a:lnTo>
                  <a:lnTo>
                    <a:pt x="27" y="369"/>
                  </a:lnTo>
                  <a:lnTo>
                    <a:pt x="21" y="360"/>
                  </a:lnTo>
                  <a:lnTo>
                    <a:pt x="15" y="349"/>
                  </a:lnTo>
                  <a:lnTo>
                    <a:pt x="11" y="337"/>
                  </a:lnTo>
                  <a:lnTo>
                    <a:pt x="6" y="326"/>
                  </a:lnTo>
                  <a:lnTo>
                    <a:pt x="3" y="312"/>
                  </a:lnTo>
                  <a:lnTo>
                    <a:pt x="1" y="298"/>
                  </a:lnTo>
                  <a:lnTo>
                    <a:pt x="0" y="271"/>
                  </a:lnTo>
                  <a:lnTo>
                    <a:pt x="0" y="271"/>
                  </a:lnTo>
                  <a:lnTo>
                    <a:pt x="0" y="255"/>
                  </a:lnTo>
                  <a:lnTo>
                    <a:pt x="1" y="242"/>
                  </a:lnTo>
                  <a:lnTo>
                    <a:pt x="4" y="226"/>
                  </a:lnTo>
                  <a:lnTo>
                    <a:pt x="7" y="214"/>
                  </a:lnTo>
                  <a:lnTo>
                    <a:pt x="11" y="200"/>
                  </a:lnTo>
                  <a:lnTo>
                    <a:pt x="17" y="188"/>
                  </a:lnTo>
                  <a:lnTo>
                    <a:pt x="23" y="177"/>
                  </a:lnTo>
                  <a:lnTo>
                    <a:pt x="29" y="166"/>
                  </a:lnTo>
                  <a:lnTo>
                    <a:pt x="37" y="157"/>
                  </a:lnTo>
                  <a:lnTo>
                    <a:pt x="46" y="148"/>
                  </a:lnTo>
                  <a:lnTo>
                    <a:pt x="56" y="140"/>
                  </a:lnTo>
                  <a:lnTo>
                    <a:pt x="67" y="134"/>
                  </a:lnTo>
                  <a:lnTo>
                    <a:pt x="78" y="130"/>
                  </a:lnTo>
                  <a:lnTo>
                    <a:pt x="92" y="125"/>
                  </a:lnTo>
                  <a:lnTo>
                    <a:pt x="106" y="124"/>
                  </a:lnTo>
                  <a:lnTo>
                    <a:pt x="119" y="122"/>
                  </a:lnTo>
                  <a:lnTo>
                    <a:pt x="119" y="122"/>
                  </a:lnTo>
                  <a:lnTo>
                    <a:pt x="141" y="124"/>
                  </a:lnTo>
                  <a:lnTo>
                    <a:pt x="164" y="130"/>
                  </a:lnTo>
                  <a:lnTo>
                    <a:pt x="164" y="0"/>
                  </a:lnTo>
                  <a:lnTo>
                    <a:pt x="191" y="0"/>
                  </a:lnTo>
                  <a:lnTo>
                    <a:pt x="191" y="389"/>
                  </a:lnTo>
                  <a:lnTo>
                    <a:pt x="191" y="389"/>
                  </a:lnTo>
                  <a:lnTo>
                    <a:pt x="178" y="396"/>
                  </a:lnTo>
                  <a:lnTo>
                    <a:pt x="159" y="402"/>
                  </a:lnTo>
                  <a:lnTo>
                    <a:pt x="138" y="407"/>
                  </a:lnTo>
                  <a:lnTo>
                    <a:pt x="115" y="409"/>
                  </a:lnTo>
                  <a:lnTo>
                    <a:pt x="115" y="409"/>
                  </a:lnTo>
                  <a:close/>
                  <a:moveTo>
                    <a:pt x="164" y="147"/>
                  </a:moveTo>
                  <a:lnTo>
                    <a:pt x="164" y="147"/>
                  </a:lnTo>
                  <a:lnTo>
                    <a:pt x="144" y="142"/>
                  </a:lnTo>
                  <a:lnTo>
                    <a:pt x="124" y="140"/>
                  </a:lnTo>
                  <a:lnTo>
                    <a:pt x="124" y="140"/>
                  </a:lnTo>
                  <a:lnTo>
                    <a:pt x="110" y="142"/>
                  </a:lnTo>
                  <a:lnTo>
                    <a:pt x="98" y="144"/>
                  </a:lnTo>
                  <a:lnTo>
                    <a:pt x="87" y="147"/>
                  </a:lnTo>
                  <a:lnTo>
                    <a:pt x="78" y="151"/>
                  </a:lnTo>
                  <a:lnTo>
                    <a:pt x="69" y="157"/>
                  </a:lnTo>
                  <a:lnTo>
                    <a:pt x="61" y="163"/>
                  </a:lnTo>
                  <a:lnTo>
                    <a:pt x="55" y="171"/>
                  </a:lnTo>
                  <a:lnTo>
                    <a:pt x="49" y="180"/>
                  </a:lnTo>
                  <a:lnTo>
                    <a:pt x="43" y="189"/>
                  </a:lnTo>
                  <a:lnTo>
                    <a:pt x="38" y="200"/>
                  </a:lnTo>
                  <a:lnTo>
                    <a:pt x="32" y="220"/>
                  </a:lnTo>
                  <a:lnTo>
                    <a:pt x="29" y="243"/>
                  </a:lnTo>
                  <a:lnTo>
                    <a:pt x="27" y="266"/>
                  </a:lnTo>
                  <a:lnTo>
                    <a:pt x="27" y="266"/>
                  </a:lnTo>
                  <a:lnTo>
                    <a:pt x="29" y="292"/>
                  </a:lnTo>
                  <a:lnTo>
                    <a:pt x="32" y="315"/>
                  </a:lnTo>
                  <a:lnTo>
                    <a:pt x="38" y="335"/>
                  </a:lnTo>
                  <a:lnTo>
                    <a:pt x="43" y="344"/>
                  </a:lnTo>
                  <a:lnTo>
                    <a:pt x="47" y="353"/>
                  </a:lnTo>
                  <a:lnTo>
                    <a:pt x="53" y="361"/>
                  </a:lnTo>
                  <a:lnTo>
                    <a:pt x="60" y="369"/>
                  </a:lnTo>
                  <a:lnTo>
                    <a:pt x="67" y="375"/>
                  </a:lnTo>
                  <a:lnTo>
                    <a:pt x="75" y="379"/>
                  </a:lnTo>
                  <a:lnTo>
                    <a:pt x="84" y="384"/>
                  </a:lnTo>
                  <a:lnTo>
                    <a:pt x="95" y="386"/>
                  </a:lnTo>
                  <a:lnTo>
                    <a:pt x="106" y="389"/>
                  </a:lnTo>
                  <a:lnTo>
                    <a:pt x="116" y="389"/>
                  </a:lnTo>
                  <a:lnTo>
                    <a:pt x="116" y="389"/>
                  </a:lnTo>
                  <a:lnTo>
                    <a:pt x="132" y="389"/>
                  </a:lnTo>
                  <a:lnTo>
                    <a:pt x="145" y="387"/>
                  </a:lnTo>
                  <a:lnTo>
                    <a:pt x="156" y="384"/>
                  </a:lnTo>
                  <a:lnTo>
                    <a:pt x="164" y="379"/>
                  </a:lnTo>
                  <a:lnTo>
                    <a:pt x="164" y="14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7" name="Rectangle 57">
              <a:extLst>
                <a:ext uri="{FF2B5EF4-FFF2-40B4-BE49-F238E27FC236}">
                  <a16:creationId xmlns:a16="http://schemas.microsoft.com/office/drawing/2014/main" id="{BFDBE8B8-F865-4F07-B071-3A790D5228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8" y="1647"/>
              <a:ext cx="27" cy="40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8" name="Freeform 58">
              <a:extLst>
                <a:ext uri="{FF2B5EF4-FFF2-40B4-BE49-F238E27FC236}">
                  <a16:creationId xmlns:a16="http://schemas.microsoft.com/office/drawing/2014/main" id="{EF8AC845-22FE-4FA0-AD99-9E6A13DF6D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97" y="1768"/>
              <a:ext cx="204" cy="288"/>
            </a:xfrm>
            <a:custGeom>
              <a:avLst/>
              <a:gdLst>
                <a:gd name="T0" fmla="*/ 26 w 204"/>
                <a:gd name="T1" fmla="*/ 157 h 288"/>
                <a:gd name="T2" fmla="*/ 34 w 204"/>
                <a:gd name="T3" fmla="*/ 202 h 288"/>
                <a:gd name="T4" fmla="*/ 46 w 204"/>
                <a:gd name="T5" fmla="*/ 229 h 288"/>
                <a:gd name="T6" fmla="*/ 58 w 204"/>
                <a:gd name="T7" fmla="*/ 243 h 288"/>
                <a:gd name="T8" fmla="*/ 72 w 204"/>
                <a:gd name="T9" fmla="*/ 254 h 288"/>
                <a:gd name="T10" fmla="*/ 89 w 204"/>
                <a:gd name="T11" fmla="*/ 261 h 288"/>
                <a:gd name="T12" fmla="*/ 109 w 204"/>
                <a:gd name="T13" fmla="*/ 266 h 288"/>
                <a:gd name="T14" fmla="*/ 120 w 204"/>
                <a:gd name="T15" fmla="*/ 266 h 288"/>
                <a:gd name="T16" fmla="*/ 157 w 204"/>
                <a:gd name="T17" fmla="*/ 261 h 288"/>
                <a:gd name="T18" fmla="*/ 186 w 204"/>
                <a:gd name="T19" fmla="*/ 249 h 288"/>
                <a:gd name="T20" fmla="*/ 195 w 204"/>
                <a:gd name="T21" fmla="*/ 268 h 288"/>
                <a:gd name="T22" fmla="*/ 161 w 204"/>
                <a:gd name="T23" fmla="*/ 281 h 288"/>
                <a:gd name="T24" fmla="*/ 118 w 204"/>
                <a:gd name="T25" fmla="*/ 288 h 288"/>
                <a:gd name="T26" fmla="*/ 106 w 204"/>
                <a:gd name="T27" fmla="*/ 286 h 288"/>
                <a:gd name="T28" fmla="*/ 80 w 204"/>
                <a:gd name="T29" fmla="*/ 281 h 288"/>
                <a:gd name="T30" fmla="*/ 58 w 204"/>
                <a:gd name="T31" fmla="*/ 272 h 288"/>
                <a:gd name="T32" fmla="*/ 40 w 204"/>
                <a:gd name="T33" fmla="*/ 258 h 288"/>
                <a:gd name="T34" fmla="*/ 25 w 204"/>
                <a:gd name="T35" fmla="*/ 240 h 288"/>
                <a:gd name="T36" fmla="*/ 12 w 204"/>
                <a:gd name="T37" fmla="*/ 217 h 288"/>
                <a:gd name="T38" fmla="*/ 5 w 204"/>
                <a:gd name="T39" fmla="*/ 191 h 288"/>
                <a:gd name="T40" fmla="*/ 0 w 204"/>
                <a:gd name="T41" fmla="*/ 160 h 288"/>
                <a:gd name="T42" fmla="*/ 0 w 204"/>
                <a:gd name="T43" fmla="*/ 142 h 288"/>
                <a:gd name="T44" fmla="*/ 2 w 204"/>
                <a:gd name="T45" fmla="*/ 111 h 288"/>
                <a:gd name="T46" fmla="*/ 6 w 204"/>
                <a:gd name="T47" fmla="*/ 84 h 288"/>
                <a:gd name="T48" fmla="*/ 16 w 204"/>
                <a:gd name="T49" fmla="*/ 59 h 288"/>
                <a:gd name="T50" fmla="*/ 28 w 204"/>
                <a:gd name="T51" fmla="*/ 38 h 288"/>
                <a:gd name="T52" fmla="*/ 43 w 204"/>
                <a:gd name="T53" fmla="*/ 23 h 288"/>
                <a:gd name="T54" fmla="*/ 62 w 204"/>
                <a:gd name="T55" fmla="*/ 10 h 288"/>
                <a:gd name="T56" fmla="*/ 81 w 204"/>
                <a:gd name="T57" fmla="*/ 3 h 288"/>
                <a:gd name="T58" fmla="*/ 104 w 204"/>
                <a:gd name="T59" fmla="*/ 0 h 288"/>
                <a:gd name="T60" fmla="*/ 117 w 204"/>
                <a:gd name="T61" fmla="*/ 0 h 288"/>
                <a:gd name="T62" fmla="*/ 137 w 204"/>
                <a:gd name="T63" fmla="*/ 4 h 288"/>
                <a:gd name="T64" fmla="*/ 155 w 204"/>
                <a:gd name="T65" fmla="*/ 12 h 288"/>
                <a:gd name="T66" fmla="*/ 170 w 204"/>
                <a:gd name="T67" fmla="*/ 23 h 288"/>
                <a:gd name="T68" fmla="*/ 184 w 204"/>
                <a:gd name="T69" fmla="*/ 39 h 288"/>
                <a:gd name="T70" fmla="*/ 193 w 204"/>
                <a:gd name="T71" fmla="*/ 59 h 288"/>
                <a:gd name="T72" fmla="*/ 201 w 204"/>
                <a:gd name="T73" fmla="*/ 84 h 288"/>
                <a:gd name="T74" fmla="*/ 204 w 204"/>
                <a:gd name="T75" fmla="*/ 113 h 288"/>
                <a:gd name="T76" fmla="*/ 26 w 204"/>
                <a:gd name="T77" fmla="*/ 157 h 288"/>
                <a:gd name="T78" fmla="*/ 104 w 204"/>
                <a:gd name="T79" fmla="*/ 18 h 288"/>
                <a:gd name="T80" fmla="*/ 86 w 204"/>
                <a:gd name="T81" fmla="*/ 21 h 288"/>
                <a:gd name="T82" fmla="*/ 71 w 204"/>
                <a:gd name="T83" fmla="*/ 27 h 288"/>
                <a:gd name="T84" fmla="*/ 57 w 204"/>
                <a:gd name="T85" fmla="*/ 38 h 288"/>
                <a:gd name="T86" fmla="*/ 46 w 204"/>
                <a:gd name="T87" fmla="*/ 52 h 288"/>
                <a:gd name="T88" fmla="*/ 31 w 204"/>
                <a:gd name="T89" fmla="*/ 90 h 288"/>
                <a:gd name="T90" fmla="*/ 26 w 204"/>
                <a:gd name="T91" fmla="*/ 139 h 288"/>
                <a:gd name="T92" fmla="*/ 176 w 204"/>
                <a:gd name="T93" fmla="*/ 116 h 288"/>
                <a:gd name="T94" fmla="*/ 172 w 204"/>
                <a:gd name="T95" fmla="*/ 75 h 288"/>
                <a:gd name="T96" fmla="*/ 160 w 204"/>
                <a:gd name="T97" fmla="*/ 44 h 288"/>
                <a:gd name="T98" fmla="*/ 149 w 204"/>
                <a:gd name="T99" fmla="*/ 33 h 288"/>
                <a:gd name="T100" fmla="*/ 137 w 204"/>
                <a:gd name="T101" fmla="*/ 26 h 288"/>
                <a:gd name="T102" fmla="*/ 123 w 204"/>
                <a:gd name="T103" fmla="*/ 21 h 288"/>
                <a:gd name="T104" fmla="*/ 104 w 204"/>
                <a:gd name="T105" fmla="*/ 1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4" h="288">
                  <a:moveTo>
                    <a:pt x="26" y="157"/>
                  </a:moveTo>
                  <a:lnTo>
                    <a:pt x="26" y="157"/>
                  </a:lnTo>
                  <a:lnTo>
                    <a:pt x="29" y="180"/>
                  </a:lnTo>
                  <a:lnTo>
                    <a:pt x="34" y="202"/>
                  </a:lnTo>
                  <a:lnTo>
                    <a:pt x="42" y="220"/>
                  </a:lnTo>
                  <a:lnTo>
                    <a:pt x="46" y="229"/>
                  </a:lnTo>
                  <a:lnTo>
                    <a:pt x="52" y="237"/>
                  </a:lnTo>
                  <a:lnTo>
                    <a:pt x="58" y="243"/>
                  </a:lnTo>
                  <a:lnTo>
                    <a:pt x="65" y="249"/>
                  </a:lnTo>
                  <a:lnTo>
                    <a:pt x="72" y="254"/>
                  </a:lnTo>
                  <a:lnTo>
                    <a:pt x="80" y="258"/>
                  </a:lnTo>
                  <a:lnTo>
                    <a:pt x="89" y="261"/>
                  </a:lnTo>
                  <a:lnTo>
                    <a:pt x="98" y="265"/>
                  </a:lnTo>
                  <a:lnTo>
                    <a:pt x="109" y="266"/>
                  </a:lnTo>
                  <a:lnTo>
                    <a:pt x="120" y="266"/>
                  </a:lnTo>
                  <a:lnTo>
                    <a:pt x="120" y="266"/>
                  </a:lnTo>
                  <a:lnTo>
                    <a:pt x="138" y="265"/>
                  </a:lnTo>
                  <a:lnTo>
                    <a:pt x="157" y="261"/>
                  </a:lnTo>
                  <a:lnTo>
                    <a:pt x="173" y="255"/>
                  </a:lnTo>
                  <a:lnTo>
                    <a:pt x="186" y="249"/>
                  </a:lnTo>
                  <a:lnTo>
                    <a:pt x="195" y="268"/>
                  </a:lnTo>
                  <a:lnTo>
                    <a:pt x="195" y="268"/>
                  </a:lnTo>
                  <a:lnTo>
                    <a:pt x="180" y="275"/>
                  </a:lnTo>
                  <a:lnTo>
                    <a:pt x="161" y="281"/>
                  </a:lnTo>
                  <a:lnTo>
                    <a:pt x="141" y="286"/>
                  </a:lnTo>
                  <a:lnTo>
                    <a:pt x="118" y="288"/>
                  </a:lnTo>
                  <a:lnTo>
                    <a:pt x="118" y="288"/>
                  </a:lnTo>
                  <a:lnTo>
                    <a:pt x="106" y="286"/>
                  </a:lnTo>
                  <a:lnTo>
                    <a:pt x="92" y="284"/>
                  </a:lnTo>
                  <a:lnTo>
                    <a:pt x="80" y="281"/>
                  </a:lnTo>
                  <a:lnTo>
                    <a:pt x="69" y="278"/>
                  </a:lnTo>
                  <a:lnTo>
                    <a:pt x="58" y="272"/>
                  </a:lnTo>
                  <a:lnTo>
                    <a:pt x="48" y="266"/>
                  </a:lnTo>
                  <a:lnTo>
                    <a:pt x="40" y="258"/>
                  </a:lnTo>
                  <a:lnTo>
                    <a:pt x="31" y="249"/>
                  </a:lnTo>
                  <a:lnTo>
                    <a:pt x="25" y="240"/>
                  </a:lnTo>
                  <a:lnTo>
                    <a:pt x="19" y="229"/>
                  </a:lnTo>
                  <a:lnTo>
                    <a:pt x="12" y="217"/>
                  </a:lnTo>
                  <a:lnTo>
                    <a:pt x="8" y="205"/>
                  </a:lnTo>
                  <a:lnTo>
                    <a:pt x="5" y="191"/>
                  </a:lnTo>
                  <a:lnTo>
                    <a:pt x="2" y="176"/>
                  </a:lnTo>
                  <a:lnTo>
                    <a:pt x="0" y="160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27"/>
                  </a:lnTo>
                  <a:lnTo>
                    <a:pt x="2" y="111"/>
                  </a:lnTo>
                  <a:lnTo>
                    <a:pt x="3" y="98"/>
                  </a:lnTo>
                  <a:lnTo>
                    <a:pt x="6" y="84"/>
                  </a:lnTo>
                  <a:lnTo>
                    <a:pt x="11" y="72"/>
                  </a:lnTo>
                  <a:lnTo>
                    <a:pt x="16" y="59"/>
                  </a:lnTo>
                  <a:lnTo>
                    <a:pt x="22" y="49"/>
                  </a:lnTo>
                  <a:lnTo>
                    <a:pt x="28" y="38"/>
                  </a:lnTo>
                  <a:lnTo>
                    <a:pt x="35" y="30"/>
                  </a:lnTo>
                  <a:lnTo>
                    <a:pt x="43" y="23"/>
                  </a:lnTo>
                  <a:lnTo>
                    <a:pt x="51" y="15"/>
                  </a:lnTo>
                  <a:lnTo>
                    <a:pt x="62" y="10"/>
                  </a:lnTo>
                  <a:lnTo>
                    <a:pt x="71" y="6"/>
                  </a:lnTo>
                  <a:lnTo>
                    <a:pt x="81" y="3"/>
                  </a:lnTo>
                  <a:lnTo>
                    <a:pt x="92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17" y="0"/>
                  </a:lnTo>
                  <a:lnTo>
                    <a:pt x="127" y="1"/>
                  </a:lnTo>
                  <a:lnTo>
                    <a:pt x="137" y="4"/>
                  </a:lnTo>
                  <a:lnTo>
                    <a:pt x="146" y="7"/>
                  </a:lnTo>
                  <a:lnTo>
                    <a:pt x="155" y="12"/>
                  </a:lnTo>
                  <a:lnTo>
                    <a:pt x="163" y="16"/>
                  </a:lnTo>
                  <a:lnTo>
                    <a:pt x="170" y="23"/>
                  </a:lnTo>
                  <a:lnTo>
                    <a:pt x="178" y="30"/>
                  </a:lnTo>
                  <a:lnTo>
                    <a:pt x="184" y="39"/>
                  </a:lnTo>
                  <a:lnTo>
                    <a:pt x="189" y="49"/>
                  </a:lnTo>
                  <a:lnTo>
                    <a:pt x="193" y="59"/>
                  </a:lnTo>
                  <a:lnTo>
                    <a:pt x="198" y="72"/>
                  </a:lnTo>
                  <a:lnTo>
                    <a:pt x="201" y="84"/>
                  </a:lnTo>
                  <a:lnTo>
                    <a:pt x="202" y="98"/>
                  </a:lnTo>
                  <a:lnTo>
                    <a:pt x="204" y="113"/>
                  </a:lnTo>
                  <a:lnTo>
                    <a:pt x="204" y="130"/>
                  </a:lnTo>
                  <a:lnTo>
                    <a:pt x="26" y="157"/>
                  </a:lnTo>
                  <a:close/>
                  <a:moveTo>
                    <a:pt x="104" y="18"/>
                  </a:moveTo>
                  <a:lnTo>
                    <a:pt x="104" y="18"/>
                  </a:lnTo>
                  <a:lnTo>
                    <a:pt x="95" y="19"/>
                  </a:lnTo>
                  <a:lnTo>
                    <a:pt x="86" y="21"/>
                  </a:lnTo>
                  <a:lnTo>
                    <a:pt x="78" y="24"/>
                  </a:lnTo>
                  <a:lnTo>
                    <a:pt x="71" y="27"/>
                  </a:lnTo>
                  <a:lnTo>
                    <a:pt x="63" y="32"/>
                  </a:lnTo>
                  <a:lnTo>
                    <a:pt x="57" y="38"/>
                  </a:lnTo>
                  <a:lnTo>
                    <a:pt x="51" y="44"/>
                  </a:lnTo>
                  <a:lnTo>
                    <a:pt x="46" y="52"/>
                  </a:lnTo>
                  <a:lnTo>
                    <a:pt x="37" y="70"/>
                  </a:lnTo>
                  <a:lnTo>
                    <a:pt x="31" y="90"/>
                  </a:lnTo>
                  <a:lnTo>
                    <a:pt x="26" y="113"/>
                  </a:lnTo>
                  <a:lnTo>
                    <a:pt x="26" y="139"/>
                  </a:lnTo>
                  <a:lnTo>
                    <a:pt x="176" y="116"/>
                  </a:lnTo>
                  <a:lnTo>
                    <a:pt x="176" y="116"/>
                  </a:lnTo>
                  <a:lnTo>
                    <a:pt x="175" y="93"/>
                  </a:lnTo>
                  <a:lnTo>
                    <a:pt x="172" y="75"/>
                  </a:lnTo>
                  <a:lnTo>
                    <a:pt x="167" y="58"/>
                  </a:lnTo>
                  <a:lnTo>
                    <a:pt x="160" y="44"/>
                  </a:lnTo>
                  <a:lnTo>
                    <a:pt x="155" y="38"/>
                  </a:lnTo>
                  <a:lnTo>
                    <a:pt x="149" y="33"/>
                  </a:lnTo>
                  <a:lnTo>
                    <a:pt x="143" y="29"/>
                  </a:lnTo>
                  <a:lnTo>
                    <a:pt x="137" y="26"/>
                  </a:lnTo>
                  <a:lnTo>
                    <a:pt x="129" y="23"/>
                  </a:lnTo>
                  <a:lnTo>
                    <a:pt x="123" y="21"/>
                  </a:lnTo>
                  <a:lnTo>
                    <a:pt x="104" y="18"/>
                  </a:lnTo>
                  <a:lnTo>
                    <a:pt x="104" y="1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9" name="Freeform 59">
              <a:extLst>
                <a:ext uri="{FF2B5EF4-FFF2-40B4-BE49-F238E27FC236}">
                  <a16:creationId xmlns:a16="http://schemas.microsoft.com/office/drawing/2014/main" id="{D0BDC958-307B-43F7-A3CF-B4256288BA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70" y="1647"/>
              <a:ext cx="192" cy="409"/>
            </a:xfrm>
            <a:custGeom>
              <a:avLst/>
              <a:gdLst>
                <a:gd name="T0" fmla="*/ 74 w 192"/>
                <a:gd name="T1" fmla="*/ 409 h 409"/>
                <a:gd name="T2" fmla="*/ 31 w 192"/>
                <a:gd name="T3" fmla="*/ 402 h 409"/>
                <a:gd name="T4" fmla="*/ 0 w 192"/>
                <a:gd name="T5" fmla="*/ 389 h 409"/>
                <a:gd name="T6" fmla="*/ 26 w 192"/>
                <a:gd name="T7" fmla="*/ 0 h 409"/>
                <a:gd name="T8" fmla="*/ 26 w 192"/>
                <a:gd name="T9" fmla="*/ 134 h 409"/>
                <a:gd name="T10" fmla="*/ 55 w 192"/>
                <a:gd name="T11" fmla="*/ 125 h 409"/>
                <a:gd name="T12" fmla="*/ 86 w 192"/>
                <a:gd name="T13" fmla="*/ 122 h 409"/>
                <a:gd name="T14" fmla="*/ 98 w 192"/>
                <a:gd name="T15" fmla="*/ 122 h 409"/>
                <a:gd name="T16" fmla="*/ 120 w 192"/>
                <a:gd name="T17" fmla="*/ 127 h 409"/>
                <a:gd name="T18" fmla="*/ 138 w 192"/>
                <a:gd name="T19" fmla="*/ 137 h 409"/>
                <a:gd name="T20" fmla="*/ 155 w 192"/>
                <a:gd name="T21" fmla="*/ 151 h 409"/>
                <a:gd name="T22" fmla="*/ 169 w 192"/>
                <a:gd name="T23" fmla="*/ 170 h 409"/>
                <a:gd name="T24" fmla="*/ 179 w 192"/>
                <a:gd name="T25" fmla="*/ 191 h 409"/>
                <a:gd name="T26" fmla="*/ 187 w 192"/>
                <a:gd name="T27" fmla="*/ 217 h 409"/>
                <a:gd name="T28" fmla="*/ 192 w 192"/>
                <a:gd name="T29" fmla="*/ 246 h 409"/>
                <a:gd name="T30" fmla="*/ 192 w 192"/>
                <a:gd name="T31" fmla="*/ 261 h 409"/>
                <a:gd name="T32" fmla="*/ 190 w 192"/>
                <a:gd name="T33" fmla="*/ 292 h 409"/>
                <a:gd name="T34" fmla="*/ 184 w 192"/>
                <a:gd name="T35" fmla="*/ 320 h 409"/>
                <a:gd name="T36" fmla="*/ 175 w 192"/>
                <a:gd name="T37" fmla="*/ 346 h 409"/>
                <a:gd name="T38" fmla="*/ 161 w 192"/>
                <a:gd name="T39" fmla="*/ 367 h 409"/>
                <a:gd name="T40" fmla="*/ 144 w 192"/>
                <a:gd name="T41" fmla="*/ 384 h 409"/>
                <a:gd name="T42" fmla="*/ 124 w 192"/>
                <a:gd name="T43" fmla="*/ 398 h 409"/>
                <a:gd name="T44" fmla="*/ 101 w 192"/>
                <a:gd name="T45" fmla="*/ 405 h 409"/>
                <a:gd name="T46" fmla="*/ 74 w 192"/>
                <a:gd name="T47" fmla="*/ 409 h 409"/>
                <a:gd name="T48" fmla="*/ 78 w 192"/>
                <a:gd name="T49" fmla="*/ 139 h 409"/>
                <a:gd name="T50" fmla="*/ 64 w 192"/>
                <a:gd name="T51" fmla="*/ 140 h 409"/>
                <a:gd name="T52" fmla="*/ 38 w 192"/>
                <a:gd name="T53" fmla="*/ 147 h 409"/>
                <a:gd name="T54" fmla="*/ 26 w 192"/>
                <a:gd name="T55" fmla="*/ 381 h 409"/>
                <a:gd name="T56" fmla="*/ 37 w 192"/>
                <a:gd name="T57" fmla="*/ 384 h 409"/>
                <a:gd name="T58" fmla="*/ 60 w 192"/>
                <a:gd name="T59" fmla="*/ 389 h 409"/>
                <a:gd name="T60" fmla="*/ 74 w 192"/>
                <a:gd name="T61" fmla="*/ 389 h 409"/>
                <a:gd name="T62" fmla="*/ 95 w 192"/>
                <a:gd name="T63" fmla="*/ 386 h 409"/>
                <a:gd name="T64" fmla="*/ 115 w 192"/>
                <a:gd name="T65" fmla="*/ 379 h 409"/>
                <a:gd name="T66" fmla="*/ 130 w 192"/>
                <a:gd name="T67" fmla="*/ 367 h 409"/>
                <a:gd name="T68" fmla="*/ 142 w 192"/>
                <a:gd name="T69" fmla="*/ 352 h 409"/>
                <a:gd name="T70" fmla="*/ 152 w 192"/>
                <a:gd name="T71" fmla="*/ 333 h 409"/>
                <a:gd name="T72" fmla="*/ 162 w 192"/>
                <a:gd name="T73" fmla="*/ 288 h 409"/>
                <a:gd name="T74" fmla="*/ 164 w 192"/>
                <a:gd name="T75" fmla="*/ 261 h 409"/>
                <a:gd name="T76" fmla="*/ 158 w 192"/>
                <a:gd name="T77" fmla="*/ 211 h 409"/>
                <a:gd name="T78" fmla="*/ 146 w 192"/>
                <a:gd name="T79" fmla="*/ 182 h 409"/>
                <a:gd name="T80" fmla="*/ 135 w 192"/>
                <a:gd name="T81" fmla="*/ 165 h 409"/>
                <a:gd name="T82" fmla="*/ 123 w 192"/>
                <a:gd name="T83" fmla="*/ 153 h 409"/>
                <a:gd name="T84" fmla="*/ 106 w 192"/>
                <a:gd name="T85" fmla="*/ 145 h 409"/>
                <a:gd name="T86" fmla="*/ 89 w 192"/>
                <a:gd name="T87" fmla="*/ 140 h 409"/>
                <a:gd name="T88" fmla="*/ 78 w 192"/>
                <a:gd name="T89" fmla="*/ 13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2" h="409">
                  <a:moveTo>
                    <a:pt x="74" y="409"/>
                  </a:moveTo>
                  <a:lnTo>
                    <a:pt x="74" y="409"/>
                  </a:lnTo>
                  <a:lnTo>
                    <a:pt x="52" y="407"/>
                  </a:lnTo>
                  <a:lnTo>
                    <a:pt x="31" y="402"/>
                  </a:lnTo>
                  <a:lnTo>
                    <a:pt x="14" y="396"/>
                  </a:lnTo>
                  <a:lnTo>
                    <a:pt x="0" y="389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40" y="130"/>
                  </a:lnTo>
                  <a:lnTo>
                    <a:pt x="55" y="125"/>
                  </a:lnTo>
                  <a:lnTo>
                    <a:pt x="70" y="122"/>
                  </a:lnTo>
                  <a:lnTo>
                    <a:pt x="86" y="122"/>
                  </a:lnTo>
                  <a:lnTo>
                    <a:pt x="86" y="122"/>
                  </a:lnTo>
                  <a:lnTo>
                    <a:pt x="98" y="122"/>
                  </a:lnTo>
                  <a:lnTo>
                    <a:pt x="109" y="124"/>
                  </a:lnTo>
                  <a:lnTo>
                    <a:pt x="120" y="127"/>
                  </a:lnTo>
                  <a:lnTo>
                    <a:pt x="129" y="131"/>
                  </a:lnTo>
                  <a:lnTo>
                    <a:pt x="138" y="137"/>
                  </a:lnTo>
                  <a:lnTo>
                    <a:pt x="147" y="144"/>
                  </a:lnTo>
                  <a:lnTo>
                    <a:pt x="155" y="151"/>
                  </a:lnTo>
                  <a:lnTo>
                    <a:pt x="162" y="159"/>
                  </a:lnTo>
                  <a:lnTo>
                    <a:pt x="169" y="170"/>
                  </a:lnTo>
                  <a:lnTo>
                    <a:pt x="175" y="180"/>
                  </a:lnTo>
                  <a:lnTo>
                    <a:pt x="179" y="191"/>
                  </a:lnTo>
                  <a:lnTo>
                    <a:pt x="184" y="203"/>
                  </a:lnTo>
                  <a:lnTo>
                    <a:pt x="187" y="217"/>
                  </a:lnTo>
                  <a:lnTo>
                    <a:pt x="190" y="231"/>
                  </a:lnTo>
                  <a:lnTo>
                    <a:pt x="192" y="246"/>
                  </a:lnTo>
                  <a:lnTo>
                    <a:pt x="192" y="261"/>
                  </a:lnTo>
                  <a:lnTo>
                    <a:pt x="192" y="261"/>
                  </a:lnTo>
                  <a:lnTo>
                    <a:pt x="192" y="277"/>
                  </a:lnTo>
                  <a:lnTo>
                    <a:pt x="190" y="292"/>
                  </a:lnTo>
                  <a:lnTo>
                    <a:pt x="187" y="306"/>
                  </a:lnTo>
                  <a:lnTo>
                    <a:pt x="184" y="320"/>
                  </a:lnTo>
                  <a:lnTo>
                    <a:pt x="179" y="333"/>
                  </a:lnTo>
                  <a:lnTo>
                    <a:pt x="175" y="346"/>
                  </a:lnTo>
                  <a:lnTo>
                    <a:pt x="169" y="356"/>
                  </a:lnTo>
                  <a:lnTo>
                    <a:pt x="161" y="367"/>
                  </a:lnTo>
                  <a:lnTo>
                    <a:pt x="153" y="376"/>
                  </a:lnTo>
                  <a:lnTo>
                    <a:pt x="144" y="384"/>
                  </a:lnTo>
                  <a:lnTo>
                    <a:pt x="135" y="392"/>
                  </a:lnTo>
                  <a:lnTo>
                    <a:pt x="124" y="398"/>
                  </a:lnTo>
                  <a:lnTo>
                    <a:pt x="113" y="402"/>
                  </a:lnTo>
                  <a:lnTo>
                    <a:pt x="101" y="405"/>
                  </a:lnTo>
                  <a:lnTo>
                    <a:pt x="87" y="407"/>
                  </a:lnTo>
                  <a:lnTo>
                    <a:pt x="74" y="409"/>
                  </a:lnTo>
                  <a:lnTo>
                    <a:pt x="74" y="409"/>
                  </a:lnTo>
                  <a:close/>
                  <a:moveTo>
                    <a:pt x="78" y="139"/>
                  </a:moveTo>
                  <a:lnTo>
                    <a:pt x="78" y="139"/>
                  </a:lnTo>
                  <a:lnTo>
                    <a:pt x="64" y="140"/>
                  </a:lnTo>
                  <a:lnTo>
                    <a:pt x="51" y="144"/>
                  </a:lnTo>
                  <a:lnTo>
                    <a:pt x="38" y="147"/>
                  </a:lnTo>
                  <a:lnTo>
                    <a:pt x="26" y="153"/>
                  </a:lnTo>
                  <a:lnTo>
                    <a:pt x="26" y="381"/>
                  </a:lnTo>
                  <a:lnTo>
                    <a:pt x="26" y="381"/>
                  </a:lnTo>
                  <a:lnTo>
                    <a:pt x="37" y="384"/>
                  </a:lnTo>
                  <a:lnTo>
                    <a:pt x="47" y="387"/>
                  </a:lnTo>
                  <a:lnTo>
                    <a:pt x="60" y="389"/>
                  </a:lnTo>
                  <a:lnTo>
                    <a:pt x="74" y="389"/>
                  </a:lnTo>
                  <a:lnTo>
                    <a:pt x="74" y="389"/>
                  </a:lnTo>
                  <a:lnTo>
                    <a:pt x="84" y="389"/>
                  </a:lnTo>
                  <a:lnTo>
                    <a:pt x="95" y="386"/>
                  </a:lnTo>
                  <a:lnTo>
                    <a:pt x="106" y="384"/>
                  </a:lnTo>
                  <a:lnTo>
                    <a:pt x="115" y="379"/>
                  </a:lnTo>
                  <a:lnTo>
                    <a:pt x="123" y="373"/>
                  </a:lnTo>
                  <a:lnTo>
                    <a:pt x="130" y="367"/>
                  </a:lnTo>
                  <a:lnTo>
                    <a:pt x="136" y="361"/>
                  </a:lnTo>
                  <a:lnTo>
                    <a:pt x="142" y="352"/>
                  </a:lnTo>
                  <a:lnTo>
                    <a:pt x="147" y="344"/>
                  </a:lnTo>
                  <a:lnTo>
                    <a:pt x="152" y="333"/>
                  </a:lnTo>
                  <a:lnTo>
                    <a:pt x="158" y="312"/>
                  </a:lnTo>
                  <a:lnTo>
                    <a:pt x="162" y="288"/>
                  </a:lnTo>
                  <a:lnTo>
                    <a:pt x="164" y="261"/>
                  </a:lnTo>
                  <a:lnTo>
                    <a:pt x="164" y="261"/>
                  </a:lnTo>
                  <a:lnTo>
                    <a:pt x="162" y="235"/>
                  </a:lnTo>
                  <a:lnTo>
                    <a:pt x="158" y="211"/>
                  </a:lnTo>
                  <a:lnTo>
                    <a:pt x="150" y="191"/>
                  </a:lnTo>
                  <a:lnTo>
                    <a:pt x="146" y="182"/>
                  </a:lnTo>
                  <a:lnTo>
                    <a:pt x="141" y="173"/>
                  </a:lnTo>
                  <a:lnTo>
                    <a:pt x="135" y="165"/>
                  </a:lnTo>
                  <a:lnTo>
                    <a:pt x="129" y="159"/>
                  </a:lnTo>
                  <a:lnTo>
                    <a:pt x="123" y="153"/>
                  </a:lnTo>
                  <a:lnTo>
                    <a:pt x="115" y="148"/>
                  </a:lnTo>
                  <a:lnTo>
                    <a:pt x="106" y="145"/>
                  </a:lnTo>
                  <a:lnTo>
                    <a:pt x="98" y="142"/>
                  </a:lnTo>
                  <a:lnTo>
                    <a:pt x="89" y="140"/>
                  </a:lnTo>
                  <a:lnTo>
                    <a:pt x="78" y="139"/>
                  </a:lnTo>
                  <a:lnTo>
                    <a:pt x="78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0" name="Freeform 60">
              <a:extLst>
                <a:ext uri="{FF2B5EF4-FFF2-40B4-BE49-F238E27FC236}">
                  <a16:creationId xmlns:a16="http://schemas.microsoft.com/office/drawing/2014/main" id="{3F6D5D48-5EC8-47C2-ACDF-06D6D58AFE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18" y="1768"/>
              <a:ext cx="204" cy="288"/>
            </a:xfrm>
            <a:custGeom>
              <a:avLst/>
              <a:gdLst>
                <a:gd name="T0" fmla="*/ 26 w 204"/>
                <a:gd name="T1" fmla="*/ 157 h 288"/>
                <a:gd name="T2" fmla="*/ 34 w 204"/>
                <a:gd name="T3" fmla="*/ 202 h 288"/>
                <a:gd name="T4" fmla="*/ 46 w 204"/>
                <a:gd name="T5" fmla="*/ 229 h 288"/>
                <a:gd name="T6" fmla="*/ 58 w 204"/>
                <a:gd name="T7" fmla="*/ 243 h 288"/>
                <a:gd name="T8" fmla="*/ 72 w 204"/>
                <a:gd name="T9" fmla="*/ 254 h 288"/>
                <a:gd name="T10" fmla="*/ 89 w 204"/>
                <a:gd name="T11" fmla="*/ 261 h 288"/>
                <a:gd name="T12" fmla="*/ 109 w 204"/>
                <a:gd name="T13" fmla="*/ 266 h 288"/>
                <a:gd name="T14" fmla="*/ 120 w 204"/>
                <a:gd name="T15" fmla="*/ 266 h 288"/>
                <a:gd name="T16" fmla="*/ 157 w 204"/>
                <a:gd name="T17" fmla="*/ 261 h 288"/>
                <a:gd name="T18" fmla="*/ 186 w 204"/>
                <a:gd name="T19" fmla="*/ 249 h 288"/>
                <a:gd name="T20" fmla="*/ 195 w 204"/>
                <a:gd name="T21" fmla="*/ 268 h 288"/>
                <a:gd name="T22" fmla="*/ 161 w 204"/>
                <a:gd name="T23" fmla="*/ 281 h 288"/>
                <a:gd name="T24" fmla="*/ 118 w 204"/>
                <a:gd name="T25" fmla="*/ 288 h 288"/>
                <a:gd name="T26" fmla="*/ 106 w 204"/>
                <a:gd name="T27" fmla="*/ 286 h 288"/>
                <a:gd name="T28" fmla="*/ 80 w 204"/>
                <a:gd name="T29" fmla="*/ 281 h 288"/>
                <a:gd name="T30" fmla="*/ 58 w 204"/>
                <a:gd name="T31" fmla="*/ 272 h 288"/>
                <a:gd name="T32" fmla="*/ 40 w 204"/>
                <a:gd name="T33" fmla="*/ 258 h 288"/>
                <a:gd name="T34" fmla="*/ 25 w 204"/>
                <a:gd name="T35" fmla="*/ 240 h 288"/>
                <a:gd name="T36" fmla="*/ 12 w 204"/>
                <a:gd name="T37" fmla="*/ 217 h 288"/>
                <a:gd name="T38" fmla="*/ 5 w 204"/>
                <a:gd name="T39" fmla="*/ 191 h 288"/>
                <a:gd name="T40" fmla="*/ 0 w 204"/>
                <a:gd name="T41" fmla="*/ 160 h 288"/>
                <a:gd name="T42" fmla="*/ 0 w 204"/>
                <a:gd name="T43" fmla="*/ 142 h 288"/>
                <a:gd name="T44" fmla="*/ 2 w 204"/>
                <a:gd name="T45" fmla="*/ 111 h 288"/>
                <a:gd name="T46" fmla="*/ 6 w 204"/>
                <a:gd name="T47" fmla="*/ 84 h 288"/>
                <a:gd name="T48" fmla="*/ 16 w 204"/>
                <a:gd name="T49" fmla="*/ 59 h 288"/>
                <a:gd name="T50" fmla="*/ 28 w 204"/>
                <a:gd name="T51" fmla="*/ 38 h 288"/>
                <a:gd name="T52" fmla="*/ 43 w 204"/>
                <a:gd name="T53" fmla="*/ 23 h 288"/>
                <a:gd name="T54" fmla="*/ 62 w 204"/>
                <a:gd name="T55" fmla="*/ 10 h 288"/>
                <a:gd name="T56" fmla="*/ 81 w 204"/>
                <a:gd name="T57" fmla="*/ 3 h 288"/>
                <a:gd name="T58" fmla="*/ 104 w 204"/>
                <a:gd name="T59" fmla="*/ 0 h 288"/>
                <a:gd name="T60" fmla="*/ 117 w 204"/>
                <a:gd name="T61" fmla="*/ 0 h 288"/>
                <a:gd name="T62" fmla="*/ 137 w 204"/>
                <a:gd name="T63" fmla="*/ 4 h 288"/>
                <a:gd name="T64" fmla="*/ 155 w 204"/>
                <a:gd name="T65" fmla="*/ 12 h 288"/>
                <a:gd name="T66" fmla="*/ 170 w 204"/>
                <a:gd name="T67" fmla="*/ 23 h 288"/>
                <a:gd name="T68" fmla="*/ 184 w 204"/>
                <a:gd name="T69" fmla="*/ 39 h 288"/>
                <a:gd name="T70" fmla="*/ 193 w 204"/>
                <a:gd name="T71" fmla="*/ 59 h 288"/>
                <a:gd name="T72" fmla="*/ 201 w 204"/>
                <a:gd name="T73" fmla="*/ 84 h 288"/>
                <a:gd name="T74" fmla="*/ 204 w 204"/>
                <a:gd name="T75" fmla="*/ 113 h 288"/>
                <a:gd name="T76" fmla="*/ 26 w 204"/>
                <a:gd name="T77" fmla="*/ 157 h 288"/>
                <a:gd name="T78" fmla="*/ 104 w 204"/>
                <a:gd name="T79" fmla="*/ 18 h 288"/>
                <a:gd name="T80" fmla="*/ 86 w 204"/>
                <a:gd name="T81" fmla="*/ 21 h 288"/>
                <a:gd name="T82" fmla="*/ 71 w 204"/>
                <a:gd name="T83" fmla="*/ 27 h 288"/>
                <a:gd name="T84" fmla="*/ 57 w 204"/>
                <a:gd name="T85" fmla="*/ 38 h 288"/>
                <a:gd name="T86" fmla="*/ 46 w 204"/>
                <a:gd name="T87" fmla="*/ 52 h 288"/>
                <a:gd name="T88" fmla="*/ 31 w 204"/>
                <a:gd name="T89" fmla="*/ 90 h 288"/>
                <a:gd name="T90" fmla="*/ 26 w 204"/>
                <a:gd name="T91" fmla="*/ 139 h 288"/>
                <a:gd name="T92" fmla="*/ 176 w 204"/>
                <a:gd name="T93" fmla="*/ 116 h 288"/>
                <a:gd name="T94" fmla="*/ 172 w 204"/>
                <a:gd name="T95" fmla="*/ 75 h 288"/>
                <a:gd name="T96" fmla="*/ 160 w 204"/>
                <a:gd name="T97" fmla="*/ 44 h 288"/>
                <a:gd name="T98" fmla="*/ 149 w 204"/>
                <a:gd name="T99" fmla="*/ 33 h 288"/>
                <a:gd name="T100" fmla="*/ 137 w 204"/>
                <a:gd name="T101" fmla="*/ 26 h 288"/>
                <a:gd name="T102" fmla="*/ 123 w 204"/>
                <a:gd name="T103" fmla="*/ 21 h 288"/>
                <a:gd name="T104" fmla="*/ 104 w 204"/>
                <a:gd name="T105" fmla="*/ 1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4" h="288">
                  <a:moveTo>
                    <a:pt x="26" y="157"/>
                  </a:moveTo>
                  <a:lnTo>
                    <a:pt x="26" y="157"/>
                  </a:lnTo>
                  <a:lnTo>
                    <a:pt x="29" y="180"/>
                  </a:lnTo>
                  <a:lnTo>
                    <a:pt x="34" y="202"/>
                  </a:lnTo>
                  <a:lnTo>
                    <a:pt x="42" y="220"/>
                  </a:lnTo>
                  <a:lnTo>
                    <a:pt x="46" y="229"/>
                  </a:lnTo>
                  <a:lnTo>
                    <a:pt x="52" y="237"/>
                  </a:lnTo>
                  <a:lnTo>
                    <a:pt x="58" y="243"/>
                  </a:lnTo>
                  <a:lnTo>
                    <a:pt x="65" y="249"/>
                  </a:lnTo>
                  <a:lnTo>
                    <a:pt x="72" y="254"/>
                  </a:lnTo>
                  <a:lnTo>
                    <a:pt x="80" y="258"/>
                  </a:lnTo>
                  <a:lnTo>
                    <a:pt x="89" y="261"/>
                  </a:lnTo>
                  <a:lnTo>
                    <a:pt x="98" y="265"/>
                  </a:lnTo>
                  <a:lnTo>
                    <a:pt x="109" y="266"/>
                  </a:lnTo>
                  <a:lnTo>
                    <a:pt x="120" y="266"/>
                  </a:lnTo>
                  <a:lnTo>
                    <a:pt x="120" y="266"/>
                  </a:lnTo>
                  <a:lnTo>
                    <a:pt x="138" y="265"/>
                  </a:lnTo>
                  <a:lnTo>
                    <a:pt x="157" y="261"/>
                  </a:lnTo>
                  <a:lnTo>
                    <a:pt x="173" y="255"/>
                  </a:lnTo>
                  <a:lnTo>
                    <a:pt x="186" y="249"/>
                  </a:lnTo>
                  <a:lnTo>
                    <a:pt x="195" y="268"/>
                  </a:lnTo>
                  <a:lnTo>
                    <a:pt x="195" y="268"/>
                  </a:lnTo>
                  <a:lnTo>
                    <a:pt x="179" y="275"/>
                  </a:lnTo>
                  <a:lnTo>
                    <a:pt x="161" y="281"/>
                  </a:lnTo>
                  <a:lnTo>
                    <a:pt x="141" y="286"/>
                  </a:lnTo>
                  <a:lnTo>
                    <a:pt x="118" y="288"/>
                  </a:lnTo>
                  <a:lnTo>
                    <a:pt x="118" y="288"/>
                  </a:lnTo>
                  <a:lnTo>
                    <a:pt x="106" y="286"/>
                  </a:lnTo>
                  <a:lnTo>
                    <a:pt x="92" y="284"/>
                  </a:lnTo>
                  <a:lnTo>
                    <a:pt x="80" y="281"/>
                  </a:lnTo>
                  <a:lnTo>
                    <a:pt x="69" y="278"/>
                  </a:lnTo>
                  <a:lnTo>
                    <a:pt x="58" y="272"/>
                  </a:lnTo>
                  <a:lnTo>
                    <a:pt x="48" y="266"/>
                  </a:lnTo>
                  <a:lnTo>
                    <a:pt x="40" y="258"/>
                  </a:lnTo>
                  <a:lnTo>
                    <a:pt x="31" y="249"/>
                  </a:lnTo>
                  <a:lnTo>
                    <a:pt x="25" y="240"/>
                  </a:lnTo>
                  <a:lnTo>
                    <a:pt x="19" y="229"/>
                  </a:lnTo>
                  <a:lnTo>
                    <a:pt x="12" y="217"/>
                  </a:lnTo>
                  <a:lnTo>
                    <a:pt x="8" y="205"/>
                  </a:lnTo>
                  <a:lnTo>
                    <a:pt x="5" y="191"/>
                  </a:lnTo>
                  <a:lnTo>
                    <a:pt x="2" y="176"/>
                  </a:lnTo>
                  <a:lnTo>
                    <a:pt x="0" y="160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27"/>
                  </a:lnTo>
                  <a:lnTo>
                    <a:pt x="2" y="111"/>
                  </a:lnTo>
                  <a:lnTo>
                    <a:pt x="3" y="98"/>
                  </a:lnTo>
                  <a:lnTo>
                    <a:pt x="6" y="84"/>
                  </a:lnTo>
                  <a:lnTo>
                    <a:pt x="11" y="72"/>
                  </a:lnTo>
                  <a:lnTo>
                    <a:pt x="16" y="59"/>
                  </a:lnTo>
                  <a:lnTo>
                    <a:pt x="22" y="49"/>
                  </a:lnTo>
                  <a:lnTo>
                    <a:pt x="28" y="38"/>
                  </a:lnTo>
                  <a:lnTo>
                    <a:pt x="35" y="30"/>
                  </a:lnTo>
                  <a:lnTo>
                    <a:pt x="43" y="23"/>
                  </a:lnTo>
                  <a:lnTo>
                    <a:pt x="51" y="15"/>
                  </a:lnTo>
                  <a:lnTo>
                    <a:pt x="62" y="10"/>
                  </a:lnTo>
                  <a:lnTo>
                    <a:pt x="71" y="6"/>
                  </a:lnTo>
                  <a:lnTo>
                    <a:pt x="81" y="3"/>
                  </a:lnTo>
                  <a:lnTo>
                    <a:pt x="94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17" y="0"/>
                  </a:lnTo>
                  <a:lnTo>
                    <a:pt x="127" y="1"/>
                  </a:lnTo>
                  <a:lnTo>
                    <a:pt x="137" y="4"/>
                  </a:lnTo>
                  <a:lnTo>
                    <a:pt x="146" y="7"/>
                  </a:lnTo>
                  <a:lnTo>
                    <a:pt x="155" y="12"/>
                  </a:lnTo>
                  <a:lnTo>
                    <a:pt x="163" y="16"/>
                  </a:lnTo>
                  <a:lnTo>
                    <a:pt x="170" y="23"/>
                  </a:lnTo>
                  <a:lnTo>
                    <a:pt x="178" y="30"/>
                  </a:lnTo>
                  <a:lnTo>
                    <a:pt x="184" y="39"/>
                  </a:lnTo>
                  <a:lnTo>
                    <a:pt x="189" y="49"/>
                  </a:lnTo>
                  <a:lnTo>
                    <a:pt x="193" y="59"/>
                  </a:lnTo>
                  <a:lnTo>
                    <a:pt x="198" y="72"/>
                  </a:lnTo>
                  <a:lnTo>
                    <a:pt x="201" y="84"/>
                  </a:lnTo>
                  <a:lnTo>
                    <a:pt x="202" y="98"/>
                  </a:lnTo>
                  <a:lnTo>
                    <a:pt x="204" y="113"/>
                  </a:lnTo>
                  <a:lnTo>
                    <a:pt x="204" y="130"/>
                  </a:lnTo>
                  <a:lnTo>
                    <a:pt x="26" y="157"/>
                  </a:lnTo>
                  <a:close/>
                  <a:moveTo>
                    <a:pt x="104" y="18"/>
                  </a:moveTo>
                  <a:lnTo>
                    <a:pt x="104" y="18"/>
                  </a:lnTo>
                  <a:lnTo>
                    <a:pt x="95" y="19"/>
                  </a:lnTo>
                  <a:lnTo>
                    <a:pt x="86" y="21"/>
                  </a:lnTo>
                  <a:lnTo>
                    <a:pt x="78" y="24"/>
                  </a:lnTo>
                  <a:lnTo>
                    <a:pt x="71" y="27"/>
                  </a:lnTo>
                  <a:lnTo>
                    <a:pt x="63" y="32"/>
                  </a:lnTo>
                  <a:lnTo>
                    <a:pt x="57" y="38"/>
                  </a:lnTo>
                  <a:lnTo>
                    <a:pt x="51" y="44"/>
                  </a:lnTo>
                  <a:lnTo>
                    <a:pt x="46" y="52"/>
                  </a:lnTo>
                  <a:lnTo>
                    <a:pt x="37" y="70"/>
                  </a:lnTo>
                  <a:lnTo>
                    <a:pt x="31" y="90"/>
                  </a:lnTo>
                  <a:lnTo>
                    <a:pt x="26" y="113"/>
                  </a:lnTo>
                  <a:lnTo>
                    <a:pt x="26" y="139"/>
                  </a:lnTo>
                  <a:lnTo>
                    <a:pt x="176" y="116"/>
                  </a:lnTo>
                  <a:lnTo>
                    <a:pt x="176" y="116"/>
                  </a:lnTo>
                  <a:lnTo>
                    <a:pt x="176" y="93"/>
                  </a:lnTo>
                  <a:lnTo>
                    <a:pt x="172" y="75"/>
                  </a:lnTo>
                  <a:lnTo>
                    <a:pt x="167" y="58"/>
                  </a:lnTo>
                  <a:lnTo>
                    <a:pt x="160" y="44"/>
                  </a:lnTo>
                  <a:lnTo>
                    <a:pt x="155" y="38"/>
                  </a:lnTo>
                  <a:lnTo>
                    <a:pt x="149" y="33"/>
                  </a:lnTo>
                  <a:lnTo>
                    <a:pt x="143" y="29"/>
                  </a:lnTo>
                  <a:lnTo>
                    <a:pt x="137" y="26"/>
                  </a:lnTo>
                  <a:lnTo>
                    <a:pt x="130" y="23"/>
                  </a:lnTo>
                  <a:lnTo>
                    <a:pt x="123" y="21"/>
                  </a:lnTo>
                  <a:lnTo>
                    <a:pt x="104" y="18"/>
                  </a:lnTo>
                  <a:lnTo>
                    <a:pt x="104" y="1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1" name="Freeform 61">
              <a:extLst>
                <a:ext uri="{FF2B5EF4-FFF2-40B4-BE49-F238E27FC236}">
                  <a16:creationId xmlns:a16="http://schemas.microsoft.com/office/drawing/2014/main" id="{9A61B3F6-54DD-48EC-ABC9-9BE0D47F4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1" y="1768"/>
              <a:ext cx="184" cy="281"/>
            </a:xfrm>
            <a:custGeom>
              <a:avLst/>
              <a:gdLst>
                <a:gd name="T0" fmla="*/ 155 w 184"/>
                <a:gd name="T1" fmla="*/ 281 h 281"/>
                <a:gd name="T2" fmla="*/ 155 w 184"/>
                <a:gd name="T3" fmla="*/ 88 h 281"/>
                <a:gd name="T4" fmla="*/ 155 w 184"/>
                <a:gd name="T5" fmla="*/ 88 h 281"/>
                <a:gd name="T6" fmla="*/ 155 w 184"/>
                <a:gd name="T7" fmla="*/ 72 h 281"/>
                <a:gd name="T8" fmla="*/ 152 w 184"/>
                <a:gd name="T9" fmla="*/ 58 h 281"/>
                <a:gd name="T10" fmla="*/ 147 w 184"/>
                <a:gd name="T11" fmla="*/ 45 h 281"/>
                <a:gd name="T12" fmla="*/ 139 w 184"/>
                <a:gd name="T13" fmla="*/ 35 h 281"/>
                <a:gd name="T14" fmla="*/ 130 w 184"/>
                <a:gd name="T15" fmla="*/ 27 h 281"/>
                <a:gd name="T16" fmla="*/ 118 w 184"/>
                <a:gd name="T17" fmla="*/ 23 h 281"/>
                <a:gd name="T18" fmla="*/ 103 w 184"/>
                <a:gd name="T19" fmla="*/ 19 h 281"/>
                <a:gd name="T20" fmla="*/ 84 w 184"/>
                <a:gd name="T21" fmla="*/ 18 h 281"/>
                <a:gd name="T22" fmla="*/ 84 w 184"/>
                <a:gd name="T23" fmla="*/ 18 h 281"/>
                <a:gd name="T24" fmla="*/ 69 w 184"/>
                <a:gd name="T25" fmla="*/ 19 h 281"/>
                <a:gd name="T26" fmla="*/ 54 w 184"/>
                <a:gd name="T27" fmla="*/ 21 h 281"/>
                <a:gd name="T28" fmla="*/ 40 w 184"/>
                <a:gd name="T29" fmla="*/ 24 h 281"/>
                <a:gd name="T30" fmla="*/ 28 w 184"/>
                <a:gd name="T31" fmla="*/ 29 h 281"/>
                <a:gd name="T32" fmla="*/ 28 w 184"/>
                <a:gd name="T33" fmla="*/ 281 h 281"/>
                <a:gd name="T34" fmla="*/ 0 w 184"/>
                <a:gd name="T35" fmla="*/ 281 h 281"/>
                <a:gd name="T36" fmla="*/ 0 w 184"/>
                <a:gd name="T37" fmla="*/ 18 h 281"/>
                <a:gd name="T38" fmla="*/ 0 w 184"/>
                <a:gd name="T39" fmla="*/ 18 h 281"/>
                <a:gd name="T40" fmla="*/ 18 w 184"/>
                <a:gd name="T41" fmla="*/ 10 h 281"/>
                <a:gd name="T42" fmla="*/ 40 w 184"/>
                <a:gd name="T43" fmla="*/ 4 h 281"/>
                <a:gd name="T44" fmla="*/ 61 w 184"/>
                <a:gd name="T45" fmla="*/ 1 h 281"/>
                <a:gd name="T46" fmla="*/ 84 w 184"/>
                <a:gd name="T47" fmla="*/ 0 h 281"/>
                <a:gd name="T48" fmla="*/ 84 w 184"/>
                <a:gd name="T49" fmla="*/ 0 h 281"/>
                <a:gd name="T50" fmla="*/ 109 w 184"/>
                <a:gd name="T51" fmla="*/ 1 h 281"/>
                <a:gd name="T52" fmla="*/ 129 w 184"/>
                <a:gd name="T53" fmla="*/ 6 h 281"/>
                <a:gd name="T54" fmla="*/ 138 w 184"/>
                <a:gd name="T55" fmla="*/ 9 h 281"/>
                <a:gd name="T56" fmla="*/ 146 w 184"/>
                <a:gd name="T57" fmla="*/ 12 h 281"/>
                <a:gd name="T58" fmla="*/ 153 w 184"/>
                <a:gd name="T59" fmla="*/ 16 h 281"/>
                <a:gd name="T60" fmla="*/ 159 w 184"/>
                <a:gd name="T61" fmla="*/ 23 h 281"/>
                <a:gd name="T62" fmla="*/ 165 w 184"/>
                <a:gd name="T63" fmla="*/ 29 h 281"/>
                <a:gd name="T64" fmla="*/ 170 w 184"/>
                <a:gd name="T65" fmla="*/ 35 h 281"/>
                <a:gd name="T66" fmla="*/ 175 w 184"/>
                <a:gd name="T67" fmla="*/ 42 h 281"/>
                <a:gd name="T68" fmla="*/ 178 w 184"/>
                <a:gd name="T69" fmla="*/ 50 h 281"/>
                <a:gd name="T70" fmla="*/ 182 w 184"/>
                <a:gd name="T71" fmla="*/ 68 h 281"/>
                <a:gd name="T72" fmla="*/ 184 w 184"/>
                <a:gd name="T73" fmla="*/ 88 h 281"/>
                <a:gd name="T74" fmla="*/ 184 w 184"/>
                <a:gd name="T75" fmla="*/ 281 h 281"/>
                <a:gd name="T76" fmla="*/ 155 w 184"/>
                <a:gd name="T77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4" h="281">
                  <a:moveTo>
                    <a:pt x="155" y="281"/>
                  </a:moveTo>
                  <a:lnTo>
                    <a:pt x="155" y="88"/>
                  </a:lnTo>
                  <a:lnTo>
                    <a:pt x="155" y="88"/>
                  </a:lnTo>
                  <a:lnTo>
                    <a:pt x="155" y="72"/>
                  </a:lnTo>
                  <a:lnTo>
                    <a:pt x="152" y="58"/>
                  </a:lnTo>
                  <a:lnTo>
                    <a:pt x="147" y="45"/>
                  </a:lnTo>
                  <a:lnTo>
                    <a:pt x="139" y="35"/>
                  </a:lnTo>
                  <a:lnTo>
                    <a:pt x="130" y="27"/>
                  </a:lnTo>
                  <a:lnTo>
                    <a:pt x="118" y="23"/>
                  </a:lnTo>
                  <a:lnTo>
                    <a:pt x="103" y="19"/>
                  </a:lnTo>
                  <a:lnTo>
                    <a:pt x="84" y="18"/>
                  </a:lnTo>
                  <a:lnTo>
                    <a:pt x="84" y="18"/>
                  </a:lnTo>
                  <a:lnTo>
                    <a:pt x="69" y="19"/>
                  </a:lnTo>
                  <a:lnTo>
                    <a:pt x="54" y="21"/>
                  </a:lnTo>
                  <a:lnTo>
                    <a:pt x="40" y="24"/>
                  </a:lnTo>
                  <a:lnTo>
                    <a:pt x="28" y="29"/>
                  </a:lnTo>
                  <a:lnTo>
                    <a:pt x="28" y="281"/>
                  </a:lnTo>
                  <a:lnTo>
                    <a:pt x="0" y="28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8" y="10"/>
                  </a:lnTo>
                  <a:lnTo>
                    <a:pt x="40" y="4"/>
                  </a:lnTo>
                  <a:lnTo>
                    <a:pt x="61" y="1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109" y="1"/>
                  </a:lnTo>
                  <a:lnTo>
                    <a:pt x="129" y="6"/>
                  </a:lnTo>
                  <a:lnTo>
                    <a:pt x="138" y="9"/>
                  </a:lnTo>
                  <a:lnTo>
                    <a:pt x="146" y="12"/>
                  </a:lnTo>
                  <a:lnTo>
                    <a:pt x="153" y="16"/>
                  </a:lnTo>
                  <a:lnTo>
                    <a:pt x="159" y="23"/>
                  </a:lnTo>
                  <a:lnTo>
                    <a:pt x="165" y="29"/>
                  </a:lnTo>
                  <a:lnTo>
                    <a:pt x="170" y="35"/>
                  </a:lnTo>
                  <a:lnTo>
                    <a:pt x="175" y="42"/>
                  </a:lnTo>
                  <a:lnTo>
                    <a:pt x="178" y="50"/>
                  </a:lnTo>
                  <a:lnTo>
                    <a:pt x="182" y="68"/>
                  </a:lnTo>
                  <a:lnTo>
                    <a:pt x="184" y="88"/>
                  </a:lnTo>
                  <a:lnTo>
                    <a:pt x="184" y="281"/>
                  </a:lnTo>
                  <a:lnTo>
                    <a:pt x="155" y="2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</p:grpSp>
    </p:spTree>
    <p:extLst>
      <p:ext uri="{BB962C8B-B14F-4D97-AF65-F5344CB8AC3E}">
        <p14:creationId xmlns:p14="http://schemas.microsoft.com/office/powerpoint/2010/main" val="13499539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- Ehe und Fami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>
            <a:extLst>
              <a:ext uri="{FF2B5EF4-FFF2-40B4-BE49-F238E27FC236}">
                <a16:creationId xmlns:a16="http://schemas.microsoft.com/office/drawing/2014/main" id="{0E36B8C1-A8C6-4D27-9CB0-ABEA00A2E3E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568167" y="925253"/>
            <a:ext cx="9687582" cy="4625739"/>
            <a:chOff x="-675" y="78"/>
            <a:chExt cx="7686" cy="3670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96B7A6BA-362D-40C8-AC9A-F14523BD6F27}"/>
                </a:ext>
              </a:extLst>
            </p:cNvPr>
            <p:cNvSpPr>
              <a:spLocks noChangeArrowheads="1" noTextEdit="1"/>
            </p:cNvSpPr>
            <p:nvPr/>
          </p:nvSpPr>
          <p:spPr bwMode="auto">
            <a:xfrm>
              <a:off x="-675" y="78"/>
              <a:ext cx="7686" cy="3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816B6EC-676A-477F-94A7-627E5BE97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" y="761"/>
              <a:ext cx="179" cy="178"/>
            </a:xfrm>
            <a:custGeom>
              <a:avLst/>
              <a:gdLst>
                <a:gd name="T0" fmla="*/ 179 w 179"/>
                <a:gd name="T1" fmla="*/ 88 h 178"/>
                <a:gd name="T2" fmla="*/ 179 w 179"/>
                <a:gd name="T3" fmla="*/ 88 h 178"/>
                <a:gd name="T4" fmla="*/ 177 w 179"/>
                <a:gd name="T5" fmla="*/ 80 h 178"/>
                <a:gd name="T6" fmla="*/ 176 w 179"/>
                <a:gd name="T7" fmla="*/ 72 h 178"/>
                <a:gd name="T8" fmla="*/ 174 w 179"/>
                <a:gd name="T9" fmla="*/ 62 h 178"/>
                <a:gd name="T10" fmla="*/ 172 w 179"/>
                <a:gd name="T11" fmla="*/ 55 h 178"/>
                <a:gd name="T12" fmla="*/ 167 w 179"/>
                <a:gd name="T13" fmla="*/ 46 h 178"/>
                <a:gd name="T14" fmla="*/ 163 w 179"/>
                <a:gd name="T15" fmla="*/ 39 h 178"/>
                <a:gd name="T16" fmla="*/ 152 w 179"/>
                <a:gd name="T17" fmla="*/ 25 h 178"/>
                <a:gd name="T18" fmla="*/ 138 w 179"/>
                <a:gd name="T19" fmla="*/ 16 h 178"/>
                <a:gd name="T20" fmla="*/ 131 w 179"/>
                <a:gd name="T21" fmla="*/ 10 h 178"/>
                <a:gd name="T22" fmla="*/ 124 w 179"/>
                <a:gd name="T23" fmla="*/ 7 h 178"/>
                <a:gd name="T24" fmla="*/ 116 w 179"/>
                <a:gd name="T25" fmla="*/ 3 h 178"/>
                <a:gd name="T26" fmla="*/ 107 w 179"/>
                <a:gd name="T27" fmla="*/ 2 h 178"/>
                <a:gd name="T28" fmla="*/ 98 w 179"/>
                <a:gd name="T29" fmla="*/ 0 h 178"/>
                <a:gd name="T30" fmla="*/ 89 w 179"/>
                <a:gd name="T31" fmla="*/ 0 h 178"/>
                <a:gd name="T32" fmla="*/ 89 w 179"/>
                <a:gd name="T33" fmla="*/ 0 h 178"/>
                <a:gd name="T34" fmla="*/ 80 w 179"/>
                <a:gd name="T35" fmla="*/ 0 h 178"/>
                <a:gd name="T36" fmla="*/ 71 w 179"/>
                <a:gd name="T37" fmla="*/ 2 h 178"/>
                <a:gd name="T38" fmla="*/ 63 w 179"/>
                <a:gd name="T39" fmla="*/ 3 h 178"/>
                <a:gd name="T40" fmla="*/ 54 w 179"/>
                <a:gd name="T41" fmla="*/ 7 h 178"/>
                <a:gd name="T42" fmla="*/ 46 w 179"/>
                <a:gd name="T43" fmla="*/ 10 h 178"/>
                <a:gd name="T44" fmla="*/ 39 w 179"/>
                <a:gd name="T45" fmla="*/ 16 h 178"/>
                <a:gd name="T46" fmla="*/ 27 w 179"/>
                <a:gd name="T47" fmla="*/ 25 h 178"/>
                <a:gd name="T48" fmla="*/ 15 w 179"/>
                <a:gd name="T49" fmla="*/ 39 h 178"/>
                <a:gd name="T50" fmla="*/ 11 w 179"/>
                <a:gd name="T51" fmla="*/ 46 h 178"/>
                <a:gd name="T52" fmla="*/ 7 w 179"/>
                <a:gd name="T53" fmla="*/ 55 h 178"/>
                <a:gd name="T54" fmla="*/ 4 w 179"/>
                <a:gd name="T55" fmla="*/ 62 h 178"/>
                <a:gd name="T56" fmla="*/ 1 w 179"/>
                <a:gd name="T57" fmla="*/ 72 h 178"/>
                <a:gd name="T58" fmla="*/ 0 w 179"/>
                <a:gd name="T59" fmla="*/ 80 h 178"/>
                <a:gd name="T60" fmla="*/ 0 w 179"/>
                <a:gd name="T61" fmla="*/ 88 h 178"/>
                <a:gd name="T62" fmla="*/ 0 w 179"/>
                <a:gd name="T63" fmla="*/ 88 h 178"/>
                <a:gd name="T64" fmla="*/ 0 w 179"/>
                <a:gd name="T65" fmla="*/ 98 h 178"/>
                <a:gd name="T66" fmla="*/ 1 w 179"/>
                <a:gd name="T67" fmla="*/ 106 h 178"/>
                <a:gd name="T68" fmla="*/ 4 w 179"/>
                <a:gd name="T69" fmla="*/ 115 h 178"/>
                <a:gd name="T70" fmla="*/ 7 w 179"/>
                <a:gd name="T71" fmla="*/ 123 h 178"/>
                <a:gd name="T72" fmla="*/ 11 w 179"/>
                <a:gd name="T73" fmla="*/ 131 h 178"/>
                <a:gd name="T74" fmla="*/ 15 w 179"/>
                <a:gd name="T75" fmla="*/ 138 h 178"/>
                <a:gd name="T76" fmla="*/ 27 w 179"/>
                <a:gd name="T77" fmla="*/ 151 h 178"/>
                <a:gd name="T78" fmla="*/ 39 w 179"/>
                <a:gd name="T79" fmla="*/ 162 h 178"/>
                <a:gd name="T80" fmla="*/ 46 w 179"/>
                <a:gd name="T81" fmla="*/ 166 h 178"/>
                <a:gd name="T82" fmla="*/ 54 w 179"/>
                <a:gd name="T83" fmla="*/ 171 h 178"/>
                <a:gd name="T84" fmla="*/ 63 w 179"/>
                <a:gd name="T85" fmla="*/ 173 h 178"/>
                <a:gd name="T86" fmla="*/ 71 w 179"/>
                <a:gd name="T87" fmla="*/ 176 h 178"/>
                <a:gd name="T88" fmla="*/ 80 w 179"/>
                <a:gd name="T89" fmla="*/ 178 h 178"/>
                <a:gd name="T90" fmla="*/ 89 w 179"/>
                <a:gd name="T91" fmla="*/ 178 h 178"/>
                <a:gd name="T92" fmla="*/ 89 w 179"/>
                <a:gd name="T93" fmla="*/ 178 h 178"/>
                <a:gd name="T94" fmla="*/ 98 w 179"/>
                <a:gd name="T95" fmla="*/ 178 h 178"/>
                <a:gd name="T96" fmla="*/ 107 w 179"/>
                <a:gd name="T97" fmla="*/ 176 h 178"/>
                <a:gd name="T98" fmla="*/ 116 w 179"/>
                <a:gd name="T99" fmla="*/ 173 h 178"/>
                <a:gd name="T100" fmla="*/ 124 w 179"/>
                <a:gd name="T101" fmla="*/ 171 h 178"/>
                <a:gd name="T102" fmla="*/ 131 w 179"/>
                <a:gd name="T103" fmla="*/ 166 h 178"/>
                <a:gd name="T104" fmla="*/ 138 w 179"/>
                <a:gd name="T105" fmla="*/ 162 h 178"/>
                <a:gd name="T106" fmla="*/ 152 w 179"/>
                <a:gd name="T107" fmla="*/ 151 h 178"/>
                <a:gd name="T108" fmla="*/ 163 w 179"/>
                <a:gd name="T109" fmla="*/ 138 h 178"/>
                <a:gd name="T110" fmla="*/ 167 w 179"/>
                <a:gd name="T111" fmla="*/ 131 h 178"/>
                <a:gd name="T112" fmla="*/ 172 w 179"/>
                <a:gd name="T113" fmla="*/ 123 h 178"/>
                <a:gd name="T114" fmla="*/ 174 w 179"/>
                <a:gd name="T115" fmla="*/ 115 h 178"/>
                <a:gd name="T116" fmla="*/ 176 w 179"/>
                <a:gd name="T117" fmla="*/ 106 h 178"/>
                <a:gd name="T118" fmla="*/ 177 w 179"/>
                <a:gd name="T119" fmla="*/ 98 h 178"/>
                <a:gd name="T120" fmla="*/ 179 w 179"/>
                <a:gd name="T121" fmla="*/ 88 h 178"/>
                <a:gd name="T122" fmla="*/ 179 w 179"/>
                <a:gd name="T123" fmla="*/ 8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9" h="178">
                  <a:moveTo>
                    <a:pt x="179" y="88"/>
                  </a:moveTo>
                  <a:lnTo>
                    <a:pt x="179" y="88"/>
                  </a:lnTo>
                  <a:lnTo>
                    <a:pt x="177" y="80"/>
                  </a:lnTo>
                  <a:lnTo>
                    <a:pt x="176" y="72"/>
                  </a:lnTo>
                  <a:lnTo>
                    <a:pt x="174" y="62"/>
                  </a:lnTo>
                  <a:lnTo>
                    <a:pt x="172" y="55"/>
                  </a:lnTo>
                  <a:lnTo>
                    <a:pt x="167" y="46"/>
                  </a:lnTo>
                  <a:lnTo>
                    <a:pt x="163" y="39"/>
                  </a:lnTo>
                  <a:lnTo>
                    <a:pt x="152" y="25"/>
                  </a:lnTo>
                  <a:lnTo>
                    <a:pt x="138" y="16"/>
                  </a:lnTo>
                  <a:lnTo>
                    <a:pt x="131" y="10"/>
                  </a:lnTo>
                  <a:lnTo>
                    <a:pt x="124" y="7"/>
                  </a:lnTo>
                  <a:lnTo>
                    <a:pt x="116" y="3"/>
                  </a:lnTo>
                  <a:lnTo>
                    <a:pt x="107" y="2"/>
                  </a:lnTo>
                  <a:lnTo>
                    <a:pt x="98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0" y="0"/>
                  </a:lnTo>
                  <a:lnTo>
                    <a:pt x="71" y="2"/>
                  </a:lnTo>
                  <a:lnTo>
                    <a:pt x="63" y="3"/>
                  </a:lnTo>
                  <a:lnTo>
                    <a:pt x="54" y="7"/>
                  </a:lnTo>
                  <a:lnTo>
                    <a:pt x="46" y="10"/>
                  </a:lnTo>
                  <a:lnTo>
                    <a:pt x="39" y="16"/>
                  </a:lnTo>
                  <a:lnTo>
                    <a:pt x="27" y="25"/>
                  </a:lnTo>
                  <a:lnTo>
                    <a:pt x="15" y="39"/>
                  </a:lnTo>
                  <a:lnTo>
                    <a:pt x="11" y="46"/>
                  </a:lnTo>
                  <a:lnTo>
                    <a:pt x="7" y="55"/>
                  </a:lnTo>
                  <a:lnTo>
                    <a:pt x="4" y="62"/>
                  </a:lnTo>
                  <a:lnTo>
                    <a:pt x="1" y="72"/>
                  </a:lnTo>
                  <a:lnTo>
                    <a:pt x="0" y="80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8"/>
                  </a:lnTo>
                  <a:lnTo>
                    <a:pt x="1" y="106"/>
                  </a:lnTo>
                  <a:lnTo>
                    <a:pt x="4" y="115"/>
                  </a:lnTo>
                  <a:lnTo>
                    <a:pt x="7" y="123"/>
                  </a:lnTo>
                  <a:lnTo>
                    <a:pt x="11" y="131"/>
                  </a:lnTo>
                  <a:lnTo>
                    <a:pt x="15" y="138"/>
                  </a:lnTo>
                  <a:lnTo>
                    <a:pt x="27" y="151"/>
                  </a:lnTo>
                  <a:lnTo>
                    <a:pt x="39" y="162"/>
                  </a:lnTo>
                  <a:lnTo>
                    <a:pt x="46" y="166"/>
                  </a:lnTo>
                  <a:lnTo>
                    <a:pt x="54" y="171"/>
                  </a:lnTo>
                  <a:lnTo>
                    <a:pt x="63" y="173"/>
                  </a:lnTo>
                  <a:lnTo>
                    <a:pt x="71" y="176"/>
                  </a:lnTo>
                  <a:lnTo>
                    <a:pt x="80" y="178"/>
                  </a:lnTo>
                  <a:lnTo>
                    <a:pt x="89" y="178"/>
                  </a:lnTo>
                  <a:lnTo>
                    <a:pt x="89" y="178"/>
                  </a:lnTo>
                  <a:lnTo>
                    <a:pt x="98" y="178"/>
                  </a:lnTo>
                  <a:lnTo>
                    <a:pt x="107" y="176"/>
                  </a:lnTo>
                  <a:lnTo>
                    <a:pt x="116" y="173"/>
                  </a:lnTo>
                  <a:lnTo>
                    <a:pt x="124" y="171"/>
                  </a:lnTo>
                  <a:lnTo>
                    <a:pt x="131" y="166"/>
                  </a:lnTo>
                  <a:lnTo>
                    <a:pt x="138" y="162"/>
                  </a:lnTo>
                  <a:lnTo>
                    <a:pt x="152" y="151"/>
                  </a:lnTo>
                  <a:lnTo>
                    <a:pt x="163" y="138"/>
                  </a:lnTo>
                  <a:lnTo>
                    <a:pt x="167" y="131"/>
                  </a:lnTo>
                  <a:lnTo>
                    <a:pt x="172" y="123"/>
                  </a:lnTo>
                  <a:lnTo>
                    <a:pt x="174" y="115"/>
                  </a:lnTo>
                  <a:lnTo>
                    <a:pt x="176" y="106"/>
                  </a:lnTo>
                  <a:lnTo>
                    <a:pt x="177" y="98"/>
                  </a:lnTo>
                  <a:lnTo>
                    <a:pt x="179" y="88"/>
                  </a:lnTo>
                  <a:lnTo>
                    <a:pt x="179" y="8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A4E8B29-812F-468A-A278-2989FD11E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" y="998"/>
              <a:ext cx="179" cy="178"/>
            </a:xfrm>
            <a:custGeom>
              <a:avLst/>
              <a:gdLst>
                <a:gd name="T0" fmla="*/ 179 w 179"/>
                <a:gd name="T1" fmla="*/ 88 h 178"/>
                <a:gd name="T2" fmla="*/ 179 w 179"/>
                <a:gd name="T3" fmla="*/ 88 h 178"/>
                <a:gd name="T4" fmla="*/ 177 w 179"/>
                <a:gd name="T5" fmla="*/ 80 h 178"/>
                <a:gd name="T6" fmla="*/ 176 w 179"/>
                <a:gd name="T7" fmla="*/ 72 h 178"/>
                <a:gd name="T8" fmla="*/ 174 w 179"/>
                <a:gd name="T9" fmla="*/ 62 h 178"/>
                <a:gd name="T10" fmla="*/ 172 w 179"/>
                <a:gd name="T11" fmla="*/ 55 h 178"/>
                <a:gd name="T12" fmla="*/ 167 w 179"/>
                <a:gd name="T13" fmla="*/ 47 h 178"/>
                <a:gd name="T14" fmla="*/ 163 w 179"/>
                <a:gd name="T15" fmla="*/ 40 h 178"/>
                <a:gd name="T16" fmla="*/ 152 w 179"/>
                <a:gd name="T17" fmla="*/ 26 h 178"/>
                <a:gd name="T18" fmla="*/ 138 w 179"/>
                <a:gd name="T19" fmla="*/ 16 h 178"/>
                <a:gd name="T20" fmla="*/ 131 w 179"/>
                <a:gd name="T21" fmla="*/ 10 h 178"/>
                <a:gd name="T22" fmla="*/ 124 w 179"/>
                <a:gd name="T23" fmla="*/ 7 h 178"/>
                <a:gd name="T24" fmla="*/ 116 w 179"/>
                <a:gd name="T25" fmla="*/ 3 h 178"/>
                <a:gd name="T26" fmla="*/ 107 w 179"/>
                <a:gd name="T27" fmla="*/ 2 h 178"/>
                <a:gd name="T28" fmla="*/ 98 w 179"/>
                <a:gd name="T29" fmla="*/ 0 h 178"/>
                <a:gd name="T30" fmla="*/ 89 w 179"/>
                <a:gd name="T31" fmla="*/ 0 h 178"/>
                <a:gd name="T32" fmla="*/ 89 w 179"/>
                <a:gd name="T33" fmla="*/ 0 h 178"/>
                <a:gd name="T34" fmla="*/ 80 w 179"/>
                <a:gd name="T35" fmla="*/ 0 h 178"/>
                <a:gd name="T36" fmla="*/ 71 w 179"/>
                <a:gd name="T37" fmla="*/ 2 h 178"/>
                <a:gd name="T38" fmla="*/ 63 w 179"/>
                <a:gd name="T39" fmla="*/ 3 h 178"/>
                <a:gd name="T40" fmla="*/ 54 w 179"/>
                <a:gd name="T41" fmla="*/ 7 h 178"/>
                <a:gd name="T42" fmla="*/ 46 w 179"/>
                <a:gd name="T43" fmla="*/ 10 h 178"/>
                <a:gd name="T44" fmla="*/ 39 w 179"/>
                <a:gd name="T45" fmla="*/ 16 h 178"/>
                <a:gd name="T46" fmla="*/ 27 w 179"/>
                <a:gd name="T47" fmla="*/ 26 h 178"/>
                <a:gd name="T48" fmla="*/ 15 w 179"/>
                <a:gd name="T49" fmla="*/ 40 h 178"/>
                <a:gd name="T50" fmla="*/ 11 w 179"/>
                <a:gd name="T51" fmla="*/ 47 h 178"/>
                <a:gd name="T52" fmla="*/ 7 w 179"/>
                <a:gd name="T53" fmla="*/ 55 h 178"/>
                <a:gd name="T54" fmla="*/ 4 w 179"/>
                <a:gd name="T55" fmla="*/ 62 h 178"/>
                <a:gd name="T56" fmla="*/ 1 w 179"/>
                <a:gd name="T57" fmla="*/ 72 h 178"/>
                <a:gd name="T58" fmla="*/ 0 w 179"/>
                <a:gd name="T59" fmla="*/ 80 h 178"/>
                <a:gd name="T60" fmla="*/ 0 w 179"/>
                <a:gd name="T61" fmla="*/ 88 h 178"/>
                <a:gd name="T62" fmla="*/ 0 w 179"/>
                <a:gd name="T63" fmla="*/ 88 h 178"/>
                <a:gd name="T64" fmla="*/ 0 w 179"/>
                <a:gd name="T65" fmla="*/ 98 h 178"/>
                <a:gd name="T66" fmla="*/ 1 w 179"/>
                <a:gd name="T67" fmla="*/ 106 h 178"/>
                <a:gd name="T68" fmla="*/ 4 w 179"/>
                <a:gd name="T69" fmla="*/ 115 h 178"/>
                <a:gd name="T70" fmla="*/ 7 w 179"/>
                <a:gd name="T71" fmla="*/ 123 h 178"/>
                <a:gd name="T72" fmla="*/ 11 w 179"/>
                <a:gd name="T73" fmla="*/ 132 h 178"/>
                <a:gd name="T74" fmla="*/ 15 w 179"/>
                <a:gd name="T75" fmla="*/ 139 h 178"/>
                <a:gd name="T76" fmla="*/ 27 w 179"/>
                <a:gd name="T77" fmla="*/ 151 h 178"/>
                <a:gd name="T78" fmla="*/ 39 w 179"/>
                <a:gd name="T79" fmla="*/ 162 h 178"/>
                <a:gd name="T80" fmla="*/ 46 w 179"/>
                <a:gd name="T81" fmla="*/ 166 h 178"/>
                <a:gd name="T82" fmla="*/ 54 w 179"/>
                <a:gd name="T83" fmla="*/ 171 h 178"/>
                <a:gd name="T84" fmla="*/ 63 w 179"/>
                <a:gd name="T85" fmla="*/ 173 h 178"/>
                <a:gd name="T86" fmla="*/ 71 w 179"/>
                <a:gd name="T87" fmla="*/ 176 h 178"/>
                <a:gd name="T88" fmla="*/ 80 w 179"/>
                <a:gd name="T89" fmla="*/ 178 h 178"/>
                <a:gd name="T90" fmla="*/ 89 w 179"/>
                <a:gd name="T91" fmla="*/ 178 h 178"/>
                <a:gd name="T92" fmla="*/ 89 w 179"/>
                <a:gd name="T93" fmla="*/ 178 h 178"/>
                <a:gd name="T94" fmla="*/ 98 w 179"/>
                <a:gd name="T95" fmla="*/ 178 h 178"/>
                <a:gd name="T96" fmla="*/ 107 w 179"/>
                <a:gd name="T97" fmla="*/ 176 h 178"/>
                <a:gd name="T98" fmla="*/ 116 w 179"/>
                <a:gd name="T99" fmla="*/ 173 h 178"/>
                <a:gd name="T100" fmla="*/ 124 w 179"/>
                <a:gd name="T101" fmla="*/ 171 h 178"/>
                <a:gd name="T102" fmla="*/ 131 w 179"/>
                <a:gd name="T103" fmla="*/ 166 h 178"/>
                <a:gd name="T104" fmla="*/ 138 w 179"/>
                <a:gd name="T105" fmla="*/ 162 h 178"/>
                <a:gd name="T106" fmla="*/ 152 w 179"/>
                <a:gd name="T107" fmla="*/ 151 h 178"/>
                <a:gd name="T108" fmla="*/ 163 w 179"/>
                <a:gd name="T109" fmla="*/ 139 h 178"/>
                <a:gd name="T110" fmla="*/ 167 w 179"/>
                <a:gd name="T111" fmla="*/ 132 h 178"/>
                <a:gd name="T112" fmla="*/ 172 w 179"/>
                <a:gd name="T113" fmla="*/ 123 h 178"/>
                <a:gd name="T114" fmla="*/ 174 w 179"/>
                <a:gd name="T115" fmla="*/ 115 h 178"/>
                <a:gd name="T116" fmla="*/ 176 w 179"/>
                <a:gd name="T117" fmla="*/ 106 h 178"/>
                <a:gd name="T118" fmla="*/ 177 w 179"/>
                <a:gd name="T119" fmla="*/ 98 h 178"/>
                <a:gd name="T120" fmla="*/ 179 w 179"/>
                <a:gd name="T121" fmla="*/ 88 h 178"/>
                <a:gd name="T122" fmla="*/ 179 w 179"/>
                <a:gd name="T123" fmla="*/ 8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9" h="178">
                  <a:moveTo>
                    <a:pt x="179" y="88"/>
                  </a:moveTo>
                  <a:lnTo>
                    <a:pt x="179" y="88"/>
                  </a:lnTo>
                  <a:lnTo>
                    <a:pt x="177" y="80"/>
                  </a:lnTo>
                  <a:lnTo>
                    <a:pt x="176" y="72"/>
                  </a:lnTo>
                  <a:lnTo>
                    <a:pt x="174" y="62"/>
                  </a:lnTo>
                  <a:lnTo>
                    <a:pt x="172" y="55"/>
                  </a:lnTo>
                  <a:lnTo>
                    <a:pt x="167" y="47"/>
                  </a:lnTo>
                  <a:lnTo>
                    <a:pt x="163" y="40"/>
                  </a:lnTo>
                  <a:lnTo>
                    <a:pt x="152" y="26"/>
                  </a:lnTo>
                  <a:lnTo>
                    <a:pt x="138" y="16"/>
                  </a:lnTo>
                  <a:lnTo>
                    <a:pt x="131" y="10"/>
                  </a:lnTo>
                  <a:lnTo>
                    <a:pt x="124" y="7"/>
                  </a:lnTo>
                  <a:lnTo>
                    <a:pt x="116" y="3"/>
                  </a:lnTo>
                  <a:lnTo>
                    <a:pt x="107" y="2"/>
                  </a:lnTo>
                  <a:lnTo>
                    <a:pt x="98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0" y="0"/>
                  </a:lnTo>
                  <a:lnTo>
                    <a:pt x="71" y="2"/>
                  </a:lnTo>
                  <a:lnTo>
                    <a:pt x="63" y="3"/>
                  </a:lnTo>
                  <a:lnTo>
                    <a:pt x="54" y="7"/>
                  </a:lnTo>
                  <a:lnTo>
                    <a:pt x="46" y="10"/>
                  </a:lnTo>
                  <a:lnTo>
                    <a:pt x="39" y="16"/>
                  </a:lnTo>
                  <a:lnTo>
                    <a:pt x="27" y="26"/>
                  </a:lnTo>
                  <a:lnTo>
                    <a:pt x="15" y="40"/>
                  </a:lnTo>
                  <a:lnTo>
                    <a:pt x="11" y="47"/>
                  </a:lnTo>
                  <a:lnTo>
                    <a:pt x="7" y="55"/>
                  </a:lnTo>
                  <a:lnTo>
                    <a:pt x="4" y="62"/>
                  </a:lnTo>
                  <a:lnTo>
                    <a:pt x="1" y="72"/>
                  </a:lnTo>
                  <a:lnTo>
                    <a:pt x="0" y="80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8"/>
                  </a:lnTo>
                  <a:lnTo>
                    <a:pt x="1" y="106"/>
                  </a:lnTo>
                  <a:lnTo>
                    <a:pt x="4" y="115"/>
                  </a:lnTo>
                  <a:lnTo>
                    <a:pt x="7" y="123"/>
                  </a:lnTo>
                  <a:lnTo>
                    <a:pt x="11" y="132"/>
                  </a:lnTo>
                  <a:lnTo>
                    <a:pt x="15" y="139"/>
                  </a:lnTo>
                  <a:lnTo>
                    <a:pt x="27" y="151"/>
                  </a:lnTo>
                  <a:lnTo>
                    <a:pt x="39" y="162"/>
                  </a:lnTo>
                  <a:lnTo>
                    <a:pt x="46" y="166"/>
                  </a:lnTo>
                  <a:lnTo>
                    <a:pt x="54" y="171"/>
                  </a:lnTo>
                  <a:lnTo>
                    <a:pt x="63" y="173"/>
                  </a:lnTo>
                  <a:lnTo>
                    <a:pt x="71" y="176"/>
                  </a:lnTo>
                  <a:lnTo>
                    <a:pt x="80" y="178"/>
                  </a:lnTo>
                  <a:lnTo>
                    <a:pt x="89" y="178"/>
                  </a:lnTo>
                  <a:lnTo>
                    <a:pt x="89" y="178"/>
                  </a:lnTo>
                  <a:lnTo>
                    <a:pt x="98" y="178"/>
                  </a:lnTo>
                  <a:lnTo>
                    <a:pt x="107" y="176"/>
                  </a:lnTo>
                  <a:lnTo>
                    <a:pt x="116" y="173"/>
                  </a:lnTo>
                  <a:lnTo>
                    <a:pt x="124" y="171"/>
                  </a:lnTo>
                  <a:lnTo>
                    <a:pt x="131" y="166"/>
                  </a:lnTo>
                  <a:lnTo>
                    <a:pt x="138" y="162"/>
                  </a:lnTo>
                  <a:lnTo>
                    <a:pt x="152" y="151"/>
                  </a:lnTo>
                  <a:lnTo>
                    <a:pt x="163" y="139"/>
                  </a:lnTo>
                  <a:lnTo>
                    <a:pt x="167" y="132"/>
                  </a:lnTo>
                  <a:lnTo>
                    <a:pt x="172" y="123"/>
                  </a:lnTo>
                  <a:lnTo>
                    <a:pt x="174" y="115"/>
                  </a:lnTo>
                  <a:lnTo>
                    <a:pt x="176" y="106"/>
                  </a:lnTo>
                  <a:lnTo>
                    <a:pt x="177" y="98"/>
                  </a:lnTo>
                  <a:lnTo>
                    <a:pt x="179" y="88"/>
                  </a:lnTo>
                  <a:lnTo>
                    <a:pt x="179" y="8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71FC647-93AF-4743-B6FC-0C0BC2A56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" y="1236"/>
              <a:ext cx="179" cy="177"/>
            </a:xfrm>
            <a:custGeom>
              <a:avLst/>
              <a:gdLst>
                <a:gd name="T0" fmla="*/ 179 w 179"/>
                <a:gd name="T1" fmla="*/ 87 h 177"/>
                <a:gd name="T2" fmla="*/ 179 w 179"/>
                <a:gd name="T3" fmla="*/ 87 h 177"/>
                <a:gd name="T4" fmla="*/ 177 w 179"/>
                <a:gd name="T5" fmla="*/ 79 h 177"/>
                <a:gd name="T6" fmla="*/ 176 w 179"/>
                <a:gd name="T7" fmla="*/ 71 h 177"/>
                <a:gd name="T8" fmla="*/ 174 w 179"/>
                <a:gd name="T9" fmla="*/ 61 h 177"/>
                <a:gd name="T10" fmla="*/ 172 w 179"/>
                <a:gd name="T11" fmla="*/ 54 h 177"/>
                <a:gd name="T12" fmla="*/ 167 w 179"/>
                <a:gd name="T13" fmla="*/ 46 h 177"/>
                <a:gd name="T14" fmla="*/ 163 w 179"/>
                <a:gd name="T15" fmla="*/ 39 h 177"/>
                <a:gd name="T16" fmla="*/ 152 w 179"/>
                <a:gd name="T17" fmla="*/ 25 h 177"/>
                <a:gd name="T18" fmla="*/ 138 w 179"/>
                <a:gd name="T19" fmla="*/ 15 h 177"/>
                <a:gd name="T20" fmla="*/ 131 w 179"/>
                <a:gd name="T21" fmla="*/ 9 h 177"/>
                <a:gd name="T22" fmla="*/ 124 w 179"/>
                <a:gd name="T23" fmla="*/ 7 h 177"/>
                <a:gd name="T24" fmla="*/ 116 w 179"/>
                <a:gd name="T25" fmla="*/ 2 h 177"/>
                <a:gd name="T26" fmla="*/ 107 w 179"/>
                <a:gd name="T27" fmla="*/ 1 h 177"/>
                <a:gd name="T28" fmla="*/ 98 w 179"/>
                <a:gd name="T29" fmla="*/ 0 h 177"/>
                <a:gd name="T30" fmla="*/ 89 w 179"/>
                <a:gd name="T31" fmla="*/ 0 h 177"/>
                <a:gd name="T32" fmla="*/ 89 w 179"/>
                <a:gd name="T33" fmla="*/ 0 h 177"/>
                <a:gd name="T34" fmla="*/ 80 w 179"/>
                <a:gd name="T35" fmla="*/ 0 h 177"/>
                <a:gd name="T36" fmla="*/ 71 w 179"/>
                <a:gd name="T37" fmla="*/ 1 h 177"/>
                <a:gd name="T38" fmla="*/ 63 w 179"/>
                <a:gd name="T39" fmla="*/ 2 h 177"/>
                <a:gd name="T40" fmla="*/ 54 w 179"/>
                <a:gd name="T41" fmla="*/ 7 h 177"/>
                <a:gd name="T42" fmla="*/ 46 w 179"/>
                <a:gd name="T43" fmla="*/ 9 h 177"/>
                <a:gd name="T44" fmla="*/ 39 w 179"/>
                <a:gd name="T45" fmla="*/ 15 h 177"/>
                <a:gd name="T46" fmla="*/ 27 w 179"/>
                <a:gd name="T47" fmla="*/ 25 h 177"/>
                <a:gd name="T48" fmla="*/ 15 w 179"/>
                <a:gd name="T49" fmla="*/ 39 h 177"/>
                <a:gd name="T50" fmla="*/ 11 w 179"/>
                <a:gd name="T51" fmla="*/ 46 h 177"/>
                <a:gd name="T52" fmla="*/ 7 w 179"/>
                <a:gd name="T53" fmla="*/ 54 h 177"/>
                <a:gd name="T54" fmla="*/ 4 w 179"/>
                <a:gd name="T55" fmla="*/ 61 h 177"/>
                <a:gd name="T56" fmla="*/ 1 w 179"/>
                <a:gd name="T57" fmla="*/ 71 h 177"/>
                <a:gd name="T58" fmla="*/ 0 w 179"/>
                <a:gd name="T59" fmla="*/ 79 h 177"/>
                <a:gd name="T60" fmla="*/ 0 w 179"/>
                <a:gd name="T61" fmla="*/ 87 h 177"/>
                <a:gd name="T62" fmla="*/ 0 w 179"/>
                <a:gd name="T63" fmla="*/ 87 h 177"/>
                <a:gd name="T64" fmla="*/ 0 w 179"/>
                <a:gd name="T65" fmla="*/ 97 h 177"/>
                <a:gd name="T66" fmla="*/ 1 w 179"/>
                <a:gd name="T67" fmla="*/ 106 h 177"/>
                <a:gd name="T68" fmla="*/ 4 w 179"/>
                <a:gd name="T69" fmla="*/ 114 h 177"/>
                <a:gd name="T70" fmla="*/ 7 w 179"/>
                <a:gd name="T71" fmla="*/ 122 h 177"/>
                <a:gd name="T72" fmla="*/ 11 w 179"/>
                <a:gd name="T73" fmla="*/ 131 h 177"/>
                <a:gd name="T74" fmla="*/ 15 w 179"/>
                <a:gd name="T75" fmla="*/ 138 h 177"/>
                <a:gd name="T76" fmla="*/ 27 w 179"/>
                <a:gd name="T77" fmla="*/ 150 h 177"/>
                <a:gd name="T78" fmla="*/ 39 w 179"/>
                <a:gd name="T79" fmla="*/ 161 h 177"/>
                <a:gd name="T80" fmla="*/ 46 w 179"/>
                <a:gd name="T81" fmla="*/ 166 h 177"/>
                <a:gd name="T82" fmla="*/ 54 w 179"/>
                <a:gd name="T83" fmla="*/ 170 h 177"/>
                <a:gd name="T84" fmla="*/ 63 w 179"/>
                <a:gd name="T85" fmla="*/ 173 h 177"/>
                <a:gd name="T86" fmla="*/ 71 w 179"/>
                <a:gd name="T87" fmla="*/ 175 h 177"/>
                <a:gd name="T88" fmla="*/ 80 w 179"/>
                <a:gd name="T89" fmla="*/ 177 h 177"/>
                <a:gd name="T90" fmla="*/ 89 w 179"/>
                <a:gd name="T91" fmla="*/ 177 h 177"/>
                <a:gd name="T92" fmla="*/ 89 w 179"/>
                <a:gd name="T93" fmla="*/ 177 h 177"/>
                <a:gd name="T94" fmla="*/ 98 w 179"/>
                <a:gd name="T95" fmla="*/ 177 h 177"/>
                <a:gd name="T96" fmla="*/ 107 w 179"/>
                <a:gd name="T97" fmla="*/ 175 h 177"/>
                <a:gd name="T98" fmla="*/ 116 w 179"/>
                <a:gd name="T99" fmla="*/ 173 h 177"/>
                <a:gd name="T100" fmla="*/ 124 w 179"/>
                <a:gd name="T101" fmla="*/ 170 h 177"/>
                <a:gd name="T102" fmla="*/ 131 w 179"/>
                <a:gd name="T103" fmla="*/ 166 h 177"/>
                <a:gd name="T104" fmla="*/ 138 w 179"/>
                <a:gd name="T105" fmla="*/ 161 h 177"/>
                <a:gd name="T106" fmla="*/ 152 w 179"/>
                <a:gd name="T107" fmla="*/ 150 h 177"/>
                <a:gd name="T108" fmla="*/ 163 w 179"/>
                <a:gd name="T109" fmla="*/ 138 h 177"/>
                <a:gd name="T110" fmla="*/ 167 w 179"/>
                <a:gd name="T111" fmla="*/ 131 h 177"/>
                <a:gd name="T112" fmla="*/ 172 w 179"/>
                <a:gd name="T113" fmla="*/ 122 h 177"/>
                <a:gd name="T114" fmla="*/ 174 w 179"/>
                <a:gd name="T115" fmla="*/ 114 h 177"/>
                <a:gd name="T116" fmla="*/ 176 w 179"/>
                <a:gd name="T117" fmla="*/ 106 h 177"/>
                <a:gd name="T118" fmla="*/ 177 w 179"/>
                <a:gd name="T119" fmla="*/ 97 h 177"/>
                <a:gd name="T120" fmla="*/ 179 w 179"/>
                <a:gd name="T121" fmla="*/ 87 h 177"/>
                <a:gd name="T122" fmla="*/ 179 w 179"/>
                <a:gd name="T123" fmla="*/ 8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9" h="177">
                  <a:moveTo>
                    <a:pt x="179" y="87"/>
                  </a:moveTo>
                  <a:lnTo>
                    <a:pt x="179" y="87"/>
                  </a:lnTo>
                  <a:lnTo>
                    <a:pt x="177" y="79"/>
                  </a:lnTo>
                  <a:lnTo>
                    <a:pt x="176" y="71"/>
                  </a:lnTo>
                  <a:lnTo>
                    <a:pt x="174" y="61"/>
                  </a:lnTo>
                  <a:lnTo>
                    <a:pt x="172" y="54"/>
                  </a:lnTo>
                  <a:lnTo>
                    <a:pt x="167" y="46"/>
                  </a:lnTo>
                  <a:lnTo>
                    <a:pt x="163" y="39"/>
                  </a:lnTo>
                  <a:lnTo>
                    <a:pt x="152" y="25"/>
                  </a:lnTo>
                  <a:lnTo>
                    <a:pt x="138" y="15"/>
                  </a:lnTo>
                  <a:lnTo>
                    <a:pt x="131" y="9"/>
                  </a:lnTo>
                  <a:lnTo>
                    <a:pt x="124" y="7"/>
                  </a:lnTo>
                  <a:lnTo>
                    <a:pt x="116" y="2"/>
                  </a:lnTo>
                  <a:lnTo>
                    <a:pt x="107" y="1"/>
                  </a:lnTo>
                  <a:lnTo>
                    <a:pt x="98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0" y="0"/>
                  </a:lnTo>
                  <a:lnTo>
                    <a:pt x="71" y="1"/>
                  </a:lnTo>
                  <a:lnTo>
                    <a:pt x="63" y="2"/>
                  </a:lnTo>
                  <a:lnTo>
                    <a:pt x="54" y="7"/>
                  </a:lnTo>
                  <a:lnTo>
                    <a:pt x="46" y="9"/>
                  </a:lnTo>
                  <a:lnTo>
                    <a:pt x="39" y="15"/>
                  </a:lnTo>
                  <a:lnTo>
                    <a:pt x="27" y="25"/>
                  </a:lnTo>
                  <a:lnTo>
                    <a:pt x="15" y="39"/>
                  </a:lnTo>
                  <a:lnTo>
                    <a:pt x="11" y="46"/>
                  </a:lnTo>
                  <a:lnTo>
                    <a:pt x="7" y="54"/>
                  </a:lnTo>
                  <a:lnTo>
                    <a:pt x="4" y="61"/>
                  </a:lnTo>
                  <a:lnTo>
                    <a:pt x="1" y="71"/>
                  </a:lnTo>
                  <a:lnTo>
                    <a:pt x="0" y="79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97"/>
                  </a:lnTo>
                  <a:lnTo>
                    <a:pt x="1" y="106"/>
                  </a:lnTo>
                  <a:lnTo>
                    <a:pt x="4" y="114"/>
                  </a:lnTo>
                  <a:lnTo>
                    <a:pt x="7" y="122"/>
                  </a:lnTo>
                  <a:lnTo>
                    <a:pt x="11" y="131"/>
                  </a:lnTo>
                  <a:lnTo>
                    <a:pt x="15" y="138"/>
                  </a:lnTo>
                  <a:lnTo>
                    <a:pt x="27" y="150"/>
                  </a:lnTo>
                  <a:lnTo>
                    <a:pt x="39" y="161"/>
                  </a:lnTo>
                  <a:lnTo>
                    <a:pt x="46" y="166"/>
                  </a:lnTo>
                  <a:lnTo>
                    <a:pt x="54" y="170"/>
                  </a:lnTo>
                  <a:lnTo>
                    <a:pt x="63" y="173"/>
                  </a:lnTo>
                  <a:lnTo>
                    <a:pt x="71" y="175"/>
                  </a:lnTo>
                  <a:lnTo>
                    <a:pt x="80" y="177"/>
                  </a:lnTo>
                  <a:lnTo>
                    <a:pt x="89" y="177"/>
                  </a:lnTo>
                  <a:lnTo>
                    <a:pt x="89" y="177"/>
                  </a:lnTo>
                  <a:lnTo>
                    <a:pt x="98" y="177"/>
                  </a:lnTo>
                  <a:lnTo>
                    <a:pt x="107" y="175"/>
                  </a:lnTo>
                  <a:lnTo>
                    <a:pt x="116" y="173"/>
                  </a:lnTo>
                  <a:lnTo>
                    <a:pt x="124" y="170"/>
                  </a:lnTo>
                  <a:lnTo>
                    <a:pt x="131" y="166"/>
                  </a:lnTo>
                  <a:lnTo>
                    <a:pt x="138" y="161"/>
                  </a:lnTo>
                  <a:lnTo>
                    <a:pt x="152" y="150"/>
                  </a:lnTo>
                  <a:lnTo>
                    <a:pt x="163" y="138"/>
                  </a:lnTo>
                  <a:lnTo>
                    <a:pt x="167" y="131"/>
                  </a:lnTo>
                  <a:lnTo>
                    <a:pt x="172" y="122"/>
                  </a:lnTo>
                  <a:lnTo>
                    <a:pt x="174" y="114"/>
                  </a:lnTo>
                  <a:lnTo>
                    <a:pt x="176" y="106"/>
                  </a:lnTo>
                  <a:lnTo>
                    <a:pt x="177" y="97"/>
                  </a:lnTo>
                  <a:lnTo>
                    <a:pt x="179" y="87"/>
                  </a:lnTo>
                  <a:lnTo>
                    <a:pt x="179" y="8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7534901-72AF-4120-AFBE-046261070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" y="1473"/>
              <a:ext cx="179" cy="177"/>
            </a:xfrm>
            <a:custGeom>
              <a:avLst/>
              <a:gdLst>
                <a:gd name="T0" fmla="*/ 179 w 179"/>
                <a:gd name="T1" fmla="*/ 88 h 177"/>
                <a:gd name="T2" fmla="*/ 179 w 179"/>
                <a:gd name="T3" fmla="*/ 88 h 177"/>
                <a:gd name="T4" fmla="*/ 177 w 179"/>
                <a:gd name="T5" fmla="*/ 79 h 177"/>
                <a:gd name="T6" fmla="*/ 176 w 179"/>
                <a:gd name="T7" fmla="*/ 71 h 177"/>
                <a:gd name="T8" fmla="*/ 174 w 179"/>
                <a:gd name="T9" fmla="*/ 61 h 177"/>
                <a:gd name="T10" fmla="*/ 172 w 179"/>
                <a:gd name="T11" fmla="*/ 54 h 177"/>
                <a:gd name="T12" fmla="*/ 167 w 179"/>
                <a:gd name="T13" fmla="*/ 46 h 177"/>
                <a:gd name="T14" fmla="*/ 163 w 179"/>
                <a:gd name="T15" fmla="*/ 39 h 177"/>
                <a:gd name="T16" fmla="*/ 152 w 179"/>
                <a:gd name="T17" fmla="*/ 25 h 177"/>
                <a:gd name="T18" fmla="*/ 138 w 179"/>
                <a:gd name="T19" fmla="*/ 15 h 177"/>
                <a:gd name="T20" fmla="*/ 131 w 179"/>
                <a:gd name="T21" fmla="*/ 9 h 177"/>
                <a:gd name="T22" fmla="*/ 124 w 179"/>
                <a:gd name="T23" fmla="*/ 7 h 177"/>
                <a:gd name="T24" fmla="*/ 116 w 179"/>
                <a:gd name="T25" fmla="*/ 3 h 177"/>
                <a:gd name="T26" fmla="*/ 107 w 179"/>
                <a:gd name="T27" fmla="*/ 1 h 177"/>
                <a:gd name="T28" fmla="*/ 98 w 179"/>
                <a:gd name="T29" fmla="*/ 0 h 177"/>
                <a:gd name="T30" fmla="*/ 89 w 179"/>
                <a:gd name="T31" fmla="*/ 0 h 177"/>
                <a:gd name="T32" fmla="*/ 89 w 179"/>
                <a:gd name="T33" fmla="*/ 0 h 177"/>
                <a:gd name="T34" fmla="*/ 80 w 179"/>
                <a:gd name="T35" fmla="*/ 0 h 177"/>
                <a:gd name="T36" fmla="*/ 71 w 179"/>
                <a:gd name="T37" fmla="*/ 1 h 177"/>
                <a:gd name="T38" fmla="*/ 63 w 179"/>
                <a:gd name="T39" fmla="*/ 3 h 177"/>
                <a:gd name="T40" fmla="*/ 54 w 179"/>
                <a:gd name="T41" fmla="*/ 7 h 177"/>
                <a:gd name="T42" fmla="*/ 46 w 179"/>
                <a:gd name="T43" fmla="*/ 9 h 177"/>
                <a:gd name="T44" fmla="*/ 39 w 179"/>
                <a:gd name="T45" fmla="*/ 15 h 177"/>
                <a:gd name="T46" fmla="*/ 27 w 179"/>
                <a:gd name="T47" fmla="*/ 25 h 177"/>
                <a:gd name="T48" fmla="*/ 15 w 179"/>
                <a:gd name="T49" fmla="*/ 39 h 177"/>
                <a:gd name="T50" fmla="*/ 11 w 179"/>
                <a:gd name="T51" fmla="*/ 46 h 177"/>
                <a:gd name="T52" fmla="*/ 7 w 179"/>
                <a:gd name="T53" fmla="*/ 54 h 177"/>
                <a:gd name="T54" fmla="*/ 4 w 179"/>
                <a:gd name="T55" fmla="*/ 61 h 177"/>
                <a:gd name="T56" fmla="*/ 1 w 179"/>
                <a:gd name="T57" fmla="*/ 71 h 177"/>
                <a:gd name="T58" fmla="*/ 0 w 179"/>
                <a:gd name="T59" fmla="*/ 79 h 177"/>
                <a:gd name="T60" fmla="*/ 0 w 179"/>
                <a:gd name="T61" fmla="*/ 88 h 177"/>
                <a:gd name="T62" fmla="*/ 0 w 179"/>
                <a:gd name="T63" fmla="*/ 88 h 177"/>
                <a:gd name="T64" fmla="*/ 0 w 179"/>
                <a:gd name="T65" fmla="*/ 97 h 177"/>
                <a:gd name="T66" fmla="*/ 1 w 179"/>
                <a:gd name="T67" fmla="*/ 106 h 177"/>
                <a:gd name="T68" fmla="*/ 4 w 179"/>
                <a:gd name="T69" fmla="*/ 114 h 177"/>
                <a:gd name="T70" fmla="*/ 7 w 179"/>
                <a:gd name="T71" fmla="*/ 122 h 177"/>
                <a:gd name="T72" fmla="*/ 11 w 179"/>
                <a:gd name="T73" fmla="*/ 131 h 177"/>
                <a:gd name="T74" fmla="*/ 15 w 179"/>
                <a:gd name="T75" fmla="*/ 138 h 177"/>
                <a:gd name="T76" fmla="*/ 27 w 179"/>
                <a:gd name="T77" fmla="*/ 150 h 177"/>
                <a:gd name="T78" fmla="*/ 39 w 179"/>
                <a:gd name="T79" fmla="*/ 162 h 177"/>
                <a:gd name="T80" fmla="*/ 46 w 179"/>
                <a:gd name="T81" fmla="*/ 166 h 177"/>
                <a:gd name="T82" fmla="*/ 54 w 179"/>
                <a:gd name="T83" fmla="*/ 170 h 177"/>
                <a:gd name="T84" fmla="*/ 63 w 179"/>
                <a:gd name="T85" fmla="*/ 173 h 177"/>
                <a:gd name="T86" fmla="*/ 71 w 179"/>
                <a:gd name="T87" fmla="*/ 175 h 177"/>
                <a:gd name="T88" fmla="*/ 80 w 179"/>
                <a:gd name="T89" fmla="*/ 177 h 177"/>
                <a:gd name="T90" fmla="*/ 89 w 179"/>
                <a:gd name="T91" fmla="*/ 177 h 177"/>
                <a:gd name="T92" fmla="*/ 89 w 179"/>
                <a:gd name="T93" fmla="*/ 177 h 177"/>
                <a:gd name="T94" fmla="*/ 98 w 179"/>
                <a:gd name="T95" fmla="*/ 177 h 177"/>
                <a:gd name="T96" fmla="*/ 107 w 179"/>
                <a:gd name="T97" fmla="*/ 175 h 177"/>
                <a:gd name="T98" fmla="*/ 116 w 179"/>
                <a:gd name="T99" fmla="*/ 173 h 177"/>
                <a:gd name="T100" fmla="*/ 124 w 179"/>
                <a:gd name="T101" fmla="*/ 170 h 177"/>
                <a:gd name="T102" fmla="*/ 131 w 179"/>
                <a:gd name="T103" fmla="*/ 166 h 177"/>
                <a:gd name="T104" fmla="*/ 138 w 179"/>
                <a:gd name="T105" fmla="*/ 162 h 177"/>
                <a:gd name="T106" fmla="*/ 152 w 179"/>
                <a:gd name="T107" fmla="*/ 150 h 177"/>
                <a:gd name="T108" fmla="*/ 163 w 179"/>
                <a:gd name="T109" fmla="*/ 138 h 177"/>
                <a:gd name="T110" fmla="*/ 167 w 179"/>
                <a:gd name="T111" fmla="*/ 131 h 177"/>
                <a:gd name="T112" fmla="*/ 172 w 179"/>
                <a:gd name="T113" fmla="*/ 122 h 177"/>
                <a:gd name="T114" fmla="*/ 174 w 179"/>
                <a:gd name="T115" fmla="*/ 114 h 177"/>
                <a:gd name="T116" fmla="*/ 176 w 179"/>
                <a:gd name="T117" fmla="*/ 106 h 177"/>
                <a:gd name="T118" fmla="*/ 177 w 179"/>
                <a:gd name="T119" fmla="*/ 97 h 177"/>
                <a:gd name="T120" fmla="*/ 179 w 179"/>
                <a:gd name="T121" fmla="*/ 88 h 177"/>
                <a:gd name="T122" fmla="*/ 179 w 179"/>
                <a:gd name="T123" fmla="*/ 8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9" h="177">
                  <a:moveTo>
                    <a:pt x="179" y="88"/>
                  </a:moveTo>
                  <a:lnTo>
                    <a:pt x="179" y="88"/>
                  </a:lnTo>
                  <a:lnTo>
                    <a:pt x="177" y="79"/>
                  </a:lnTo>
                  <a:lnTo>
                    <a:pt x="176" y="71"/>
                  </a:lnTo>
                  <a:lnTo>
                    <a:pt x="174" y="61"/>
                  </a:lnTo>
                  <a:lnTo>
                    <a:pt x="172" y="54"/>
                  </a:lnTo>
                  <a:lnTo>
                    <a:pt x="167" y="46"/>
                  </a:lnTo>
                  <a:lnTo>
                    <a:pt x="163" y="39"/>
                  </a:lnTo>
                  <a:lnTo>
                    <a:pt x="152" y="25"/>
                  </a:lnTo>
                  <a:lnTo>
                    <a:pt x="138" y="15"/>
                  </a:lnTo>
                  <a:lnTo>
                    <a:pt x="131" y="9"/>
                  </a:lnTo>
                  <a:lnTo>
                    <a:pt x="124" y="7"/>
                  </a:lnTo>
                  <a:lnTo>
                    <a:pt x="116" y="3"/>
                  </a:lnTo>
                  <a:lnTo>
                    <a:pt x="107" y="1"/>
                  </a:lnTo>
                  <a:lnTo>
                    <a:pt x="98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0" y="0"/>
                  </a:lnTo>
                  <a:lnTo>
                    <a:pt x="71" y="1"/>
                  </a:lnTo>
                  <a:lnTo>
                    <a:pt x="63" y="3"/>
                  </a:lnTo>
                  <a:lnTo>
                    <a:pt x="54" y="7"/>
                  </a:lnTo>
                  <a:lnTo>
                    <a:pt x="46" y="9"/>
                  </a:lnTo>
                  <a:lnTo>
                    <a:pt x="39" y="15"/>
                  </a:lnTo>
                  <a:lnTo>
                    <a:pt x="27" y="25"/>
                  </a:lnTo>
                  <a:lnTo>
                    <a:pt x="15" y="39"/>
                  </a:lnTo>
                  <a:lnTo>
                    <a:pt x="11" y="46"/>
                  </a:lnTo>
                  <a:lnTo>
                    <a:pt x="7" y="54"/>
                  </a:lnTo>
                  <a:lnTo>
                    <a:pt x="4" y="61"/>
                  </a:lnTo>
                  <a:lnTo>
                    <a:pt x="1" y="71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7"/>
                  </a:lnTo>
                  <a:lnTo>
                    <a:pt x="1" y="106"/>
                  </a:lnTo>
                  <a:lnTo>
                    <a:pt x="4" y="114"/>
                  </a:lnTo>
                  <a:lnTo>
                    <a:pt x="7" y="122"/>
                  </a:lnTo>
                  <a:lnTo>
                    <a:pt x="11" y="131"/>
                  </a:lnTo>
                  <a:lnTo>
                    <a:pt x="15" y="138"/>
                  </a:lnTo>
                  <a:lnTo>
                    <a:pt x="27" y="150"/>
                  </a:lnTo>
                  <a:lnTo>
                    <a:pt x="39" y="162"/>
                  </a:lnTo>
                  <a:lnTo>
                    <a:pt x="46" y="166"/>
                  </a:lnTo>
                  <a:lnTo>
                    <a:pt x="54" y="170"/>
                  </a:lnTo>
                  <a:lnTo>
                    <a:pt x="63" y="173"/>
                  </a:lnTo>
                  <a:lnTo>
                    <a:pt x="71" y="175"/>
                  </a:lnTo>
                  <a:lnTo>
                    <a:pt x="80" y="177"/>
                  </a:lnTo>
                  <a:lnTo>
                    <a:pt x="89" y="177"/>
                  </a:lnTo>
                  <a:lnTo>
                    <a:pt x="89" y="177"/>
                  </a:lnTo>
                  <a:lnTo>
                    <a:pt x="98" y="177"/>
                  </a:lnTo>
                  <a:lnTo>
                    <a:pt x="107" y="175"/>
                  </a:lnTo>
                  <a:lnTo>
                    <a:pt x="116" y="173"/>
                  </a:lnTo>
                  <a:lnTo>
                    <a:pt x="124" y="170"/>
                  </a:lnTo>
                  <a:lnTo>
                    <a:pt x="131" y="166"/>
                  </a:lnTo>
                  <a:lnTo>
                    <a:pt x="138" y="162"/>
                  </a:lnTo>
                  <a:lnTo>
                    <a:pt x="152" y="150"/>
                  </a:lnTo>
                  <a:lnTo>
                    <a:pt x="163" y="138"/>
                  </a:lnTo>
                  <a:lnTo>
                    <a:pt x="167" y="131"/>
                  </a:lnTo>
                  <a:lnTo>
                    <a:pt x="172" y="122"/>
                  </a:lnTo>
                  <a:lnTo>
                    <a:pt x="174" y="114"/>
                  </a:lnTo>
                  <a:lnTo>
                    <a:pt x="176" y="106"/>
                  </a:lnTo>
                  <a:lnTo>
                    <a:pt x="177" y="97"/>
                  </a:lnTo>
                  <a:lnTo>
                    <a:pt x="179" y="88"/>
                  </a:lnTo>
                  <a:lnTo>
                    <a:pt x="179" y="8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DA1CE0D-D835-4F9E-89FC-8AE6C3C4B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" y="1710"/>
              <a:ext cx="179" cy="177"/>
            </a:xfrm>
            <a:custGeom>
              <a:avLst/>
              <a:gdLst>
                <a:gd name="T0" fmla="*/ 179 w 179"/>
                <a:gd name="T1" fmla="*/ 88 h 177"/>
                <a:gd name="T2" fmla="*/ 179 w 179"/>
                <a:gd name="T3" fmla="*/ 88 h 177"/>
                <a:gd name="T4" fmla="*/ 177 w 179"/>
                <a:gd name="T5" fmla="*/ 79 h 177"/>
                <a:gd name="T6" fmla="*/ 176 w 179"/>
                <a:gd name="T7" fmla="*/ 71 h 177"/>
                <a:gd name="T8" fmla="*/ 174 w 179"/>
                <a:gd name="T9" fmla="*/ 61 h 177"/>
                <a:gd name="T10" fmla="*/ 172 w 179"/>
                <a:gd name="T11" fmla="*/ 54 h 177"/>
                <a:gd name="T12" fmla="*/ 167 w 179"/>
                <a:gd name="T13" fmla="*/ 46 h 177"/>
                <a:gd name="T14" fmla="*/ 163 w 179"/>
                <a:gd name="T15" fmla="*/ 39 h 177"/>
                <a:gd name="T16" fmla="*/ 152 w 179"/>
                <a:gd name="T17" fmla="*/ 25 h 177"/>
                <a:gd name="T18" fmla="*/ 138 w 179"/>
                <a:gd name="T19" fmla="*/ 15 h 177"/>
                <a:gd name="T20" fmla="*/ 131 w 179"/>
                <a:gd name="T21" fmla="*/ 10 h 177"/>
                <a:gd name="T22" fmla="*/ 124 w 179"/>
                <a:gd name="T23" fmla="*/ 7 h 177"/>
                <a:gd name="T24" fmla="*/ 116 w 179"/>
                <a:gd name="T25" fmla="*/ 3 h 177"/>
                <a:gd name="T26" fmla="*/ 107 w 179"/>
                <a:gd name="T27" fmla="*/ 1 h 177"/>
                <a:gd name="T28" fmla="*/ 98 w 179"/>
                <a:gd name="T29" fmla="*/ 0 h 177"/>
                <a:gd name="T30" fmla="*/ 89 w 179"/>
                <a:gd name="T31" fmla="*/ 0 h 177"/>
                <a:gd name="T32" fmla="*/ 89 w 179"/>
                <a:gd name="T33" fmla="*/ 0 h 177"/>
                <a:gd name="T34" fmla="*/ 80 w 179"/>
                <a:gd name="T35" fmla="*/ 0 h 177"/>
                <a:gd name="T36" fmla="*/ 71 w 179"/>
                <a:gd name="T37" fmla="*/ 1 h 177"/>
                <a:gd name="T38" fmla="*/ 63 w 179"/>
                <a:gd name="T39" fmla="*/ 3 h 177"/>
                <a:gd name="T40" fmla="*/ 54 w 179"/>
                <a:gd name="T41" fmla="*/ 7 h 177"/>
                <a:gd name="T42" fmla="*/ 46 w 179"/>
                <a:gd name="T43" fmla="*/ 10 h 177"/>
                <a:gd name="T44" fmla="*/ 39 w 179"/>
                <a:gd name="T45" fmla="*/ 15 h 177"/>
                <a:gd name="T46" fmla="*/ 27 w 179"/>
                <a:gd name="T47" fmla="*/ 25 h 177"/>
                <a:gd name="T48" fmla="*/ 15 w 179"/>
                <a:gd name="T49" fmla="*/ 39 h 177"/>
                <a:gd name="T50" fmla="*/ 11 w 179"/>
                <a:gd name="T51" fmla="*/ 46 h 177"/>
                <a:gd name="T52" fmla="*/ 7 w 179"/>
                <a:gd name="T53" fmla="*/ 54 h 177"/>
                <a:gd name="T54" fmla="*/ 4 w 179"/>
                <a:gd name="T55" fmla="*/ 61 h 177"/>
                <a:gd name="T56" fmla="*/ 1 w 179"/>
                <a:gd name="T57" fmla="*/ 71 h 177"/>
                <a:gd name="T58" fmla="*/ 0 w 179"/>
                <a:gd name="T59" fmla="*/ 79 h 177"/>
                <a:gd name="T60" fmla="*/ 0 w 179"/>
                <a:gd name="T61" fmla="*/ 88 h 177"/>
                <a:gd name="T62" fmla="*/ 0 w 179"/>
                <a:gd name="T63" fmla="*/ 88 h 177"/>
                <a:gd name="T64" fmla="*/ 0 w 179"/>
                <a:gd name="T65" fmla="*/ 97 h 177"/>
                <a:gd name="T66" fmla="*/ 1 w 179"/>
                <a:gd name="T67" fmla="*/ 106 h 177"/>
                <a:gd name="T68" fmla="*/ 4 w 179"/>
                <a:gd name="T69" fmla="*/ 114 h 177"/>
                <a:gd name="T70" fmla="*/ 7 w 179"/>
                <a:gd name="T71" fmla="*/ 123 h 177"/>
                <a:gd name="T72" fmla="*/ 11 w 179"/>
                <a:gd name="T73" fmla="*/ 131 h 177"/>
                <a:gd name="T74" fmla="*/ 15 w 179"/>
                <a:gd name="T75" fmla="*/ 138 h 177"/>
                <a:gd name="T76" fmla="*/ 27 w 179"/>
                <a:gd name="T77" fmla="*/ 150 h 177"/>
                <a:gd name="T78" fmla="*/ 39 w 179"/>
                <a:gd name="T79" fmla="*/ 162 h 177"/>
                <a:gd name="T80" fmla="*/ 46 w 179"/>
                <a:gd name="T81" fmla="*/ 166 h 177"/>
                <a:gd name="T82" fmla="*/ 54 w 179"/>
                <a:gd name="T83" fmla="*/ 170 h 177"/>
                <a:gd name="T84" fmla="*/ 63 w 179"/>
                <a:gd name="T85" fmla="*/ 173 h 177"/>
                <a:gd name="T86" fmla="*/ 71 w 179"/>
                <a:gd name="T87" fmla="*/ 176 h 177"/>
                <a:gd name="T88" fmla="*/ 80 w 179"/>
                <a:gd name="T89" fmla="*/ 177 h 177"/>
                <a:gd name="T90" fmla="*/ 89 w 179"/>
                <a:gd name="T91" fmla="*/ 177 h 177"/>
                <a:gd name="T92" fmla="*/ 89 w 179"/>
                <a:gd name="T93" fmla="*/ 177 h 177"/>
                <a:gd name="T94" fmla="*/ 98 w 179"/>
                <a:gd name="T95" fmla="*/ 177 h 177"/>
                <a:gd name="T96" fmla="*/ 107 w 179"/>
                <a:gd name="T97" fmla="*/ 176 h 177"/>
                <a:gd name="T98" fmla="*/ 116 w 179"/>
                <a:gd name="T99" fmla="*/ 173 h 177"/>
                <a:gd name="T100" fmla="*/ 124 w 179"/>
                <a:gd name="T101" fmla="*/ 170 h 177"/>
                <a:gd name="T102" fmla="*/ 131 w 179"/>
                <a:gd name="T103" fmla="*/ 166 h 177"/>
                <a:gd name="T104" fmla="*/ 138 w 179"/>
                <a:gd name="T105" fmla="*/ 162 h 177"/>
                <a:gd name="T106" fmla="*/ 152 w 179"/>
                <a:gd name="T107" fmla="*/ 150 h 177"/>
                <a:gd name="T108" fmla="*/ 163 w 179"/>
                <a:gd name="T109" fmla="*/ 138 h 177"/>
                <a:gd name="T110" fmla="*/ 167 w 179"/>
                <a:gd name="T111" fmla="*/ 131 h 177"/>
                <a:gd name="T112" fmla="*/ 172 w 179"/>
                <a:gd name="T113" fmla="*/ 123 h 177"/>
                <a:gd name="T114" fmla="*/ 174 w 179"/>
                <a:gd name="T115" fmla="*/ 114 h 177"/>
                <a:gd name="T116" fmla="*/ 176 w 179"/>
                <a:gd name="T117" fmla="*/ 106 h 177"/>
                <a:gd name="T118" fmla="*/ 177 w 179"/>
                <a:gd name="T119" fmla="*/ 97 h 177"/>
                <a:gd name="T120" fmla="*/ 179 w 179"/>
                <a:gd name="T121" fmla="*/ 88 h 177"/>
                <a:gd name="T122" fmla="*/ 179 w 179"/>
                <a:gd name="T123" fmla="*/ 8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9" h="177">
                  <a:moveTo>
                    <a:pt x="179" y="88"/>
                  </a:moveTo>
                  <a:lnTo>
                    <a:pt x="179" y="88"/>
                  </a:lnTo>
                  <a:lnTo>
                    <a:pt x="177" y="79"/>
                  </a:lnTo>
                  <a:lnTo>
                    <a:pt x="176" y="71"/>
                  </a:lnTo>
                  <a:lnTo>
                    <a:pt x="174" y="61"/>
                  </a:lnTo>
                  <a:lnTo>
                    <a:pt x="172" y="54"/>
                  </a:lnTo>
                  <a:lnTo>
                    <a:pt x="167" y="46"/>
                  </a:lnTo>
                  <a:lnTo>
                    <a:pt x="163" y="39"/>
                  </a:lnTo>
                  <a:lnTo>
                    <a:pt x="152" y="25"/>
                  </a:lnTo>
                  <a:lnTo>
                    <a:pt x="138" y="15"/>
                  </a:lnTo>
                  <a:lnTo>
                    <a:pt x="131" y="10"/>
                  </a:lnTo>
                  <a:lnTo>
                    <a:pt x="124" y="7"/>
                  </a:lnTo>
                  <a:lnTo>
                    <a:pt x="116" y="3"/>
                  </a:lnTo>
                  <a:lnTo>
                    <a:pt x="107" y="1"/>
                  </a:lnTo>
                  <a:lnTo>
                    <a:pt x="98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0" y="0"/>
                  </a:lnTo>
                  <a:lnTo>
                    <a:pt x="71" y="1"/>
                  </a:lnTo>
                  <a:lnTo>
                    <a:pt x="63" y="3"/>
                  </a:lnTo>
                  <a:lnTo>
                    <a:pt x="54" y="7"/>
                  </a:lnTo>
                  <a:lnTo>
                    <a:pt x="46" y="10"/>
                  </a:lnTo>
                  <a:lnTo>
                    <a:pt x="39" y="15"/>
                  </a:lnTo>
                  <a:lnTo>
                    <a:pt x="27" y="25"/>
                  </a:lnTo>
                  <a:lnTo>
                    <a:pt x="15" y="39"/>
                  </a:lnTo>
                  <a:lnTo>
                    <a:pt x="11" y="46"/>
                  </a:lnTo>
                  <a:lnTo>
                    <a:pt x="7" y="54"/>
                  </a:lnTo>
                  <a:lnTo>
                    <a:pt x="4" y="61"/>
                  </a:lnTo>
                  <a:lnTo>
                    <a:pt x="1" y="71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7"/>
                  </a:lnTo>
                  <a:lnTo>
                    <a:pt x="1" y="106"/>
                  </a:lnTo>
                  <a:lnTo>
                    <a:pt x="4" y="114"/>
                  </a:lnTo>
                  <a:lnTo>
                    <a:pt x="7" y="123"/>
                  </a:lnTo>
                  <a:lnTo>
                    <a:pt x="11" y="131"/>
                  </a:lnTo>
                  <a:lnTo>
                    <a:pt x="15" y="138"/>
                  </a:lnTo>
                  <a:lnTo>
                    <a:pt x="27" y="150"/>
                  </a:lnTo>
                  <a:lnTo>
                    <a:pt x="39" y="162"/>
                  </a:lnTo>
                  <a:lnTo>
                    <a:pt x="46" y="166"/>
                  </a:lnTo>
                  <a:lnTo>
                    <a:pt x="54" y="170"/>
                  </a:lnTo>
                  <a:lnTo>
                    <a:pt x="63" y="173"/>
                  </a:lnTo>
                  <a:lnTo>
                    <a:pt x="71" y="176"/>
                  </a:lnTo>
                  <a:lnTo>
                    <a:pt x="80" y="177"/>
                  </a:lnTo>
                  <a:lnTo>
                    <a:pt x="89" y="177"/>
                  </a:lnTo>
                  <a:lnTo>
                    <a:pt x="89" y="177"/>
                  </a:lnTo>
                  <a:lnTo>
                    <a:pt x="98" y="177"/>
                  </a:lnTo>
                  <a:lnTo>
                    <a:pt x="107" y="176"/>
                  </a:lnTo>
                  <a:lnTo>
                    <a:pt x="116" y="173"/>
                  </a:lnTo>
                  <a:lnTo>
                    <a:pt x="124" y="170"/>
                  </a:lnTo>
                  <a:lnTo>
                    <a:pt x="131" y="166"/>
                  </a:lnTo>
                  <a:lnTo>
                    <a:pt x="138" y="162"/>
                  </a:lnTo>
                  <a:lnTo>
                    <a:pt x="152" y="150"/>
                  </a:lnTo>
                  <a:lnTo>
                    <a:pt x="163" y="138"/>
                  </a:lnTo>
                  <a:lnTo>
                    <a:pt x="167" y="131"/>
                  </a:lnTo>
                  <a:lnTo>
                    <a:pt x="172" y="123"/>
                  </a:lnTo>
                  <a:lnTo>
                    <a:pt x="174" y="114"/>
                  </a:lnTo>
                  <a:lnTo>
                    <a:pt x="176" y="106"/>
                  </a:lnTo>
                  <a:lnTo>
                    <a:pt x="177" y="97"/>
                  </a:lnTo>
                  <a:lnTo>
                    <a:pt x="179" y="88"/>
                  </a:lnTo>
                  <a:lnTo>
                    <a:pt x="179" y="8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20F8813-F4A8-40F5-8AC1-85131B649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" y="1710"/>
              <a:ext cx="178" cy="177"/>
            </a:xfrm>
            <a:custGeom>
              <a:avLst/>
              <a:gdLst>
                <a:gd name="T0" fmla="*/ 178 w 178"/>
                <a:gd name="T1" fmla="*/ 88 h 177"/>
                <a:gd name="T2" fmla="*/ 178 w 178"/>
                <a:gd name="T3" fmla="*/ 88 h 177"/>
                <a:gd name="T4" fmla="*/ 178 w 178"/>
                <a:gd name="T5" fmla="*/ 79 h 177"/>
                <a:gd name="T6" fmla="*/ 177 w 178"/>
                <a:gd name="T7" fmla="*/ 71 h 177"/>
                <a:gd name="T8" fmla="*/ 174 w 178"/>
                <a:gd name="T9" fmla="*/ 61 h 177"/>
                <a:gd name="T10" fmla="*/ 171 w 178"/>
                <a:gd name="T11" fmla="*/ 54 h 177"/>
                <a:gd name="T12" fmla="*/ 167 w 178"/>
                <a:gd name="T13" fmla="*/ 46 h 177"/>
                <a:gd name="T14" fmla="*/ 163 w 178"/>
                <a:gd name="T15" fmla="*/ 39 h 177"/>
                <a:gd name="T16" fmla="*/ 152 w 178"/>
                <a:gd name="T17" fmla="*/ 25 h 177"/>
                <a:gd name="T18" fmla="*/ 139 w 178"/>
                <a:gd name="T19" fmla="*/ 15 h 177"/>
                <a:gd name="T20" fmla="*/ 132 w 178"/>
                <a:gd name="T21" fmla="*/ 10 h 177"/>
                <a:gd name="T22" fmla="*/ 124 w 178"/>
                <a:gd name="T23" fmla="*/ 7 h 177"/>
                <a:gd name="T24" fmla="*/ 116 w 178"/>
                <a:gd name="T25" fmla="*/ 3 h 177"/>
                <a:gd name="T26" fmla="*/ 107 w 178"/>
                <a:gd name="T27" fmla="*/ 1 h 177"/>
                <a:gd name="T28" fmla="*/ 99 w 178"/>
                <a:gd name="T29" fmla="*/ 0 h 177"/>
                <a:gd name="T30" fmla="*/ 89 w 178"/>
                <a:gd name="T31" fmla="*/ 0 h 177"/>
                <a:gd name="T32" fmla="*/ 89 w 178"/>
                <a:gd name="T33" fmla="*/ 0 h 177"/>
                <a:gd name="T34" fmla="*/ 81 w 178"/>
                <a:gd name="T35" fmla="*/ 0 h 177"/>
                <a:gd name="T36" fmla="*/ 71 w 178"/>
                <a:gd name="T37" fmla="*/ 1 h 177"/>
                <a:gd name="T38" fmla="*/ 63 w 178"/>
                <a:gd name="T39" fmla="*/ 3 h 177"/>
                <a:gd name="T40" fmla="*/ 54 w 178"/>
                <a:gd name="T41" fmla="*/ 7 h 177"/>
                <a:gd name="T42" fmla="*/ 47 w 178"/>
                <a:gd name="T43" fmla="*/ 10 h 177"/>
                <a:gd name="T44" fmla="*/ 40 w 178"/>
                <a:gd name="T45" fmla="*/ 15 h 177"/>
                <a:gd name="T46" fmla="*/ 26 w 178"/>
                <a:gd name="T47" fmla="*/ 25 h 177"/>
                <a:gd name="T48" fmla="*/ 15 w 178"/>
                <a:gd name="T49" fmla="*/ 39 h 177"/>
                <a:gd name="T50" fmla="*/ 11 w 178"/>
                <a:gd name="T51" fmla="*/ 46 h 177"/>
                <a:gd name="T52" fmla="*/ 7 w 178"/>
                <a:gd name="T53" fmla="*/ 54 h 177"/>
                <a:gd name="T54" fmla="*/ 4 w 178"/>
                <a:gd name="T55" fmla="*/ 61 h 177"/>
                <a:gd name="T56" fmla="*/ 3 w 178"/>
                <a:gd name="T57" fmla="*/ 71 h 177"/>
                <a:gd name="T58" fmla="*/ 1 w 178"/>
                <a:gd name="T59" fmla="*/ 79 h 177"/>
                <a:gd name="T60" fmla="*/ 0 w 178"/>
                <a:gd name="T61" fmla="*/ 88 h 177"/>
                <a:gd name="T62" fmla="*/ 0 w 178"/>
                <a:gd name="T63" fmla="*/ 88 h 177"/>
                <a:gd name="T64" fmla="*/ 1 w 178"/>
                <a:gd name="T65" fmla="*/ 97 h 177"/>
                <a:gd name="T66" fmla="*/ 3 w 178"/>
                <a:gd name="T67" fmla="*/ 106 h 177"/>
                <a:gd name="T68" fmla="*/ 4 w 178"/>
                <a:gd name="T69" fmla="*/ 114 h 177"/>
                <a:gd name="T70" fmla="*/ 7 w 178"/>
                <a:gd name="T71" fmla="*/ 123 h 177"/>
                <a:gd name="T72" fmla="*/ 11 w 178"/>
                <a:gd name="T73" fmla="*/ 131 h 177"/>
                <a:gd name="T74" fmla="*/ 15 w 178"/>
                <a:gd name="T75" fmla="*/ 138 h 177"/>
                <a:gd name="T76" fmla="*/ 26 w 178"/>
                <a:gd name="T77" fmla="*/ 150 h 177"/>
                <a:gd name="T78" fmla="*/ 40 w 178"/>
                <a:gd name="T79" fmla="*/ 162 h 177"/>
                <a:gd name="T80" fmla="*/ 47 w 178"/>
                <a:gd name="T81" fmla="*/ 166 h 177"/>
                <a:gd name="T82" fmla="*/ 54 w 178"/>
                <a:gd name="T83" fmla="*/ 170 h 177"/>
                <a:gd name="T84" fmla="*/ 63 w 178"/>
                <a:gd name="T85" fmla="*/ 173 h 177"/>
                <a:gd name="T86" fmla="*/ 71 w 178"/>
                <a:gd name="T87" fmla="*/ 176 h 177"/>
                <a:gd name="T88" fmla="*/ 81 w 178"/>
                <a:gd name="T89" fmla="*/ 177 h 177"/>
                <a:gd name="T90" fmla="*/ 89 w 178"/>
                <a:gd name="T91" fmla="*/ 177 h 177"/>
                <a:gd name="T92" fmla="*/ 89 w 178"/>
                <a:gd name="T93" fmla="*/ 177 h 177"/>
                <a:gd name="T94" fmla="*/ 99 w 178"/>
                <a:gd name="T95" fmla="*/ 177 h 177"/>
                <a:gd name="T96" fmla="*/ 107 w 178"/>
                <a:gd name="T97" fmla="*/ 176 h 177"/>
                <a:gd name="T98" fmla="*/ 116 w 178"/>
                <a:gd name="T99" fmla="*/ 173 h 177"/>
                <a:gd name="T100" fmla="*/ 124 w 178"/>
                <a:gd name="T101" fmla="*/ 170 h 177"/>
                <a:gd name="T102" fmla="*/ 132 w 178"/>
                <a:gd name="T103" fmla="*/ 166 h 177"/>
                <a:gd name="T104" fmla="*/ 139 w 178"/>
                <a:gd name="T105" fmla="*/ 162 h 177"/>
                <a:gd name="T106" fmla="*/ 152 w 178"/>
                <a:gd name="T107" fmla="*/ 150 h 177"/>
                <a:gd name="T108" fmla="*/ 163 w 178"/>
                <a:gd name="T109" fmla="*/ 138 h 177"/>
                <a:gd name="T110" fmla="*/ 167 w 178"/>
                <a:gd name="T111" fmla="*/ 131 h 177"/>
                <a:gd name="T112" fmla="*/ 171 w 178"/>
                <a:gd name="T113" fmla="*/ 123 h 177"/>
                <a:gd name="T114" fmla="*/ 174 w 178"/>
                <a:gd name="T115" fmla="*/ 114 h 177"/>
                <a:gd name="T116" fmla="*/ 177 w 178"/>
                <a:gd name="T117" fmla="*/ 106 h 177"/>
                <a:gd name="T118" fmla="*/ 178 w 178"/>
                <a:gd name="T119" fmla="*/ 97 h 177"/>
                <a:gd name="T120" fmla="*/ 178 w 178"/>
                <a:gd name="T121" fmla="*/ 88 h 177"/>
                <a:gd name="T122" fmla="*/ 178 w 178"/>
                <a:gd name="T123" fmla="*/ 8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" h="177">
                  <a:moveTo>
                    <a:pt x="178" y="88"/>
                  </a:moveTo>
                  <a:lnTo>
                    <a:pt x="178" y="88"/>
                  </a:lnTo>
                  <a:lnTo>
                    <a:pt x="178" y="79"/>
                  </a:lnTo>
                  <a:lnTo>
                    <a:pt x="177" y="71"/>
                  </a:lnTo>
                  <a:lnTo>
                    <a:pt x="174" y="61"/>
                  </a:lnTo>
                  <a:lnTo>
                    <a:pt x="171" y="54"/>
                  </a:lnTo>
                  <a:lnTo>
                    <a:pt x="167" y="46"/>
                  </a:lnTo>
                  <a:lnTo>
                    <a:pt x="163" y="39"/>
                  </a:lnTo>
                  <a:lnTo>
                    <a:pt x="152" y="25"/>
                  </a:lnTo>
                  <a:lnTo>
                    <a:pt x="139" y="15"/>
                  </a:lnTo>
                  <a:lnTo>
                    <a:pt x="132" y="10"/>
                  </a:lnTo>
                  <a:lnTo>
                    <a:pt x="124" y="7"/>
                  </a:lnTo>
                  <a:lnTo>
                    <a:pt x="116" y="3"/>
                  </a:lnTo>
                  <a:lnTo>
                    <a:pt x="107" y="1"/>
                  </a:lnTo>
                  <a:lnTo>
                    <a:pt x="99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1" y="0"/>
                  </a:lnTo>
                  <a:lnTo>
                    <a:pt x="71" y="1"/>
                  </a:lnTo>
                  <a:lnTo>
                    <a:pt x="63" y="3"/>
                  </a:lnTo>
                  <a:lnTo>
                    <a:pt x="54" y="7"/>
                  </a:lnTo>
                  <a:lnTo>
                    <a:pt x="47" y="10"/>
                  </a:lnTo>
                  <a:lnTo>
                    <a:pt x="40" y="15"/>
                  </a:lnTo>
                  <a:lnTo>
                    <a:pt x="26" y="25"/>
                  </a:lnTo>
                  <a:lnTo>
                    <a:pt x="15" y="39"/>
                  </a:lnTo>
                  <a:lnTo>
                    <a:pt x="11" y="46"/>
                  </a:lnTo>
                  <a:lnTo>
                    <a:pt x="7" y="54"/>
                  </a:lnTo>
                  <a:lnTo>
                    <a:pt x="4" y="61"/>
                  </a:lnTo>
                  <a:lnTo>
                    <a:pt x="3" y="71"/>
                  </a:lnTo>
                  <a:lnTo>
                    <a:pt x="1" y="79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1" y="97"/>
                  </a:lnTo>
                  <a:lnTo>
                    <a:pt x="3" y="106"/>
                  </a:lnTo>
                  <a:lnTo>
                    <a:pt x="4" y="114"/>
                  </a:lnTo>
                  <a:lnTo>
                    <a:pt x="7" y="123"/>
                  </a:lnTo>
                  <a:lnTo>
                    <a:pt x="11" y="131"/>
                  </a:lnTo>
                  <a:lnTo>
                    <a:pt x="15" y="138"/>
                  </a:lnTo>
                  <a:lnTo>
                    <a:pt x="26" y="150"/>
                  </a:lnTo>
                  <a:lnTo>
                    <a:pt x="40" y="162"/>
                  </a:lnTo>
                  <a:lnTo>
                    <a:pt x="47" y="166"/>
                  </a:lnTo>
                  <a:lnTo>
                    <a:pt x="54" y="170"/>
                  </a:lnTo>
                  <a:lnTo>
                    <a:pt x="63" y="173"/>
                  </a:lnTo>
                  <a:lnTo>
                    <a:pt x="71" y="176"/>
                  </a:lnTo>
                  <a:lnTo>
                    <a:pt x="81" y="177"/>
                  </a:lnTo>
                  <a:lnTo>
                    <a:pt x="89" y="177"/>
                  </a:lnTo>
                  <a:lnTo>
                    <a:pt x="89" y="177"/>
                  </a:lnTo>
                  <a:lnTo>
                    <a:pt x="99" y="177"/>
                  </a:lnTo>
                  <a:lnTo>
                    <a:pt x="107" y="176"/>
                  </a:lnTo>
                  <a:lnTo>
                    <a:pt x="116" y="173"/>
                  </a:lnTo>
                  <a:lnTo>
                    <a:pt x="124" y="170"/>
                  </a:lnTo>
                  <a:lnTo>
                    <a:pt x="132" y="166"/>
                  </a:lnTo>
                  <a:lnTo>
                    <a:pt x="139" y="162"/>
                  </a:lnTo>
                  <a:lnTo>
                    <a:pt x="152" y="150"/>
                  </a:lnTo>
                  <a:lnTo>
                    <a:pt x="163" y="138"/>
                  </a:lnTo>
                  <a:lnTo>
                    <a:pt x="167" y="131"/>
                  </a:lnTo>
                  <a:lnTo>
                    <a:pt x="171" y="123"/>
                  </a:lnTo>
                  <a:lnTo>
                    <a:pt x="174" y="114"/>
                  </a:lnTo>
                  <a:lnTo>
                    <a:pt x="177" y="106"/>
                  </a:lnTo>
                  <a:lnTo>
                    <a:pt x="178" y="97"/>
                  </a:lnTo>
                  <a:lnTo>
                    <a:pt x="178" y="88"/>
                  </a:lnTo>
                  <a:lnTo>
                    <a:pt x="178" y="8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BB01C95-1D1F-43A5-9F7A-42746A88F8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4" y="1710"/>
              <a:ext cx="179" cy="177"/>
            </a:xfrm>
            <a:custGeom>
              <a:avLst/>
              <a:gdLst>
                <a:gd name="T0" fmla="*/ 179 w 179"/>
                <a:gd name="T1" fmla="*/ 88 h 177"/>
                <a:gd name="T2" fmla="*/ 179 w 179"/>
                <a:gd name="T3" fmla="*/ 88 h 177"/>
                <a:gd name="T4" fmla="*/ 178 w 179"/>
                <a:gd name="T5" fmla="*/ 79 h 177"/>
                <a:gd name="T6" fmla="*/ 176 w 179"/>
                <a:gd name="T7" fmla="*/ 71 h 177"/>
                <a:gd name="T8" fmla="*/ 175 w 179"/>
                <a:gd name="T9" fmla="*/ 61 h 177"/>
                <a:gd name="T10" fmla="*/ 172 w 179"/>
                <a:gd name="T11" fmla="*/ 54 h 177"/>
                <a:gd name="T12" fmla="*/ 168 w 179"/>
                <a:gd name="T13" fmla="*/ 46 h 177"/>
                <a:gd name="T14" fmla="*/ 164 w 179"/>
                <a:gd name="T15" fmla="*/ 39 h 177"/>
                <a:gd name="T16" fmla="*/ 152 w 179"/>
                <a:gd name="T17" fmla="*/ 25 h 177"/>
                <a:gd name="T18" fmla="*/ 138 w 179"/>
                <a:gd name="T19" fmla="*/ 15 h 177"/>
                <a:gd name="T20" fmla="*/ 131 w 179"/>
                <a:gd name="T21" fmla="*/ 10 h 177"/>
                <a:gd name="T22" fmla="*/ 124 w 179"/>
                <a:gd name="T23" fmla="*/ 7 h 177"/>
                <a:gd name="T24" fmla="*/ 116 w 179"/>
                <a:gd name="T25" fmla="*/ 3 h 177"/>
                <a:gd name="T26" fmla="*/ 108 w 179"/>
                <a:gd name="T27" fmla="*/ 1 h 177"/>
                <a:gd name="T28" fmla="*/ 98 w 179"/>
                <a:gd name="T29" fmla="*/ 0 h 177"/>
                <a:gd name="T30" fmla="*/ 90 w 179"/>
                <a:gd name="T31" fmla="*/ 0 h 177"/>
                <a:gd name="T32" fmla="*/ 90 w 179"/>
                <a:gd name="T33" fmla="*/ 0 h 177"/>
                <a:gd name="T34" fmla="*/ 80 w 179"/>
                <a:gd name="T35" fmla="*/ 0 h 177"/>
                <a:gd name="T36" fmla="*/ 71 w 179"/>
                <a:gd name="T37" fmla="*/ 1 h 177"/>
                <a:gd name="T38" fmla="*/ 63 w 179"/>
                <a:gd name="T39" fmla="*/ 3 h 177"/>
                <a:gd name="T40" fmla="*/ 55 w 179"/>
                <a:gd name="T41" fmla="*/ 7 h 177"/>
                <a:gd name="T42" fmla="*/ 46 w 179"/>
                <a:gd name="T43" fmla="*/ 10 h 177"/>
                <a:gd name="T44" fmla="*/ 39 w 179"/>
                <a:gd name="T45" fmla="*/ 15 h 177"/>
                <a:gd name="T46" fmla="*/ 27 w 179"/>
                <a:gd name="T47" fmla="*/ 25 h 177"/>
                <a:gd name="T48" fmla="*/ 16 w 179"/>
                <a:gd name="T49" fmla="*/ 39 h 177"/>
                <a:gd name="T50" fmla="*/ 11 w 179"/>
                <a:gd name="T51" fmla="*/ 46 h 177"/>
                <a:gd name="T52" fmla="*/ 7 w 179"/>
                <a:gd name="T53" fmla="*/ 54 h 177"/>
                <a:gd name="T54" fmla="*/ 5 w 179"/>
                <a:gd name="T55" fmla="*/ 61 h 177"/>
                <a:gd name="T56" fmla="*/ 2 w 179"/>
                <a:gd name="T57" fmla="*/ 71 h 177"/>
                <a:gd name="T58" fmla="*/ 0 w 179"/>
                <a:gd name="T59" fmla="*/ 79 h 177"/>
                <a:gd name="T60" fmla="*/ 0 w 179"/>
                <a:gd name="T61" fmla="*/ 88 h 177"/>
                <a:gd name="T62" fmla="*/ 0 w 179"/>
                <a:gd name="T63" fmla="*/ 88 h 177"/>
                <a:gd name="T64" fmla="*/ 0 w 179"/>
                <a:gd name="T65" fmla="*/ 97 h 177"/>
                <a:gd name="T66" fmla="*/ 2 w 179"/>
                <a:gd name="T67" fmla="*/ 106 h 177"/>
                <a:gd name="T68" fmla="*/ 5 w 179"/>
                <a:gd name="T69" fmla="*/ 114 h 177"/>
                <a:gd name="T70" fmla="*/ 7 w 179"/>
                <a:gd name="T71" fmla="*/ 123 h 177"/>
                <a:gd name="T72" fmla="*/ 11 w 179"/>
                <a:gd name="T73" fmla="*/ 131 h 177"/>
                <a:gd name="T74" fmla="*/ 16 w 179"/>
                <a:gd name="T75" fmla="*/ 138 h 177"/>
                <a:gd name="T76" fmla="*/ 27 w 179"/>
                <a:gd name="T77" fmla="*/ 150 h 177"/>
                <a:gd name="T78" fmla="*/ 39 w 179"/>
                <a:gd name="T79" fmla="*/ 162 h 177"/>
                <a:gd name="T80" fmla="*/ 46 w 179"/>
                <a:gd name="T81" fmla="*/ 166 h 177"/>
                <a:gd name="T82" fmla="*/ 55 w 179"/>
                <a:gd name="T83" fmla="*/ 170 h 177"/>
                <a:gd name="T84" fmla="*/ 63 w 179"/>
                <a:gd name="T85" fmla="*/ 173 h 177"/>
                <a:gd name="T86" fmla="*/ 71 w 179"/>
                <a:gd name="T87" fmla="*/ 176 h 177"/>
                <a:gd name="T88" fmla="*/ 80 w 179"/>
                <a:gd name="T89" fmla="*/ 177 h 177"/>
                <a:gd name="T90" fmla="*/ 90 w 179"/>
                <a:gd name="T91" fmla="*/ 177 h 177"/>
                <a:gd name="T92" fmla="*/ 90 w 179"/>
                <a:gd name="T93" fmla="*/ 177 h 177"/>
                <a:gd name="T94" fmla="*/ 98 w 179"/>
                <a:gd name="T95" fmla="*/ 177 h 177"/>
                <a:gd name="T96" fmla="*/ 108 w 179"/>
                <a:gd name="T97" fmla="*/ 176 h 177"/>
                <a:gd name="T98" fmla="*/ 116 w 179"/>
                <a:gd name="T99" fmla="*/ 173 h 177"/>
                <a:gd name="T100" fmla="*/ 124 w 179"/>
                <a:gd name="T101" fmla="*/ 170 h 177"/>
                <a:gd name="T102" fmla="*/ 131 w 179"/>
                <a:gd name="T103" fmla="*/ 166 h 177"/>
                <a:gd name="T104" fmla="*/ 138 w 179"/>
                <a:gd name="T105" fmla="*/ 162 h 177"/>
                <a:gd name="T106" fmla="*/ 152 w 179"/>
                <a:gd name="T107" fmla="*/ 150 h 177"/>
                <a:gd name="T108" fmla="*/ 164 w 179"/>
                <a:gd name="T109" fmla="*/ 138 h 177"/>
                <a:gd name="T110" fmla="*/ 168 w 179"/>
                <a:gd name="T111" fmla="*/ 131 h 177"/>
                <a:gd name="T112" fmla="*/ 172 w 179"/>
                <a:gd name="T113" fmla="*/ 123 h 177"/>
                <a:gd name="T114" fmla="*/ 175 w 179"/>
                <a:gd name="T115" fmla="*/ 114 h 177"/>
                <a:gd name="T116" fmla="*/ 176 w 179"/>
                <a:gd name="T117" fmla="*/ 106 h 177"/>
                <a:gd name="T118" fmla="*/ 178 w 179"/>
                <a:gd name="T119" fmla="*/ 97 h 177"/>
                <a:gd name="T120" fmla="*/ 179 w 179"/>
                <a:gd name="T121" fmla="*/ 88 h 177"/>
                <a:gd name="T122" fmla="*/ 179 w 179"/>
                <a:gd name="T123" fmla="*/ 8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9" h="177">
                  <a:moveTo>
                    <a:pt x="179" y="88"/>
                  </a:moveTo>
                  <a:lnTo>
                    <a:pt x="179" y="88"/>
                  </a:lnTo>
                  <a:lnTo>
                    <a:pt x="178" y="79"/>
                  </a:lnTo>
                  <a:lnTo>
                    <a:pt x="176" y="71"/>
                  </a:lnTo>
                  <a:lnTo>
                    <a:pt x="175" y="61"/>
                  </a:lnTo>
                  <a:lnTo>
                    <a:pt x="172" y="54"/>
                  </a:lnTo>
                  <a:lnTo>
                    <a:pt x="168" y="46"/>
                  </a:lnTo>
                  <a:lnTo>
                    <a:pt x="164" y="39"/>
                  </a:lnTo>
                  <a:lnTo>
                    <a:pt x="152" y="25"/>
                  </a:lnTo>
                  <a:lnTo>
                    <a:pt x="138" y="15"/>
                  </a:lnTo>
                  <a:lnTo>
                    <a:pt x="131" y="10"/>
                  </a:lnTo>
                  <a:lnTo>
                    <a:pt x="124" y="7"/>
                  </a:lnTo>
                  <a:lnTo>
                    <a:pt x="116" y="3"/>
                  </a:lnTo>
                  <a:lnTo>
                    <a:pt x="108" y="1"/>
                  </a:lnTo>
                  <a:lnTo>
                    <a:pt x="98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80" y="0"/>
                  </a:lnTo>
                  <a:lnTo>
                    <a:pt x="71" y="1"/>
                  </a:lnTo>
                  <a:lnTo>
                    <a:pt x="63" y="3"/>
                  </a:lnTo>
                  <a:lnTo>
                    <a:pt x="55" y="7"/>
                  </a:lnTo>
                  <a:lnTo>
                    <a:pt x="46" y="10"/>
                  </a:lnTo>
                  <a:lnTo>
                    <a:pt x="39" y="15"/>
                  </a:lnTo>
                  <a:lnTo>
                    <a:pt x="27" y="25"/>
                  </a:lnTo>
                  <a:lnTo>
                    <a:pt x="16" y="39"/>
                  </a:lnTo>
                  <a:lnTo>
                    <a:pt x="11" y="46"/>
                  </a:lnTo>
                  <a:lnTo>
                    <a:pt x="7" y="54"/>
                  </a:lnTo>
                  <a:lnTo>
                    <a:pt x="5" y="61"/>
                  </a:lnTo>
                  <a:lnTo>
                    <a:pt x="2" y="71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7"/>
                  </a:lnTo>
                  <a:lnTo>
                    <a:pt x="2" y="106"/>
                  </a:lnTo>
                  <a:lnTo>
                    <a:pt x="5" y="114"/>
                  </a:lnTo>
                  <a:lnTo>
                    <a:pt x="7" y="123"/>
                  </a:lnTo>
                  <a:lnTo>
                    <a:pt x="11" y="131"/>
                  </a:lnTo>
                  <a:lnTo>
                    <a:pt x="16" y="138"/>
                  </a:lnTo>
                  <a:lnTo>
                    <a:pt x="27" y="150"/>
                  </a:lnTo>
                  <a:lnTo>
                    <a:pt x="39" y="162"/>
                  </a:lnTo>
                  <a:lnTo>
                    <a:pt x="46" y="166"/>
                  </a:lnTo>
                  <a:lnTo>
                    <a:pt x="55" y="170"/>
                  </a:lnTo>
                  <a:lnTo>
                    <a:pt x="63" y="173"/>
                  </a:lnTo>
                  <a:lnTo>
                    <a:pt x="71" y="176"/>
                  </a:lnTo>
                  <a:lnTo>
                    <a:pt x="80" y="177"/>
                  </a:lnTo>
                  <a:lnTo>
                    <a:pt x="90" y="177"/>
                  </a:lnTo>
                  <a:lnTo>
                    <a:pt x="90" y="177"/>
                  </a:lnTo>
                  <a:lnTo>
                    <a:pt x="98" y="177"/>
                  </a:lnTo>
                  <a:lnTo>
                    <a:pt x="108" y="176"/>
                  </a:lnTo>
                  <a:lnTo>
                    <a:pt x="116" y="173"/>
                  </a:lnTo>
                  <a:lnTo>
                    <a:pt x="124" y="170"/>
                  </a:lnTo>
                  <a:lnTo>
                    <a:pt x="131" y="166"/>
                  </a:lnTo>
                  <a:lnTo>
                    <a:pt x="138" y="162"/>
                  </a:lnTo>
                  <a:lnTo>
                    <a:pt x="152" y="150"/>
                  </a:lnTo>
                  <a:lnTo>
                    <a:pt x="164" y="138"/>
                  </a:lnTo>
                  <a:lnTo>
                    <a:pt x="168" y="131"/>
                  </a:lnTo>
                  <a:lnTo>
                    <a:pt x="172" y="123"/>
                  </a:lnTo>
                  <a:lnTo>
                    <a:pt x="175" y="114"/>
                  </a:lnTo>
                  <a:lnTo>
                    <a:pt x="176" y="106"/>
                  </a:lnTo>
                  <a:lnTo>
                    <a:pt x="178" y="97"/>
                  </a:lnTo>
                  <a:lnTo>
                    <a:pt x="179" y="88"/>
                  </a:lnTo>
                  <a:lnTo>
                    <a:pt x="179" y="8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77DEE96B-52DA-4FB0-9DB4-513F4FC4C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" y="1947"/>
              <a:ext cx="179" cy="177"/>
            </a:xfrm>
            <a:custGeom>
              <a:avLst/>
              <a:gdLst>
                <a:gd name="T0" fmla="*/ 179 w 179"/>
                <a:gd name="T1" fmla="*/ 88 h 177"/>
                <a:gd name="T2" fmla="*/ 179 w 179"/>
                <a:gd name="T3" fmla="*/ 88 h 177"/>
                <a:gd name="T4" fmla="*/ 177 w 179"/>
                <a:gd name="T5" fmla="*/ 79 h 177"/>
                <a:gd name="T6" fmla="*/ 176 w 179"/>
                <a:gd name="T7" fmla="*/ 71 h 177"/>
                <a:gd name="T8" fmla="*/ 174 w 179"/>
                <a:gd name="T9" fmla="*/ 61 h 177"/>
                <a:gd name="T10" fmla="*/ 172 w 179"/>
                <a:gd name="T11" fmla="*/ 54 h 177"/>
                <a:gd name="T12" fmla="*/ 167 w 179"/>
                <a:gd name="T13" fmla="*/ 46 h 177"/>
                <a:gd name="T14" fmla="*/ 163 w 179"/>
                <a:gd name="T15" fmla="*/ 39 h 177"/>
                <a:gd name="T16" fmla="*/ 152 w 179"/>
                <a:gd name="T17" fmla="*/ 25 h 177"/>
                <a:gd name="T18" fmla="*/ 138 w 179"/>
                <a:gd name="T19" fmla="*/ 15 h 177"/>
                <a:gd name="T20" fmla="*/ 131 w 179"/>
                <a:gd name="T21" fmla="*/ 10 h 177"/>
                <a:gd name="T22" fmla="*/ 124 w 179"/>
                <a:gd name="T23" fmla="*/ 7 h 177"/>
                <a:gd name="T24" fmla="*/ 116 w 179"/>
                <a:gd name="T25" fmla="*/ 3 h 177"/>
                <a:gd name="T26" fmla="*/ 107 w 179"/>
                <a:gd name="T27" fmla="*/ 1 h 177"/>
                <a:gd name="T28" fmla="*/ 98 w 179"/>
                <a:gd name="T29" fmla="*/ 0 h 177"/>
                <a:gd name="T30" fmla="*/ 89 w 179"/>
                <a:gd name="T31" fmla="*/ 0 h 177"/>
                <a:gd name="T32" fmla="*/ 89 w 179"/>
                <a:gd name="T33" fmla="*/ 0 h 177"/>
                <a:gd name="T34" fmla="*/ 80 w 179"/>
                <a:gd name="T35" fmla="*/ 0 h 177"/>
                <a:gd name="T36" fmla="*/ 71 w 179"/>
                <a:gd name="T37" fmla="*/ 1 h 177"/>
                <a:gd name="T38" fmla="*/ 63 w 179"/>
                <a:gd name="T39" fmla="*/ 3 h 177"/>
                <a:gd name="T40" fmla="*/ 54 w 179"/>
                <a:gd name="T41" fmla="*/ 7 h 177"/>
                <a:gd name="T42" fmla="*/ 46 w 179"/>
                <a:gd name="T43" fmla="*/ 10 h 177"/>
                <a:gd name="T44" fmla="*/ 39 w 179"/>
                <a:gd name="T45" fmla="*/ 15 h 177"/>
                <a:gd name="T46" fmla="*/ 27 w 179"/>
                <a:gd name="T47" fmla="*/ 25 h 177"/>
                <a:gd name="T48" fmla="*/ 15 w 179"/>
                <a:gd name="T49" fmla="*/ 39 h 177"/>
                <a:gd name="T50" fmla="*/ 11 w 179"/>
                <a:gd name="T51" fmla="*/ 46 h 177"/>
                <a:gd name="T52" fmla="*/ 7 w 179"/>
                <a:gd name="T53" fmla="*/ 54 h 177"/>
                <a:gd name="T54" fmla="*/ 4 w 179"/>
                <a:gd name="T55" fmla="*/ 61 h 177"/>
                <a:gd name="T56" fmla="*/ 1 w 179"/>
                <a:gd name="T57" fmla="*/ 71 h 177"/>
                <a:gd name="T58" fmla="*/ 0 w 179"/>
                <a:gd name="T59" fmla="*/ 79 h 177"/>
                <a:gd name="T60" fmla="*/ 0 w 179"/>
                <a:gd name="T61" fmla="*/ 88 h 177"/>
                <a:gd name="T62" fmla="*/ 0 w 179"/>
                <a:gd name="T63" fmla="*/ 88 h 177"/>
                <a:gd name="T64" fmla="*/ 0 w 179"/>
                <a:gd name="T65" fmla="*/ 98 h 177"/>
                <a:gd name="T66" fmla="*/ 1 w 179"/>
                <a:gd name="T67" fmla="*/ 106 h 177"/>
                <a:gd name="T68" fmla="*/ 4 w 179"/>
                <a:gd name="T69" fmla="*/ 114 h 177"/>
                <a:gd name="T70" fmla="*/ 7 w 179"/>
                <a:gd name="T71" fmla="*/ 123 h 177"/>
                <a:gd name="T72" fmla="*/ 11 w 179"/>
                <a:gd name="T73" fmla="*/ 131 h 177"/>
                <a:gd name="T74" fmla="*/ 15 w 179"/>
                <a:gd name="T75" fmla="*/ 138 h 177"/>
                <a:gd name="T76" fmla="*/ 27 w 179"/>
                <a:gd name="T77" fmla="*/ 151 h 177"/>
                <a:gd name="T78" fmla="*/ 39 w 179"/>
                <a:gd name="T79" fmla="*/ 162 h 177"/>
                <a:gd name="T80" fmla="*/ 46 w 179"/>
                <a:gd name="T81" fmla="*/ 166 h 177"/>
                <a:gd name="T82" fmla="*/ 54 w 179"/>
                <a:gd name="T83" fmla="*/ 170 h 177"/>
                <a:gd name="T84" fmla="*/ 63 w 179"/>
                <a:gd name="T85" fmla="*/ 173 h 177"/>
                <a:gd name="T86" fmla="*/ 71 w 179"/>
                <a:gd name="T87" fmla="*/ 176 h 177"/>
                <a:gd name="T88" fmla="*/ 80 w 179"/>
                <a:gd name="T89" fmla="*/ 177 h 177"/>
                <a:gd name="T90" fmla="*/ 89 w 179"/>
                <a:gd name="T91" fmla="*/ 177 h 177"/>
                <a:gd name="T92" fmla="*/ 89 w 179"/>
                <a:gd name="T93" fmla="*/ 177 h 177"/>
                <a:gd name="T94" fmla="*/ 98 w 179"/>
                <a:gd name="T95" fmla="*/ 177 h 177"/>
                <a:gd name="T96" fmla="*/ 107 w 179"/>
                <a:gd name="T97" fmla="*/ 176 h 177"/>
                <a:gd name="T98" fmla="*/ 116 w 179"/>
                <a:gd name="T99" fmla="*/ 173 h 177"/>
                <a:gd name="T100" fmla="*/ 124 w 179"/>
                <a:gd name="T101" fmla="*/ 170 h 177"/>
                <a:gd name="T102" fmla="*/ 131 w 179"/>
                <a:gd name="T103" fmla="*/ 166 h 177"/>
                <a:gd name="T104" fmla="*/ 138 w 179"/>
                <a:gd name="T105" fmla="*/ 162 h 177"/>
                <a:gd name="T106" fmla="*/ 152 w 179"/>
                <a:gd name="T107" fmla="*/ 151 h 177"/>
                <a:gd name="T108" fmla="*/ 163 w 179"/>
                <a:gd name="T109" fmla="*/ 138 h 177"/>
                <a:gd name="T110" fmla="*/ 167 w 179"/>
                <a:gd name="T111" fmla="*/ 131 h 177"/>
                <a:gd name="T112" fmla="*/ 172 w 179"/>
                <a:gd name="T113" fmla="*/ 123 h 177"/>
                <a:gd name="T114" fmla="*/ 174 w 179"/>
                <a:gd name="T115" fmla="*/ 114 h 177"/>
                <a:gd name="T116" fmla="*/ 176 w 179"/>
                <a:gd name="T117" fmla="*/ 106 h 177"/>
                <a:gd name="T118" fmla="*/ 177 w 179"/>
                <a:gd name="T119" fmla="*/ 98 h 177"/>
                <a:gd name="T120" fmla="*/ 179 w 179"/>
                <a:gd name="T121" fmla="*/ 88 h 177"/>
                <a:gd name="T122" fmla="*/ 179 w 179"/>
                <a:gd name="T123" fmla="*/ 8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9" h="177">
                  <a:moveTo>
                    <a:pt x="179" y="88"/>
                  </a:moveTo>
                  <a:lnTo>
                    <a:pt x="179" y="88"/>
                  </a:lnTo>
                  <a:lnTo>
                    <a:pt x="177" y="79"/>
                  </a:lnTo>
                  <a:lnTo>
                    <a:pt x="176" y="71"/>
                  </a:lnTo>
                  <a:lnTo>
                    <a:pt x="174" y="61"/>
                  </a:lnTo>
                  <a:lnTo>
                    <a:pt x="172" y="54"/>
                  </a:lnTo>
                  <a:lnTo>
                    <a:pt x="167" y="46"/>
                  </a:lnTo>
                  <a:lnTo>
                    <a:pt x="163" y="39"/>
                  </a:lnTo>
                  <a:lnTo>
                    <a:pt x="152" y="25"/>
                  </a:lnTo>
                  <a:lnTo>
                    <a:pt x="138" y="15"/>
                  </a:lnTo>
                  <a:lnTo>
                    <a:pt x="131" y="10"/>
                  </a:lnTo>
                  <a:lnTo>
                    <a:pt x="124" y="7"/>
                  </a:lnTo>
                  <a:lnTo>
                    <a:pt x="116" y="3"/>
                  </a:lnTo>
                  <a:lnTo>
                    <a:pt x="107" y="1"/>
                  </a:lnTo>
                  <a:lnTo>
                    <a:pt x="98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0" y="0"/>
                  </a:lnTo>
                  <a:lnTo>
                    <a:pt x="71" y="1"/>
                  </a:lnTo>
                  <a:lnTo>
                    <a:pt x="63" y="3"/>
                  </a:lnTo>
                  <a:lnTo>
                    <a:pt x="54" y="7"/>
                  </a:lnTo>
                  <a:lnTo>
                    <a:pt x="46" y="10"/>
                  </a:lnTo>
                  <a:lnTo>
                    <a:pt x="39" y="15"/>
                  </a:lnTo>
                  <a:lnTo>
                    <a:pt x="27" y="25"/>
                  </a:lnTo>
                  <a:lnTo>
                    <a:pt x="15" y="39"/>
                  </a:lnTo>
                  <a:lnTo>
                    <a:pt x="11" y="46"/>
                  </a:lnTo>
                  <a:lnTo>
                    <a:pt x="7" y="54"/>
                  </a:lnTo>
                  <a:lnTo>
                    <a:pt x="4" y="61"/>
                  </a:lnTo>
                  <a:lnTo>
                    <a:pt x="1" y="71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8"/>
                  </a:lnTo>
                  <a:lnTo>
                    <a:pt x="1" y="106"/>
                  </a:lnTo>
                  <a:lnTo>
                    <a:pt x="4" y="114"/>
                  </a:lnTo>
                  <a:lnTo>
                    <a:pt x="7" y="123"/>
                  </a:lnTo>
                  <a:lnTo>
                    <a:pt x="11" y="131"/>
                  </a:lnTo>
                  <a:lnTo>
                    <a:pt x="15" y="138"/>
                  </a:lnTo>
                  <a:lnTo>
                    <a:pt x="27" y="151"/>
                  </a:lnTo>
                  <a:lnTo>
                    <a:pt x="39" y="162"/>
                  </a:lnTo>
                  <a:lnTo>
                    <a:pt x="46" y="166"/>
                  </a:lnTo>
                  <a:lnTo>
                    <a:pt x="54" y="170"/>
                  </a:lnTo>
                  <a:lnTo>
                    <a:pt x="63" y="173"/>
                  </a:lnTo>
                  <a:lnTo>
                    <a:pt x="71" y="176"/>
                  </a:lnTo>
                  <a:lnTo>
                    <a:pt x="80" y="177"/>
                  </a:lnTo>
                  <a:lnTo>
                    <a:pt x="89" y="177"/>
                  </a:lnTo>
                  <a:lnTo>
                    <a:pt x="89" y="177"/>
                  </a:lnTo>
                  <a:lnTo>
                    <a:pt x="98" y="177"/>
                  </a:lnTo>
                  <a:lnTo>
                    <a:pt x="107" y="176"/>
                  </a:lnTo>
                  <a:lnTo>
                    <a:pt x="116" y="173"/>
                  </a:lnTo>
                  <a:lnTo>
                    <a:pt x="124" y="170"/>
                  </a:lnTo>
                  <a:lnTo>
                    <a:pt x="131" y="166"/>
                  </a:lnTo>
                  <a:lnTo>
                    <a:pt x="138" y="162"/>
                  </a:lnTo>
                  <a:lnTo>
                    <a:pt x="152" y="151"/>
                  </a:lnTo>
                  <a:lnTo>
                    <a:pt x="163" y="138"/>
                  </a:lnTo>
                  <a:lnTo>
                    <a:pt x="167" y="131"/>
                  </a:lnTo>
                  <a:lnTo>
                    <a:pt x="172" y="123"/>
                  </a:lnTo>
                  <a:lnTo>
                    <a:pt x="174" y="114"/>
                  </a:lnTo>
                  <a:lnTo>
                    <a:pt x="176" y="106"/>
                  </a:lnTo>
                  <a:lnTo>
                    <a:pt x="177" y="98"/>
                  </a:lnTo>
                  <a:lnTo>
                    <a:pt x="179" y="88"/>
                  </a:lnTo>
                  <a:lnTo>
                    <a:pt x="179" y="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248F8FC1-C7F0-4367-BA34-C1659FF79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" y="1969"/>
              <a:ext cx="134" cy="133"/>
            </a:xfrm>
            <a:custGeom>
              <a:avLst/>
              <a:gdLst>
                <a:gd name="T0" fmla="*/ 134 w 134"/>
                <a:gd name="T1" fmla="*/ 66 h 133"/>
                <a:gd name="T2" fmla="*/ 134 w 134"/>
                <a:gd name="T3" fmla="*/ 66 h 133"/>
                <a:gd name="T4" fmla="*/ 132 w 134"/>
                <a:gd name="T5" fmla="*/ 53 h 133"/>
                <a:gd name="T6" fmla="*/ 128 w 134"/>
                <a:gd name="T7" fmla="*/ 41 h 133"/>
                <a:gd name="T8" fmla="*/ 122 w 134"/>
                <a:gd name="T9" fmla="*/ 30 h 133"/>
                <a:gd name="T10" fmla="*/ 114 w 134"/>
                <a:gd name="T11" fmla="*/ 20 h 133"/>
                <a:gd name="T12" fmla="*/ 104 w 134"/>
                <a:gd name="T13" fmla="*/ 11 h 133"/>
                <a:gd name="T14" fmla="*/ 93 w 134"/>
                <a:gd name="T15" fmla="*/ 4 h 133"/>
                <a:gd name="T16" fmla="*/ 81 w 134"/>
                <a:gd name="T17" fmla="*/ 2 h 133"/>
                <a:gd name="T18" fmla="*/ 67 w 134"/>
                <a:gd name="T19" fmla="*/ 0 h 133"/>
                <a:gd name="T20" fmla="*/ 67 w 134"/>
                <a:gd name="T21" fmla="*/ 0 h 133"/>
                <a:gd name="T22" fmla="*/ 53 w 134"/>
                <a:gd name="T23" fmla="*/ 2 h 133"/>
                <a:gd name="T24" fmla="*/ 40 w 134"/>
                <a:gd name="T25" fmla="*/ 4 h 133"/>
                <a:gd name="T26" fmla="*/ 29 w 134"/>
                <a:gd name="T27" fmla="*/ 11 h 133"/>
                <a:gd name="T28" fmla="*/ 19 w 134"/>
                <a:gd name="T29" fmla="*/ 20 h 133"/>
                <a:gd name="T30" fmla="*/ 11 w 134"/>
                <a:gd name="T31" fmla="*/ 30 h 133"/>
                <a:gd name="T32" fmla="*/ 5 w 134"/>
                <a:gd name="T33" fmla="*/ 41 h 133"/>
                <a:gd name="T34" fmla="*/ 1 w 134"/>
                <a:gd name="T35" fmla="*/ 53 h 133"/>
                <a:gd name="T36" fmla="*/ 0 w 134"/>
                <a:gd name="T37" fmla="*/ 66 h 133"/>
                <a:gd name="T38" fmla="*/ 0 w 134"/>
                <a:gd name="T39" fmla="*/ 66 h 133"/>
                <a:gd name="T40" fmla="*/ 1 w 134"/>
                <a:gd name="T41" fmla="*/ 80 h 133"/>
                <a:gd name="T42" fmla="*/ 5 w 134"/>
                <a:gd name="T43" fmla="*/ 92 h 133"/>
                <a:gd name="T44" fmla="*/ 11 w 134"/>
                <a:gd name="T45" fmla="*/ 104 h 133"/>
                <a:gd name="T46" fmla="*/ 19 w 134"/>
                <a:gd name="T47" fmla="*/ 113 h 133"/>
                <a:gd name="T48" fmla="*/ 29 w 134"/>
                <a:gd name="T49" fmla="*/ 122 h 133"/>
                <a:gd name="T50" fmla="*/ 40 w 134"/>
                <a:gd name="T51" fmla="*/ 127 h 133"/>
                <a:gd name="T52" fmla="*/ 53 w 134"/>
                <a:gd name="T53" fmla="*/ 131 h 133"/>
                <a:gd name="T54" fmla="*/ 67 w 134"/>
                <a:gd name="T55" fmla="*/ 133 h 133"/>
                <a:gd name="T56" fmla="*/ 67 w 134"/>
                <a:gd name="T57" fmla="*/ 133 h 133"/>
                <a:gd name="T58" fmla="*/ 81 w 134"/>
                <a:gd name="T59" fmla="*/ 131 h 133"/>
                <a:gd name="T60" fmla="*/ 93 w 134"/>
                <a:gd name="T61" fmla="*/ 127 h 133"/>
                <a:gd name="T62" fmla="*/ 104 w 134"/>
                <a:gd name="T63" fmla="*/ 122 h 133"/>
                <a:gd name="T64" fmla="*/ 114 w 134"/>
                <a:gd name="T65" fmla="*/ 113 h 133"/>
                <a:gd name="T66" fmla="*/ 122 w 134"/>
                <a:gd name="T67" fmla="*/ 104 h 133"/>
                <a:gd name="T68" fmla="*/ 128 w 134"/>
                <a:gd name="T69" fmla="*/ 92 h 133"/>
                <a:gd name="T70" fmla="*/ 132 w 134"/>
                <a:gd name="T71" fmla="*/ 80 h 133"/>
                <a:gd name="T72" fmla="*/ 134 w 134"/>
                <a:gd name="T73" fmla="*/ 66 h 133"/>
                <a:gd name="T74" fmla="*/ 134 w 134"/>
                <a:gd name="T75" fmla="*/ 6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4" h="133">
                  <a:moveTo>
                    <a:pt x="134" y="66"/>
                  </a:moveTo>
                  <a:lnTo>
                    <a:pt x="134" y="66"/>
                  </a:lnTo>
                  <a:lnTo>
                    <a:pt x="132" y="53"/>
                  </a:lnTo>
                  <a:lnTo>
                    <a:pt x="128" y="41"/>
                  </a:lnTo>
                  <a:lnTo>
                    <a:pt x="122" y="30"/>
                  </a:lnTo>
                  <a:lnTo>
                    <a:pt x="114" y="20"/>
                  </a:lnTo>
                  <a:lnTo>
                    <a:pt x="104" y="11"/>
                  </a:lnTo>
                  <a:lnTo>
                    <a:pt x="93" y="4"/>
                  </a:lnTo>
                  <a:lnTo>
                    <a:pt x="81" y="2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53" y="2"/>
                  </a:lnTo>
                  <a:lnTo>
                    <a:pt x="40" y="4"/>
                  </a:lnTo>
                  <a:lnTo>
                    <a:pt x="29" y="11"/>
                  </a:lnTo>
                  <a:lnTo>
                    <a:pt x="19" y="20"/>
                  </a:lnTo>
                  <a:lnTo>
                    <a:pt x="11" y="30"/>
                  </a:lnTo>
                  <a:lnTo>
                    <a:pt x="5" y="41"/>
                  </a:lnTo>
                  <a:lnTo>
                    <a:pt x="1" y="53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1" y="80"/>
                  </a:lnTo>
                  <a:lnTo>
                    <a:pt x="5" y="92"/>
                  </a:lnTo>
                  <a:lnTo>
                    <a:pt x="11" y="104"/>
                  </a:lnTo>
                  <a:lnTo>
                    <a:pt x="19" y="113"/>
                  </a:lnTo>
                  <a:lnTo>
                    <a:pt x="29" y="122"/>
                  </a:lnTo>
                  <a:lnTo>
                    <a:pt x="40" y="127"/>
                  </a:lnTo>
                  <a:lnTo>
                    <a:pt x="53" y="131"/>
                  </a:lnTo>
                  <a:lnTo>
                    <a:pt x="67" y="133"/>
                  </a:lnTo>
                  <a:lnTo>
                    <a:pt x="67" y="133"/>
                  </a:lnTo>
                  <a:lnTo>
                    <a:pt x="81" y="131"/>
                  </a:lnTo>
                  <a:lnTo>
                    <a:pt x="93" y="127"/>
                  </a:lnTo>
                  <a:lnTo>
                    <a:pt x="104" y="122"/>
                  </a:lnTo>
                  <a:lnTo>
                    <a:pt x="114" y="113"/>
                  </a:lnTo>
                  <a:lnTo>
                    <a:pt x="122" y="104"/>
                  </a:lnTo>
                  <a:lnTo>
                    <a:pt x="128" y="92"/>
                  </a:lnTo>
                  <a:lnTo>
                    <a:pt x="132" y="80"/>
                  </a:lnTo>
                  <a:lnTo>
                    <a:pt x="134" y="66"/>
                  </a:lnTo>
                  <a:lnTo>
                    <a:pt x="134" y="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AC4AF428-03A9-4F74-9CC7-355293925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" y="1990"/>
              <a:ext cx="89" cy="89"/>
            </a:xfrm>
            <a:custGeom>
              <a:avLst/>
              <a:gdLst>
                <a:gd name="T0" fmla="*/ 89 w 89"/>
                <a:gd name="T1" fmla="*/ 45 h 89"/>
                <a:gd name="T2" fmla="*/ 89 w 89"/>
                <a:gd name="T3" fmla="*/ 45 h 89"/>
                <a:gd name="T4" fmla="*/ 88 w 89"/>
                <a:gd name="T5" fmla="*/ 36 h 89"/>
                <a:gd name="T6" fmla="*/ 85 w 89"/>
                <a:gd name="T7" fmla="*/ 28 h 89"/>
                <a:gd name="T8" fmla="*/ 81 w 89"/>
                <a:gd name="T9" fmla="*/ 21 h 89"/>
                <a:gd name="T10" fmla="*/ 76 w 89"/>
                <a:gd name="T11" fmla="*/ 14 h 89"/>
                <a:gd name="T12" fmla="*/ 70 w 89"/>
                <a:gd name="T13" fmla="*/ 9 h 89"/>
                <a:gd name="T14" fmla="*/ 62 w 89"/>
                <a:gd name="T15" fmla="*/ 4 h 89"/>
                <a:gd name="T16" fmla="*/ 53 w 89"/>
                <a:gd name="T17" fmla="*/ 2 h 89"/>
                <a:gd name="T18" fmla="*/ 45 w 89"/>
                <a:gd name="T19" fmla="*/ 0 h 89"/>
                <a:gd name="T20" fmla="*/ 45 w 89"/>
                <a:gd name="T21" fmla="*/ 0 h 89"/>
                <a:gd name="T22" fmla="*/ 36 w 89"/>
                <a:gd name="T23" fmla="*/ 2 h 89"/>
                <a:gd name="T24" fmla="*/ 28 w 89"/>
                <a:gd name="T25" fmla="*/ 4 h 89"/>
                <a:gd name="T26" fmla="*/ 20 w 89"/>
                <a:gd name="T27" fmla="*/ 9 h 89"/>
                <a:gd name="T28" fmla="*/ 13 w 89"/>
                <a:gd name="T29" fmla="*/ 14 h 89"/>
                <a:gd name="T30" fmla="*/ 7 w 89"/>
                <a:gd name="T31" fmla="*/ 21 h 89"/>
                <a:gd name="T32" fmla="*/ 4 w 89"/>
                <a:gd name="T33" fmla="*/ 28 h 89"/>
                <a:gd name="T34" fmla="*/ 2 w 89"/>
                <a:gd name="T35" fmla="*/ 36 h 89"/>
                <a:gd name="T36" fmla="*/ 0 w 89"/>
                <a:gd name="T37" fmla="*/ 45 h 89"/>
                <a:gd name="T38" fmla="*/ 0 w 89"/>
                <a:gd name="T39" fmla="*/ 45 h 89"/>
                <a:gd name="T40" fmla="*/ 2 w 89"/>
                <a:gd name="T41" fmla="*/ 55 h 89"/>
                <a:gd name="T42" fmla="*/ 4 w 89"/>
                <a:gd name="T43" fmla="*/ 63 h 89"/>
                <a:gd name="T44" fmla="*/ 7 w 89"/>
                <a:gd name="T45" fmla="*/ 70 h 89"/>
                <a:gd name="T46" fmla="*/ 13 w 89"/>
                <a:gd name="T47" fmla="*/ 77 h 89"/>
                <a:gd name="T48" fmla="*/ 20 w 89"/>
                <a:gd name="T49" fmla="*/ 83 h 89"/>
                <a:gd name="T50" fmla="*/ 28 w 89"/>
                <a:gd name="T51" fmla="*/ 87 h 89"/>
                <a:gd name="T52" fmla="*/ 36 w 89"/>
                <a:gd name="T53" fmla="*/ 89 h 89"/>
                <a:gd name="T54" fmla="*/ 45 w 89"/>
                <a:gd name="T55" fmla="*/ 89 h 89"/>
                <a:gd name="T56" fmla="*/ 45 w 89"/>
                <a:gd name="T57" fmla="*/ 89 h 89"/>
                <a:gd name="T58" fmla="*/ 53 w 89"/>
                <a:gd name="T59" fmla="*/ 89 h 89"/>
                <a:gd name="T60" fmla="*/ 62 w 89"/>
                <a:gd name="T61" fmla="*/ 87 h 89"/>
                <a:gd name="T62" fmla="*/ 70 w 89"/>
                <a:gd name="T63" fmla="*/ 83 h 89"/>
                <a:gd name="T64" fmla="*/ 76 w 89"/>
                <a:gd name="T65" fmla="*/ 77 h 89"/>
                <a:gd name="T66" fmla="*/ 81 w 89"/>
                <a:gd name="T67" fmla="*/ 70 h 89"/>
                <a:gd name="T68" fmla="*/ 85 w 89"/>
                <a:gd name="T69" fmla="*/ 63 h 89"/>
                <a:gd name="T70" fmla="*/ 88 w 89"/>
                <a:gd name="T71" fmla="*/ 55 h 89"/>
                <a:gd name="T72" fmla="*/ 89 w 89"/>
                <a:gd name="T73" fmla="*/ 45 h 89"/>
                <a:gd name="T74" fmla="*/ 89 w 89"/>
                <a:gd name="T75" fmla="*/ 4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89">
                  <a:moveTo>
                    <a:pt x="89" y="45"/>
                  </a:moveTo>
                  <a:lnTo>
                    <a:pt x="89" y="45"/>
                  </a:lnTo>
                  <a:lnTo>
                    <a:pt x="88" y="36"/>
                  </a:lnTo>
                  <a:lnTo>
                    <a:pt x="85" y="28"/>
                  </a:lnTo>
                  <a:lnTo>
                    <a:pt x="81" y="21"/>
                  </a:lnTo>
                  <a:lnTo>
                    <a:pt x="76" y="14"/>
                  </a:lnTo>
                  <a:lnTo>
                    <a:pt x="70" y="9"/>
                  </a:lnTo>
                  <a:lnTo>
                    <a:pt x="62" y="4"/>
                  </a:lnTo>
                  <a:lnTo>
                    <a:pt x="53" y="2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36" y="2"/>
                  </a:lnTo>
                  <a:lnTo>
                    <a:pt x="28" y="4"/>
                  </a:lnTo>
                  <a:lnTo>
                    <a:pt x="20" y="9"/>
                  </a:lnTo>
                  <a:lnTo>
                    <a:pt x="13" y="14"/>
                  </a:lnTo>
                  <a:lnTo>
                    <a:pt x="7" y="21"/>
                  </a:lnTo>
                  <a:lnTo>
                    <a:pt x="4" y="28"/>
                  </a:lnTo>
                  <a:lnTo>
                    <a:pt x="2" y="36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2" y="55"/>
                  </a:lnTo>
                  <a:lnTo>
                    <a:pt x="4" y="63"/>
                  </a:lnTo>
                  <a:lnTo>
                    <a:pt x="7" y="70"/>
                  </a:lnTo>
                  <a:lnTo>
                    <a:pt x="13" y="77"/>
                  </a:lnTo>
                  <a:lnTo>
                    <a:pt x="20" y="83"/>
                  </a:lnTo>
                  <a:lnTo>
                    <a:pt x="28" y="87"/>
                  </a:lnTo>
                  <a:lnTo>
                    <a:pt x="36" y="89"/>
                  </a:lnTo>
                  <a:lnTo>
                    <a:pt x="45" y="89"/>
                  </a:lnTo>
                  <a:lnTo>
                    <a:pt x="45" y="89"/>
                  </a:lnTo>
                  <a:lnTo>
                    <a:pt x="53" y="89"/>
                  </a:lnTo>
                  <a:lnTo>
                    <a:pt x="62" y="87"/>
                  </a:lnTo>
                  <a:lnTo>
                    <a:pt x="70" y="83"/>
                  </a:lnTo>
                  <a:lnTo>
                    <a:pt x="76" y="77"/>
                  </a:lnTo>
                  <a:lnTo>
                    <a:pt x="81" y="70"/>
                  </a:lnTo>
                  <a:lnTo>
                    <a:pt x="85" y="63"/>
                  </a:lnTo>
                  <a:lnTo>
                    <a:pt x="88" y="55"/>
                  </a:lnTo>
                  <a:lnTo>
                    <a:pt x="89" y="45"/>
                  </a:lnTo>
                  <a:lnTo>
                    <a:pt x="89" y="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28815603-B72E-4E5E-87E7-B924F1F68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" y="2184"/>
              <a:ext cx="179" cy="177"/>
            </a:xfrm>
            <a:custGeom>
              <a:avLst/>
              <a:gdLst>
                <a:gd name="T0" fmla="*/ 179 w 179"/>
                <a:gd name="T1" fmla="*/ 88 h 177"/>
                <a:gd name="T2" fmla="*/ 179 w 179"/>
                <a:gd name="T3" fmla="*/ 88 h 177"/>
                <a:gd name="T4" fmla="*/ 177 w 179"/>
                <a:gd name="T5" fmla="*/ 80 h 177"/>
                <a:gd name="T6" fmla="*/ 176 w 179"/>
                <a:gd name="T7" fmla="*/ 71 h 177"/>
                <a:gd name="T8" fmla="*/ 174 w 179"/>
                <a:gd name="T9" fmla="*/ 61 h 177"/>
                <a:gd name="T10" fmla="*/ 172 w 179"/>
                <a:gd name="T11" fmla="*/ 54 h 177"/>
                <a:gd name="T12" fmla="*/ 167 w 179"/>
                <a:gd name="T13" fmla="*/ 46 h 177"/>
                <a:gd name="T14" fmla="*/ 163 w 179"/>
                <a:gd name="T15" fmla="*/ 39 h 177"/>
                <a:gd name="T16" fmla="*/ 152 w 179"/>
                <a:gd name="T17" fmla="*/ 25 h 177"/>
                <a:gd name="T18" fmla="*/ 138 w 179"/>
                <a:gd name="T19" fmla="*/ 15 h 177"/>
                <a:gd name="T20" fmla="*/ 131 w 179"/>
                <a:gd name="T21" fmla="*/ 10 h 177"/>
                <a:gd name="T22" fmla="*/ 124 w 179"/>
                <a:gd name="T23" fmla="*/ 7 h 177"/>
                <a:gd name="T24" fmla="*/ 116 w 179"/>
                <a:gd name="T25" fmla="*/ 3 h 177"/>
                <a:gd name="T26" fmla="*/ 107 w 179"/>
                <a:gd name="T27" fmla="*/ 1 h 177"/>
                <a:gd name="T28" fmla="*/ 98 w 179"/>
                <a:gd name="T29" fmla="*/ 0 h 177"/>
                <a:gd name="T30" fmla="*/ 89 w 179"/>
                <a:gd name="T31" fmla="*/ 0 h 177"/>
                <a:gd name="T32" fmla="*/ 89 w 179"/>
                <a:gd name="T33" fmla="*/ 0 h 177"/>
                <a:gd name="T34" fmla="*/ 80 w 179"/>
                <a:gd name="T35" fmla="*/ 0 h 177"/>
                <a:gd name="T36" fmla="*/ 71 w 179"/>
                <a:gd name="T37" fmla="*/ 1 h 177"/>
                <a:gd name="T38" fmla="*/ 63 w 179"/>
                <a:gd name="T39" fmla="*/ 3 h 177"/>
                <a:gd name="T40" fmla="*/ 54 w 179"/>
                <a:gd name="T41" fmla="*/ 7 h 177"/>
                <a:gd name="T42" fmla="*/ 46 w 179"/>
                <a:gd name="T43" fmla="*/ 10 h 177"/>
                <a:gd name="T44" fmla="*/ 39 w 179"/>
                <a:gd name="T45" fmla="*/ 15 h 177"/>
                <a:gd name="T46" fmla="*/ 27 w 179"/>
                <a:gd name="T47" fmla="*/ 25 h 177"/>
                <a:gd name="T48" fmla="*/ 15 w 179"/>
                <a:gd name="T49" fmla="*/ 39 h 177"/>
                <a:gd name="T50" fmla="*/ 11 w 179"/>
                <a:gd name="T51" fmla="*/ 46 h 177"/>
                <a:gd name="T52" fmla="*/ 7 w 179"/>
                <a:gd name="T53" fmla="*/ 54 h 177"/>
                <a:gd name="T54" fmla="*/ 4 w 179"/>
                <a:gd name="T55" fmla="*/ 61 h 177"/>
                <a:gd name="T56" fmla="*/ 1 w 179"/>
                <a:gd name="T57" fmla="*/ 71 h 177"/>
                <a:gd name="T58" fmla="*/ 0 w 179"/>
                <a:gd name="T59" fmla="*/ 80 h 177"/>
                <a:gd name="T60" fmla="*/ 0 w 179"/>
                <a:gd name="T61" fmla="*/ 88 h 177"/>
                <a:gd name="T62" fmla="*/ 0 w 179"/>
                <a:gd name="T63" fmla="*/ 88 h 177"/>
                <a:gd name="T64" fmla="*/ 0 w 179"/>
                <a:gd name="T65" fmla="*/ 98 h 177"/>
                <a:gd name="T66" fmla="*/ 1 w 179"/>
                <a:gd name="T67" fmla="*/ 106 h 177"/>
                <a:gd name="T68" fmla="*/ 4 w 179"/>
                <a:gd name="T69" fmla="*/ 114 h 177"/>
                <a:gd name="T70" fmla="*/ 7 w 179"/>
                <a:gd name="T71" fmla="*/ 123 h 177"/>
                <a:gd name="T72" fmla="*/ 11 w 179"/>
                <a:gd name="T73" fmla="*/ 131 h 177"/>
                <a:gd name="T74" fmla="*/ 15 w 179"/>
                <a:gd name="T75" fmla="*/ 138 h 177"/>
                <a:gd name="T76" fmla="*/ 27 w 179"/>
                <a:gd name="T77" fmla="*/ 151 h 177"/>
                <a:gd name="T78" fmla="*/ 39 w 179"/>
                <a:gd name="T79" fmla="*/ 162 h 177"/>
                <a:gd name="T80" fmla="*/ 46 w 179"/>
                <a:gd name="T81" fmla="*/ 166 h 177"/>
                <a:gd name="T82" fmla="*/ 54 w 179"/>
                <a:gd name="T83" fmla="*/ 170 h 177"/>
                <a:gd name="T84" fmla="*/ 63 w 179"/>
                <a:gd name="T85" fmla="*/ 173 h 177"/>
                <a:gd name="T86" fmla="*/ 71 w 179"/>
                <a:gd name="T87" fmla="*/ 176 h 177"/>
                <a:gd name="T88" fmla="*/ 80 w 179"/>
                <a:gd name="T89" fmla="*/ 177 h 177"/>
                <a:gd name="T90" fmla="*/ 89 w 179"/>
                <a:gd name="T91" fmla="*/ 177 h 177"/>
                <a:gd name="T92" fmla="*/ 89 w 179"/>
                <a:gd name="T93" fmla="*/ 177 h 177"/>
                <a:gd name="T94" fmla="*/ 98 w 179"/>
                <a:gd name="T95" fmla="*/ 177 h 177"/>
                <a:gd name="T96" fmla="*/ 107 w 179"/>
                <a:gd name="T97" fmla="*/ 176 h 177"/>
                <a:gd name="T98" fmla="*/ 116 w 179"/>
                <a:gd name="T99" fmla="*/ 173 h 177"/>
                <a:gd name="T100" fmla="*/ 124 w 179"/>
                <a:gd name="T101" fmla="*/ 170 h 177"/>
                <a:gd name="T102" fmla="*/ 131 w 179"/>
                <a:gd name="T103" fmla="*/ 166 h 177"/>
                <a:gd name="T104" fmla="*/ 138 w 179"/>
                <a:gd name="T105" fmla="*/ 162 h 177"/>
                <a:gd name="T106" fmla="*/ 152 w 179"/>
                <a:gd name="T107" fmla="*/ 151 h 177"/>
                <a:gd name="T108" fmla="*/ 163 w 179"/>
                <a:gd name="T109" fmla="*/ 138 h 177"/>
                <a:gd name="T110" fmla="*/ 167 w 179"/>
                <a:gd name="T111" fmla="*/ 131 h 177"/>
                <a:gd name="T112" fmla="*/ 172 w 179"/>
                <a:gd name="T113" fmla="*/ 123 h 177"/>
                <a:gd name="T114" fmla="*/ 174 w 179"/>
                <a:gd name="T115" fmla="*/ 114 h 177"/>
                <a:gd name="T116" fmla="*/ 176 w 179"/>
                <a:gd name="T117" fmla="*/ 106 h 177"/>
                <a:gd name="T118" fmla="*/ 177 w 179"/>
                <a:gd name="T119" fmla="*/ 98 h 177"/>
                <a:gd name="T120" fmla="*/ 179 w 179"/>
                <a:gd name="T121" fmla="*/ 88 h 177"/>
                <a:gd name="T122" fmla="*/ 179 w 179"/>
                <a:gd name="T123" fmla="*/ 8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9" h="177">
                  <a:moveTo>
                    <a:pt x="179" y="88"/>
                  </a:moveTo>
                  <a:lnTo>
                    <a:pt x="179" y="88"/>
                  </a:lnTo>
                  <a:lnTo>
                    <a:pt x="177" y="80"/>
                  </a:lnTo>
                  <a:lnTo>
                    <a:pt x="176" y="71"/>
                  </a:lnTo>
                  <a:lnTo>
                    <a:pt x="174" y="61"/>
                  </a:lnTo>
                  <a:lnTo>
                    <a:pt x="172" y="54"/>
                  </a:lnTo>
                  <a:lnTo>
                    <a:pt x="167" y="46"/>
                  </a:lnTo>
                  <a:lnTo>
                    <a:pt x="163" y="39"/>
                  </a:lnTo>
                  <a:lnTo>
                    <a:pt x="152" y="25"/>
                  </a:lnTo>
                  <a:lnTo>
                    <a:pt x="138" y="15"/>
                  </a:lnTo>
                  <a:lnTo>
                    <a:pt x="131" y="10"/>
                  </a:lnTo>
                  <a:lnTo>
                    <a:pt x="124" y="7"/>
                  </a:lnTo>
                  <a:lnTo>
                    <a:pt x="116" y="3"/>
                  </a:lnTo>
                  <a:lnTo>
                    <a:pt x="107" y="1"/>
                  </a:lnTo>
                  <a:lnTo>
                    <a:pt x="98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0" y="0"/>
                  </a:lnTo>
                  <a:lnTo>
                    <a:pt x="71" y="1"/>
                  </a:lnTo>
                  <a:lnTo>
                    <a:pt x="63" y="3"/>
                  </a:lnTo>
                  <a:lnTo>
                    <a:pt x="54" y="7"/>
                  </a:lnTo>
                  <a:lnTo>
                    <a:pt x="46" y="10"/>
                  </a:lnTo>
                  <a:lnTo>
                    <a:pt x="39" y="15"/>
                  </a:lnTo>
                  <a:lnTo>
                    <a:pt x="27" y="25"/>
                  </a:lnTo>
                  <a:lnTo>
                    <a:pt x="15" y="39"/>
                  </a:lnTo>
                  <a:lnTo>
                    <a:pt x="11" y="46"/>
                  </a:lnTo>
                  <a:lnTo>
                    <a:pt x="7" y="54"/>
                  </a:lnTo>
                  <a:lnTo>
                    <a:pt x="4" y="61"/>
                  </a:lnTo>
                  <a:lnTo>
                    <a:pt x="1" y="71"/>
                  </a:lnTo>
                  <a:lnTo>
                    <a:pt x="0" y="80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8"/>
                  </a:lnTo>
                  <a:lnTo>
                    <a:pt x="1" y="106"/>
                  </a:lnTo>
                  <a:lnTo>
                    <a:pt x="4" y="114"/>
                  </a:lnTo>
                  <a:lnTo>
                    <a:pt x="7" y="123"/>
                  </a:lnTo>
                  <a:lnTo>
                    <a:pt x="11" y="131"/>
                  </a:lnTo>
                  <a:lnTo>
                    <a:pt x="15" y="138"/>
                  </a:lnTo>
                  <a:lnTo>
                    <a:pt x="27" y="151"/>
                  </a:lnTo>
                  <a:lnTo>
                    <a:pt x="39" y="162"/>
                  </a:lnTo>
                  <a:lnTo>
                    <a:pt x="46" y="166"/>
                  </a:lnTo>
                  <a:lnTo>
                    <a:pt x="54" y="170"/>
                  </a:lnTo>
                  <a:lnTo>
                    <a:pt x="63" y="173"/>
                  </a:lnTo>
                  <a:lnTo>
                    <a:pt x="71" y="176"/>
                  </a:lnTo>
                  <a:lnTo>
                    <a:pt x="80" y="177"/>
                  </a:lnTo>
                  <a:lnTo>
                    <a:pt x="89" y="177"/>
                  </a:lnTo>
                  <a:lnTo>
                    <a:pt x="89" y="177"/>
                  </a:lnTo>
                  <a:lnTo>
                    <a:pt x="98" y="177"/>
                  </a:lnTo>
                  <a:lnTo>
                    <a:pt x="107" y="176"/>
                  </a:lnTo>
                  <a:lnTo>
                    <a:pt x="116" y="173"/>
                  </a:lnTo>
                  <a:lnTo>
                    <a:pt x="124" y="170"/>
                  </a:lnTo>
                  <a:lnTo>
                    <a:pt x="131" y="166"/>
                  </a:lnTo>
                  <a:lnTo>
                    <a:pt x="138" y="162"/>
                  </a:lnTo>
                  <a:lnTo>
                    <a:pt x="152" y="151"/>
                  </a:lnTo>
                  <a:lnTo>
                    <a:pt x="163" y="138"/>
                  </a:lnTo>
                  <a:lnTo>
                    <a:pt x="167" y="131"/>
                  </a:lnTo>
                  <a:lnTo>
                    <a:pt x="172" y="123"/>
                  </a:lnTo>
                  <a:lnTo>
                    <a:pt x="174" y="114"/>
                  </a:lnTo>
                  <a:lnTo>
                    <a:pt x="176" y="106"/>
                  </a:lnTo>
                  <a:lnTo>
                    <a:pt x="177" y="98"/>
                  </a:lnTo>
                  <a:lnTo>
                    <a:pt x="179" y="88"/>
                  </a:lnTo>
                  <a:lnTo>
                    <a:pt x="179" y="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7AFE12E0-03CF-4371-A32A-62F18EB37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" y="2444"/>
              <a:ext cx="134" cy="133"/>
            </a:xfrm>
            <a:custGeom>
              <a:avLst/>
              <a:gdLst>
                <a:gd name="T0" fmla="*/ 134 w 134"/>
                <a:gd name="T1" fmla="*/ 66 h 133"/>
                <a:gd name="T2" fmla="*/ 134 w 134"/>
                <a:gd name="T3" fmla="*/ 66 h 133"/>
                <a:gd name="T4" fmla="*/ 133 w 134"/>
                <a:gd name="T5" fmla="*/ 54 h 133"/>
                <a:gd name="T6" fmla="*/ 129 w 134"/>
                <a:gd name="T7" fmla="*/ 41 h 133"/>
                <a:gd name="T8" fmla="*/ 122 w 134"/>
                <a:gd name="T9" fmla="*/ 29 h 133"/>
                <a:gd name="T10" fmla="*/ 115 w 134"/>
                <a:gd name="T11" fmla="*/ 19 h 133"/>
                <a:gd name="T12" fmla="*/ 105 w 134"/>
                <a:gd name="T13" fmla="*/ 12 h 133"/>
                <a:gd name="T14" fmla="*/ 92 w 134"/>
                <a:gd name="T15" fmla="*/ 5 h 133"/>
                <a:gd name="T16" fmla="*/ 80 w 134"/>
                <a:gd name="T17" fmla="*/ 1 h 133"/>
                <a:gd name="T18" fmla="*/ 67 w 134"/>
                <a:gd name="T19" fmla="*/ 0 h 133"/>
                <a:gd name="T20" fmla="*/ 67 w 134"/>
                <a:gd name="T21" fmla="*/ 0 h 133"/>
                <a:gd name="T22" fmla="*/ 53 w 134"/>
                <a:gd name="T23" fmla="*/ 1 h 133"/>
                <a:gd name="T24" fmla="*/ 41 w 134"/>
                <a:gd name="T25" fmla="*/ 5 h 133"/>
                <a:gd name="T26" fmla="*/ 30 w 134"/>
                <a:gd name="T27" fmla="*/ 12 h 133"/>
                <a:gd name="T28" fmla="*/ 20 w 134"/>
                <a:gd name="T29" fmla="*/ 19 h 133"/>
                <a:gd name="T30" fmla="*/ 12 w 134"/>
                <a:gd name="T31" fmla="*/ 29 h 133"/>
                <a:gd name="T32" fmla="*/ 6 w 134"/>
                <a:gd name="T33" fmla="*/ 41 h 133"/>
                <a:gd name="T34" fmla="*/ 2 w 134"/>
                <a:gd name="T35" fmla="*/ 54 h 133"/>
                <a:gd name="T36" fmla="*/ 0 w 134"/>
                <a:gd name="T37" fmla="*/ 66 h 133"/>
                <a:gd name="T38" fmla="*/ 0 w 134"/>
                <a:gd name="T39" fmla="*/ 66 h 133"/>
                <a:gd name="T40" fmla="*/ 2 w 134"/>
                <a:gd name="T41" fmla="*/ 80 h 133"/>
                <a:gd name="T42" fmla="*/ 6 w 134"/>
                <a:gd name="T43" fmla="*/ 93 h 133"/>
                <a:gd name="T44" fmla="*/ 12 w 134"/>
                <a:gd name="T45" fmla="*/ 104 h 133"/>
                <a:gd name="T46" fmla="*/ 20 w 134"/>
                <a:gd name="T47" fmla="*/ 114 h 133"/>
                <a:gd name="T48" fmla="*/ 30 w 134"/>
                <a:gd name="T49" fmla="*/ 122 h 133"/>
                <a:gd name="T50" fmla="*/ 41 w 134"/>
                <a:gd name="T51" fmla="*/ 128 h 133"/>
                <a:gd name="T52" fmla="*/ 53 w 134"/>
                <a:gd name="T53" fmla="*/ 132 h 133"/>
                <a:gd name="T54" fmla="*/ 67 w 134"/>
                <a:gd name="T55" fmla="*/ 133 h 133"/>
                <a:gd name="T56" fmla="*/ 67 w 134"/>
                <a:gd name="T57" fmla="*/ 133 h 133"/>
                <a:gd name="T58" fmla="*/ 80 w 134"/>
                <a:gd name="T59" fmla="*/ 132 h 133"/>
                <a:gd name="T60" fmla="*/ 92 w 134"/>
                <a:gd name="T61" fmla="*/ 128 h 133"/>
                <a:gd name="T62" fmla="*/ 105 w 134"/>
                <a:gd name="T63" fmla="*/ 122 h 133"/>
                <a:gd name="T64" fmla="*/ 115 w 134"/>
                <a:gd name="T65" fmla="*/ 114 h 133"/>
                <a:gd name="T66" fmla="*/ 122 w 134"/>
                <a:gd name="T67" fmla="*/ 104 h 133"/>
                <a:gd name="T68" fmla="*/ 129 w 134"/>
                <a:gd name="T69" fmla="*/ 93 h 133"/>
                <a:gd name="T70" fmla="*/ 133 w 134"/>
                <a:gd name="T71" fmla="*/ 80 h 133"/>
                <a:gd name="T72" fmla="*/ 134 w 134"/>
                <a:gd name="T73" fmla="*/ 66 h 133"/>
                <a:gd name="T74" fmla="*/ 134 w 134"/>
                <a:gd name="T75" fmla="*/ 6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4" h="133">
                  <a:moveTo>
                    <a:pt x="134" y="66"/>
                  </a:moveTo>
                  <a:lnTo>
                    <a:pt x="134" y="66"/>
                  </a:lnTo>
                  <a:lnTo>
                    <a:pt x="133" y="54"/>
                  </a:lnTo>
                  <a:lnTo>
                    <a:pt x="129" y="41"/>
                  </a:lnTo>
                  <a:lnTo>
                    <a:pt x="122" y="29"/>
                  </a:lnTo>
                  <a:lnTo>
                    <a:pt x="115" y="19"/>
                  </a:lnTo>
                  <a:lnTo>
                    <a:pt x="105" y="12"/>
                  </a:lnTo>
                  <a:lnTo>
                    <a:pt x="92" y="5"/>
                  </a:lnTo>
                  <a:lnTo>
                    <a:pt x="80" y="1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53" y="1"/>
                  </a:lnTo>
                  <a:lnTo>
                    <a:pt x="41" y="5"/>
                  </a:lnTo>
                  <a:lnTo>
                    <a:pt x="30" y="12"/>
                  </a:lnTo>
                  <a:lnTo>
                    <a:pt x="20" y="19"/>
                  </a:lnTo>
                  <a:lnTo>
                    <a:pt x="12" y="29"/>
                  </a:lnTo>
                  <a:lnTo>
                    <a:pt x="6" y="41"/>
                  </a:lnTo>
                  <a:lnTo>
                    <a:pt x="2" y="54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2" y="80"/>
                  </a:lnTo>
                  <a:lnTo>
                    <a:pt x="6" y="93"/>
                  </a:lnTo>
                  <a:lnTo>
                    <a:pt x="12" y="104"/>
                  </a:lnTo>
                  <a:lnTo>
                    <a:pt x="20" y="114"/>
                  </a:lnTo>
                  <a:lnTo>
                    <a:pt x="30" y="122"/>
                  </a:lnTo>
                  <a:lnTo>
                    <a:pt x="41" y="128"/>
                  </a:lnTo>
                  <a:lnTo>
                    <a:pt x="53" y="132"/>
                  </a:lnTo>
                  <a:lnTo>
                    <a:pt x="67" y="133"/>
                  </a:lnTo>
                  <a:lnTo>
                    <a:pt x="67" y="133"/>
                  </a:lnTo>
                  <a:lnTo>
                    <a:pt x="80" y="132"/>
                  </a:lnTo>
                  <a:lnTo>
                    <a:pt x="92" y="128"/>
                  </a:lnTo>
                  <a:lnTo>
                    <a:pt x="105" y="122"/>
                  </a:lnTo>
                  <a:lnTo>
                    <a:pt x="115" y="114"/>
                  </a:lnTo>
                  <a:lnTo>
                    <a:pt x="122" y="104"/>
                  </a:lnTo>
                  <a:lnTo>
                    <a:pt x="129" y="93"/>
                  </a:lnTo>
                  <a:lnTo>
                    <a:pt x="133" y="80"/>
                  </a:lnTo>
                  <a:lnTo>
                    <a:pt x="134" y="66"/>
                  </a:lnTo>
                  <a:lnTo>
                    <a:pt x="134" y="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93283114-94DF-4502-8A15-CD06369EC3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" y="2703"/>
              <a:ext cx="89" cy="88"/>
            </a:xfrm>
            <a:custGeom>
              <a:avLst/>
              <a:gdLst>
                <a:gd name="T0" fmla="*/ 89 w 89"/>
                <a:gd name="T1" fmla="*/ 43 h 88"/>
                <a:gd name="T2" fmla="*/ 89 w 89"/>
                <a:gd name="T3" fmla="*/ 43 h 88"/>
                <a:gd name="T4" fmla="*/ 88 w 89"/>
                <a:gd name="T5" fmla="*/ 35 h 88"/>
                <a:gd name="T6" fmla="*/ 85 w 89"/>
                <a:gd name="T7" fmla="*/ 26 h 88"/>
                <a:gd name="T8" fmla="*/ 81 w 89"/>
                <a:gd name="T9" fmla="*/ 20 h 88"/>
                <a:gd name="T10" fmla="*/ 75 w 89"/>
                <a:gd name="T11" fmla="*/ 13 h 88"/>
                <a:gd name="T12" fmla="*/ 69 w 89"/>
                <a:gd name="T13" fmla="*/ 7 h 88"/>
                <a:gd name="T14" fmla="*/ 61 w 89"/>
                <a:gd name="T15" fmla="*/ 3 h 88"/>
                <a:gd name="T16" fmla="*/ 53 w 89"/>
                <a:gd name="T17" fmla="*/ 0 h 88"/>
                <a:gd name="T18" fmla="*/ 44 w 89"/>
                <a:gd name="T19" fmla="*/ 0 h 88"/>
                <a:gd name="T20" fmla="*/ 44 w 89"/>
                <a:gd name="T21" fmla="*/ 0 h 88"/>
                <a:gd name="T22" fmla="*/ 35 w 89"/>
                <a:gd name="T23" fmla="*/ 0 h 88"/>
                <a:gd name="T24" fmla="*/ 26 w 89"/>
                <a:gd name="T25" fmla="*/ 3 h 88"/>
                <a:gd name="T26" fmla="*/ 19 w 89"/>
                <a:gd name="T27" fmla="*/ 7 h 88"/>
                <a:gd name="T28" fmla="*/ 12 w 89"/>
                <a:gd name="T29" fmla="*/ 13 h 88"/>
                <a:gd name="T30" fmla="*/ 7 w 89"/>
                <a:gd name="T31" fmla="*/ 20 h 88"/>
                <a:gd name="T32" fmla="*/ 2 w 89"/>
                <a:gd name="T33" fmla="*/ 26 h 88"/>
                <a:gd name="T34" fmla="*/ 1 w 89"/>
                <a:gd name="T35" fmla="*/ 35 h 88"/>
                <a:gd name="T36" fmla="*/ 0 w 89"/>
                <a:gd name="T37" fmla="*/ 43 h 88"/>
                <a:gd name="T38" fmla="*/ 0 w 89"/>
                <a:gd name="T39" fmla="*/ 43 h 88"/>
                <a:gd name="T40" fmla="*/ 1 w 89"/>
                <a:gd name="T41" fmla="*/ 53 h 88"/>
                <a:gd name="T42" fmla="*/ 2 w 89"/>
                <a:gd name="T43" fmla="*/ 61 h 88"/>
                <a:gd name="T44" fmla="*/ 7 w 89"/>
                <a:gd name="T45" fmla="*/ 68 h 88"/>
                <a:gd name="T46" fmla="*/ 12 w 89"/>
                <a:gd name="T47" fmla="*/ 75 h 88"/>
                <a:gd name="T48" fmla="*/ 19 w 89"/>
                <a:gd name="T49" fmla="*/ 81 h 88"/>
                <a:gd name="T50" fmla="*/ 26 w 89"/>
                <a:gd name="T51" fmla="*/ 85 h 88"/>
                <a:gd name="T52" fmla="*/ 35 w 89"/>
                <a:gd name="T53" fmla="*/ 88 h 88"/>
                <a:gd name="T54" fmla="*/ 44 w 89"/>
                <a:gd name="T55" fmla="*/ 88 h 88"/>
                <a:gd name="T56" fmla="*/ 44 w 89"/>
                <a:gd name="T57" fmla="*/ 88 h 88"/>
                <a:gd name="T58" fmla="*/ 53 w 89"/>
                <a:gd name="T59" fmla="*/ 88 h 88"/>
                <a:gd name="T60" fmla="*/ 61 w 89"/>
                <a:gd name="T61" fmla="*/ 85 h 88"/>
                <a:gd name="T62" fmla="*/ 69 w 89"/>
                <a:gd name="T63" fmla="*/ 81 h 88"/>
                <a:gd name="T64" fmla="*/ 75 w 89"/>
                <a:gd name="T65" fmla="*/ 75 h 88"/>
                <a:gd name="T66" fmla="*/ 81 w 89"/>
                <a:gd name="T67" fmla="*/ 68 h 88"/>
                <a:gd name="T68" fmla="*/ 85 w 89"/>
                <a:gd name="T69" fmla="*/ 61 h 88"/>
                <a:gd name="T70" fmla="*/ 88 w 89"/>
                <a:gd name="T71" fmla="*/ 53 h 88"/>
                <a:gd name="T72" fmla="*/ 89 w 89"/>
                <a:gd name="T73" fmla="*/ 43 h 88"/>
                <a:gd name="T74" fmla="*/ 89 w 89"/>
                <a:gd name="T75" fmla="*/ 4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88">
                  <a:moveTo>
                    <a:pt x="89" y="43"/>
                  </a:moveTo>
                  <a:lnTo>
                    <a:pt x="89" y="43"/>
                  </a:lnTo>
                  <a:lnTo>
                    <a:pt x="88" y="35"/>
                  </a:lnTo>
                  <a:lnTo>
                    <a:pt x="85" y="26"/>
                  </a:lnTo>
                  <a:lnTo>
                    <a:pt x="81" y="20"/>
                  </a:lnTo>
                  <a:lnTo>
                    <a:pt x="75" y="13"/>
                  </a:lnTo>
                  <a:lnTo>
                    <a:pt x="69" y="7"/>
                  </a:lnTo>
                  <a:lnTo>
                    <a:pt x="61" y="3"/>
                  </a:lnTo>
                  <a:lnTo>
                    <a:pt x="53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5" y="0"/>
                  </a:lnTo>
                  <a:lnTo>
                    <a:pt x="26" y="3"/>
                  </a:lnTo>
                  <a:lnTo>
                    <a:pt x="19" y="7"/>
                  </a:lnTo>
                  <a:lnTo>
                    <a:pt x="12" y="13"/>
                  </a:lnTo>
                  <a:lnTo>
                    <a:pt x="7" y="20"/>
                  </a:lnTo>
                  <a:lnTo>
                    <a:pt x="2" y="26"/>
                  </a:lnTo>
                  <a:lnTo>
                    <a:pt x="1" y="35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53"/>
                  </a:lnTo>
                  <a:lnTo>
                    <a:pt x="2" y="61"/>
                  </a:lnTo>
                  <a:lnTo>
                    <a:pt x="7" y="68"/>
                  </a:lnTo>
                  <a:lnTo>
                    <a:pt x="12" y="75"/>
                  </a:lnTo>
                  <a:lnTo>
                    <a:pt x="19" y="81"/>
                  </a:lnTo>
                  <a:lnTo>
                    <a:pt x="26" y="85"/>
                  </a:lnTo>
                  <a:lnTo>
                    <a:pt x="35" y="88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53" y="88"/>
                  </a:lnTo>
                  <a:lnTo>
                    <a:pt x="61" y="85"/>
                  </a:lnTo>
                  <a:lnTo>
                    <a:pt x="69" y="81"/>
                  </a:lnTo>
                  <a:lnTo>
                    <a:pt x="75" y="75"/>
                  </a:lnTo>
                  <a:lnTo>
                    <a:pt x="81" y="68"/>
                  </a:lnTo>
                  <a:lnTo>
                    <a:pt x="85" y="61"/>
                  </a:lnTo>
                  <a:lnTo>
                    <a:pt x="88" y="53"/>
                  </a:lnTo>
                  <a:lnTo>
                    <a:pt x="89" y="43"/>
                  </a:lnTo>
                  <a:lnTo>
                    <a:pt x="89" y="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60B3DD93-5C04-4A60-9C36-7DD062B4C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" y="2897"/>
              <a:ext cx="178" cy="177"/>
            </a:xfrm>
            <a:custGeom>
              <a:avLst/>
              <a:gdLst>
                <a:gd name="T0" fmla="*/ 178 w 178"/>
                <a:gd name="T1" fmla="*/ 88 h 177"/>
                <a:gd name="T2" fmla="*/ 178 w 178"/>
                <a:gd name="T3" fmla="*/ 88 h 177"/>
                <a:gd name="T4" fmla="*/ 177 w 178"/>
                <a:gd name="T5" fmla="*/ 79 h 177"/>
                <a:gd name="T6" fmla="*/ 176 w 178"/>
                <a:gd name="T7" fmla="*/ 70 h 177"/>
                <a:gd name="T8" fmla="*/ 174 w 178"/>
                <a:gd name="T9" fmla="*/ 61 h 177"/>
                <a:gd name="T10" fmla="*/ 171 w 178"/>
                <a:gd name="T11" fmla="*/ 54 h 177"/>
                <a:gd name="T12" fmla="*/ 167 w 178"/>
                <a:gd name="T13" fmla="*/ 46 h 177"/>
                <a:gd name="T14" fmla="*/ 163 w 178"/>
                <a:gd name="T15" fmla="*/ 39 h 177"/>
                <a:gd name="T16" fmla="*/ 152 w 178"/>
                <a:gd name="T17" fmla="*/ 25 h 177"/>
                <a:gd name="T18" fmla="*/ 138 w 178"/>
                <a:gd name="T19" fmla="*/ 14 h 177"/>
                <a:gd name="T20" fmla="*/ 131 w 178"/>
                <a:gd name="T21" fmla="*/ 10 h 177"/>
                <a:gd name="T22" fmla="*/ 124 w 178"/>
                <a:gd name="T23" fmla="*/ 7 h 177"/>
                <a:gd name="T24" fmla="*/ 116 w 178"/>
                <a:gd name="T25" fmla="*/ 3 h 177"/>
                <a:gd name="T26" fmla="*/ 107 w 178"/>
                <a:gd name="T27" fmla="*/ 1 h 177"/>
                <a:gd name="T28" fmla="*/ 98 w 178"/>
                <a:gd name="T29" fmla="*/ 0 h 177"/>
                <a:gd name="T30" fmla="*/ 89 w 178"/>
                <a:gd name="T31" fmla="*/ 0 h 177"/>
                <a:gd name="T32" fmla="*/ 89 w 178"/>
                <a:gd name="T33" fmla="*/ 0 h 177"/>
                <a:gd name="T34" fmla="*/ 79 w 178"/>
                <a:gd name="T35" fmla="*/ 0 h 177"/>
                <a:gd name="T36" fmla="*/ 71 w 178"/>
                <a:gd name="T37" fmla="*/ 1 h 177"/>
                <a:gd name="T38" fmla="*/ 63 w 178"/>
                <a:gd name="T39" fmla="*/ 3 h 177"/>
                <a:gd name="T40" fmla="*/ 54 w 178"/>
                <a:gd name="T41" fmla="*/ 7 h 177"/>
                <a:gd name="T42" fmla="*/ 46 w 178"/>
                <a:gd name="T43" fmla="*/ 10 h 177"/>
                <a:gd name="T44" fmla="*/ 39 w 178"/>
                <a:gd name="T45" fmla="*/ 14 h 177"/>
                <a:gd name="T46" fmla="*/ 26 w 178"/>
                <a:gd name="T47" fmla="*/ 25 h 177"/>
                <a:gd name="T48" fmla="*/ 15 w 178"/>
                <a:gd name="T49" fmla="*/ 39 h 177"/>
                <a:gd name="T50" fmla="*/ 11 w 178"/>
                <a:gd name="T51" fmla="*/ 46 h 177"/>
                <a:gd name="T52" fmla="*/ 7 w 178"/>
                <a:gd name="T53" fmla="*/ 54 h 177"/>
                <a:gd name="T54" fmla="*/ 4 w 178"/>
                <a:gd name="T55" fmla="*/ 61 h 177"/>
                <a:gd name="T56" fmla="*/ 1 w 178"/>
                <a:gd name="T57" fmla="*/ 70 h 177"/>
                <a:gd name="T58" fmla="*/ 0 w 178"/>
                <a:gd name="T59" fmla="*/ 79 h 177"/>
                <a:gd name="T60" fmla="*/ 0 w 178"/>
                <a:gd name="T61" fmla="*/ 88 h 177"/>
                <a:gd name="T62" fmla="*/ 0 w 178"/>
                <a:gd name="T63" fmla="*/ 88 h 177"/>
                <a:gd name="T64" fmla="*/ 0 w 178"/>
                <a:gd name="T65" fmla="*/ 97 h 177"/>
                <a:gd name="T66" fmla="*/ 1 w 178"/>
                <a:gd name="T67" fmla="*/ 106 h 177"/>
                <a:gd name="T68" fmla="*/ 4 w 178"/>
                <a:gd name="T69" fmla="*/ 114 h 177"/>
                <a:gd name="T70" fmla="*/ 7 w 178"/>
                <a:gd name="T71" fmla="*/ 123 h 177"/>
                <a:gd name="T72" fmla="*/ 11 w 178"/>
                <a:gd name="T73" fmla="*/ 131 h 177"/>
                <a:gd name="T74" fmla="*/ 15 w 178"/>
                <a:gd name="T75" fmla="*/ 138 h 177"/>
                <a:gd name="T76" fmla="*/ 26 w 178"/>
                <a:gd name="T77" fmla="*/ 150 h 177"/>
                <a:gd name="T78" fmla="*/ 39 w 178"/>
                <a:gd name="T79" fmla="*/ 162 h 177"/>
                <a:gd name="T80" fmla="*/ 46 w 178"/>
                <a:gd name="T81" fmla="*/ 166 h 177"/>
                <a:gd name="T82" fmla="*/ 54 w 178"/>
                <a:gd name="T83" fmla="*/ 170 h 177"/>
                <a:gd name="T84" fmla="*/ 63 w 178"/>
                <a:gd name="T85" fmla="*/ 173 h 177"/>
                <a:gd name="T86" fmla="*/ 71 w 178"/>
                <a:gd name="T87" fmla="*/ 176 h 177"/>
                <a:gd name="T88" fmla="*/ 79 w 178"/>
                <a:gd name="T89" fmla="*/ 177 h 177"/>
                <a:gd name="T90" fmla="*/ 89 w 178"/>
                <a:gd name="T91" fmla="*/ 177 h 177"/>
                <a:gd name="T92" fmla="*/ 89 w 178"/>
                <a:gd name="T93" fmla="*/ 177 h 177"/>
                <a:gd name="T94" fmla="*/ 98 w 178"/>
                <a:gd name="T95" fmla="*/ 177 h 177"/>
                <a:gd name="T96" fmla="*/ 107 w 178"/>
                <a:gd name="T97" fmla="*/ 176 h 177"/>
                <a:gd name="T98" fmla="*/ 116 w 178"/>
                <a:gd name="T99" fmla="*/ 173 h 177"/>
                <a:gd name="T100" fmla="*/ 124 w 178"/>
                <a:gd name="T101" fmla="*/ 170 h 177"/>
                <a:gd name="T102" fmla="*/ 131 w 178"/>
                <a:gd name="T103" fmla="*/ 166 h 177"/>
                <a:gd name="T104" fmla="*/ 138 w 178"/>
                <a:gd name="T105" fmla="*/ 162 h 177"/>
                <a:gd name="T106" fmla="*/ 152 w 178"/>
                <a:gd name="T107" fmla="*/ 150 h 177"/>
                <a:gd name="T108" fmla="*/ 163 w 178"/>
                <a:gd name="T109" fmla="*/ 138 h 177"/>
                <a:gd name="T110" fmla="*/ 167 w 178"/>
                <a:gd name="T111" fmla="*/ 131 h 177"/>
                <a:gd name="T112" fmla="*/ 171 w 178"/>
                <a:gd name="T113" fmla="*/ 123 h 177"/>
                <a:gd name="T114" fmla="*/ 174 w 178"/>
                <a:gd name="T115" fmla="*/ 114 h 177"/>
                <a:gd name="T116" fmla="*/ 176 w 178"/>
                <a:gd name="T117" fmla="*/ 106 h 177"/>
                <a:gd name="T118" fmla="*/ 177 w 178"/>
                <a:gd name="T119" fmla="*/ 97 h 177"/>
                <a:gd name="T120" fmla="*/ 178 w 178"/>
                <a:gd name="T121" fmla="*/ 88 h 177"/>
                <a:gd name="T122" fmla="*/ 178 w 178"/>
                <a:gd name="T123" fmla="*/ 8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" h="177">
                  <a:moveTo>
                    <a:pt x="178" y="88"/>
                  </a:moveTo>
                  <a:lnTo>
                    <a:pt x="178" y="88"/>
                  </a:lnTo>
                  <a:lnTo>
                    <a:pt x="177" y="79"/>
                  </a:lnTo>
                  <a:lnTo>
                    <a:pt x="176" y="70"/>
                  </a:lnTo>
                  <a:lnTo>
                    <a:pt x="174" y="61"/>
                  </a:lnTo>
                  <a:lnTo>
                    <a:pt x="171" y="54"/>
                  </a:lnTo>
                  <a:lnTo>
                    <a:pt x="167" y="46"/>
                  </a:lnTo>
                  <a:lnTo>
                    <a:pt x="163" y="39"/>
                  </a:lnTo>
                  <a:lnTo>
                    <a:pt x="152" y="25"/>
                  </a:lnTo>
                  <a:lnTo>
                    <a:pt x="138" y="14"/>
                  </a:lnTo>
                  <a:lnTo>
                    <a:pt x="131" y="10"/>
                  </a:lnTo>
                  <a:lnTo>
                    <a:pt x="124" y="7"/>
                  </a:lnTo>
                  <a:lnTo>
                    <a:pt x="116" y="3"/>
                  </a:lnTo>
                  <a:lnTo>
                    <a:pt x="107" y="1"/>
                  </a:lnTo>
                  <a:lnTo>
                    <a:pt x="98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79" y="0"/>
                  </a:lnTo>
                  <a:lnTo>
                    <a:pt x="71" y="1"/>
                  </a:lnTo>
                  <a:lnTo>
                    <a:pt x="63" y="3"/>
                  </a:lnTo>
                  <a:lnTo>
                    <a:pt x="54" y="7"/>
                  </a:lnTo>
                  <a:lnTo>
                    <a:pt x="46" y="10"/>
                  </a:lnTo>
                  <a:lnTo>
                    <a:pt x="39" y="14"/>
                  </a:lnTo>
                  <a:lnTo>
                    <a:pt x="26" y="25"/>
                  </a:lnTo>
                  <a:lnTo>
                    <a:pt x="15" y="39"/>
                  </a:lnTo>
                  <a:lnTo>
                    <a:pt x="11" y="46"/>
                  </a:lnTo>
                  <a:lnTo>
                    <a:pt x="7" y="54"/>
                  </a:lnTo>
                  <a:lnTo>
                    <a:pt x="4" y="61"/>
                  </a:lnTo>
                  <a:lnTo>
                    <a:pt x="1" y="70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7"/>
                  </a:lnTo>
                  <a:lnTo>
                    <a:pt x="1" y="106"/>
                  </a:lnTo>
                  <a:lnTo>
                    <a:pt x="4" y="114"/>
                  </a:lnTo>
                  <a:lnTo>
                    <a:pt x="7" y="123"/>
                  </a:lnTo>
                  <a:lnTo>
                    <a:pt x="11" y="131"/>
                  </a:lnTo>
                  <a:lnTo>
                    <a:pt x="15" y="138"/>
                  </a:lnTo>
                  <a:lnTo>
                    <a:pt x="26" y="150"/>
                  </a:lnTo>
                  <a:lnTo>
                    <a:pt x="39" y="162"/>
                  </a:lnTo>
                  <a:lnTo>
                    <a:pt x="46" y="166"/>
                  </a:lnTo>
                  <a:lnTo>
                    <a:pt x="54" y="170"/>
                  </a:lnTo>
                  <a:lnTo>
                    <a:pt x="63" y="173"/>
                  </a:lnTo>
                  <a:lnTo>
                    <a:pt x="71" y="176"/>
                  </a:lnTo>
                  <a:lnTo>
                    <a:pt x="79" y="177"/>
                  </a:lnTo>
                  <a:lnTo>
                    <a:pt x="89" y="177"/>
                  </a:lnTo>
                  <a:lnTo>
                    <a:pt x="89" y="177"/>
                  </a:lnTo>
                  <a:lnTo>
                    <a:pt x="98" y="177"/>
                  </a:lnTo>
                  <a:lnTo>
                    <a:pt x="107" y="176"/>
                  </a:lnTo>
                  <a:lnTo>
                    <a:pt x="116" y="173"/>
                  </a:lnTo>
                  <a:lnTo>
                    <a:pt x="124" y="170"/>
                  </a:lnTo>
                  <a:lnTo>
                    <a:pt x="131" y="166"/>
                  </a:lnTo>
                  <a:lnTo>
                    <a:pt x="138" y="162"/>
                  </a:lnTo>
                  <a:lnTo>
                    <a:pt x="152" y="150"/>
                  </a:lnTo>
                  <a:lnTo>
                    <a:pt x="163" y="138"/>
                  </a:lnTo>
                  <a:lnTo>
                    <a:pt x="167" y="131"/>
                  </a:lnTo>
                  <a:lnTo>
                    <a:pt x="171" y="123"/>
                  </a:lnTo>
                  <a:lnTo>
                    <a:pt x="174" y="114"/>
                  </a:lnTo>
                  <a:lnTo>
                    <a:pt x="176" y="106"/>
                  </a:lnTo>
                  <a:lnTo>
                    <a:pt x="177" y="97"/>
                  </a:lnTo>
                  <a:lnTo>
                    <a:pt x="178" y="88"/>
                  </a:lnTo>
                  <a:lnTo>
                    <a:pt x="178" y="8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B620CF7F-6057-46D6-A408-D48ACE0A0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" y="2660"/>
              <a:ext cx="178" cy="178"/>
            </a:xfrm>
            <a:custGeom>
              <a:avLst/>
              <a:gdLst>
                <a:gd name="T0" fmla="*/ 178 w 178"/>
                <a:gd name="T1" fmla="*/ 89 h 178"/>
                <a:gd name="T2" fmla="*/ 178 w 178"/>
                <a:gd name="T3" fmla="*/ 89 h 178"/>
                <a:gd name="T4" fmla="*/ 177 w 178"/>
                <a:gd name="T5" fmla="*/ 79 h 178"/>
                <a:gd name="T6" fmla="*/ 176 w 178"/>
                <a:gd name="T7" fmla="*/ 71 h 178"/>
                <a:gd name="T8" fmla="*/ 174 w 178"/>
                <a:gd name="T9" fmla="*/ 63 h 178"/>
                <a:gd name="T10" fmla="*/ 171 w 178"/>
                <a:gd name="T11" fmla="*/ 54 h 178"/>
                <a:gd name="T12" fmla="*/ 167 w 178"/>
                <a:gd name="T13" fmla="*/ 47 h 178"/>
                <a:gd name="T14" fmla="*/ 163 w 178"/>
                <a:gd name="T15" fmla="*/ 39 h 178"/>
                <a:gd name="T16" fmla="*/ 152 w 178"/>
                <a:gd name="T17" fmla="*/ 26 h 178"/>
                <a:gd name="T18" fmla="*/ 138 w 178"/>
                <a:gd name="T19" fmla="*/ 15 h 178"/>
                <a:gd name="T20" fmla="*/ 131 w 178"/>
                <a:gd name="T21" fmla="*/ 11 h 178"/>
                <a:gd name="T22" fmla="*/ 124 w 178"/>
                <a:gd name="T23" fmla="*/ 7 h 178"/>
                <a:gd name="T24" fmla="*/ 116 w 178"/>
                <a:gd name="T25" fmla="*/ 4 h 178"/>
                <a:gd name="T26" fmla="*/ 107 w 178"/>
                <a:gd name="T27" fmla="*/ 1 h 178"/>
                <a:gd name="T28" fmla="*/ 98 w 178"/>
                <a:gd name="T29" fmla="*/ 0 h 178"/>
                <a:gd name="T30" fmla="*/ 89 w 178"/>
                <a:gd name="T31" fmla="*/ 0 h 178"/>
                <a:gd name="T32" fmla="*/ 89 w 178"/>
                <a:gd name="T33" fmla="*/ 0 h 178"/>
                <a:gd name="T34" fmla="*/ 79 w 178"/>
                <a:gd name="T35" fmla="*/ 0 h 178"/>
                <a:gd name="T36" fmla="*/ 71 w 178"/>
                <a:gd name="T37" fmla="*/ 1 h 178"/>
                <a:gd name="T38" fmla="*/ 63 w 178"/>
                <a:gd name="T39" fmla="*/ 4 h 178"/>
                <a:gd name="T40" fmla="*/ 54 w 178"/>
                <a:gd name="T41" fmla="*/ 7 h 178"/>
                <a:gd name="T42" fmla="*/ 46 w 178"/>
                <a:gd name="T43" fmla="*/ 11 h 178"/>
                <a:gd name="T44" fmla="*/ 39 w 178"/>
                <a:gd name="T45" fmla="*/ 15 h 178"/>
                <a:gd name="T46" fmla="*/ 26 w 178"/>
                <a:gd name="T47" fmla="*/ 26 h 178"/>
                <a:gd name="T48" fmla="*/ 15 w 178"/>
                <a:gd name="T49" fmla="*/ 39 h 178"/>
                <a:gd name="T50" fmla="*/ 11 w 178"/>
                <a:gd name="T51" fmla="*/ 47 h 178"/>
                <a:gd name="T52" fmla="*/ 7 w 178"/>
                <a:gd name="T53" fmla="*/ 54 h 178"/>
                <a:gd name="T54" fmla="*/ 4 w 178"/>
                <a:gd name="T55" fmla="*/ 63 h 178"/>
                <a:gd name="T56" fmla="*/ 1 w 178"/>
                <a:gd name="T57" fmla="*/ 71 h 178"/>
                <a:gd name="T58" fmla="*/ 0 w 178"/>
                <a:gd name="T59" fmla="*/ 79 h 178"/>
                <a:gd name="T60" fmla="*/ 0 w 178"/>
                <a:gd name="T61" fmla="*/ 89 h 178"/>
                <a:gd name="T62" fmla="*/ 0 w 178"/>
                <a:gd name="T63" fmla="*/ 89 h 178"/>
                <a:gd name="T64" fmla="*/ 0 w 178"/>
                <a:gd name="T65" fmla="*/ 97 h 178"/>
                <a:gd name="T66" fmla="*/ 1 w 178"/>
                <a:gd name="T67" fmla="*/ 107 h 178"/>
                <a:gd name="T68" fmla="*/ 4 w 178"/>
                <a:gd name="T69" fmla="*/ 116 h 178"/>
                <a:gd name="T70" fmla="*/ 7 w 178"/>
                <a:gd name="T71" fmla="*/ 124 h 178"/>
                <a:gd name="T72" fmla="*/ 11 w 178"/>
                <a:gd name="T73" fmla="*/ 131 h 178"/>
                <a:gd name="T74" fmla="*/ 15 w 178"/>
                <a:gd name="T75" fmla="*/ 139 h 178"/>
                <a:gd name="T76" fmla="*/ 26 w 178"/>
                <a:gd name="T77" fmla="*/ 152 h 178"/>
                <a:gd name="T78" fmla="*/ 39 w 178"/>
                <a:gd name="T79" fmla="*/ 163 h 178"/>
                <a:gd name="T80" fmla="*/ 46 w 178"/>
                <a:gd name="T81" fmla="*/ 167 h 178"/>
                <a:gd name="T82" fmla="*/ 54 w 178"/>
                <a:gd name="T83" fmla="*/ 171 h 178"/>
                <a:gd name="T84" fmla="*/ 63 w 178"/>
                <a:gd name="T85" fmla="*/ 174 h 178"/>
                <a:gd name="T86" fmla="*/ 71 w 178"/>
                <a:gd name="T87" fmla="*/ 175 h 178"/>
                <a:gd name="T88" fmla="*/ 79 w 178"/>
                <a:gd name="T89" fmla="*/ 177 h 178"/>
                <a:gd name="T90" fmla="*/ 89 w 178"/>
                <a:gd name="T91" fmla="*/ 178 h 178"/>
                <a:gd name="T92" fmla="*/ 89 w 178"/>
                <a:gd name="T93" fmla="*/ 178 h 178"/>
                <a:gd name="T94" fmla="*/ 98 w 178"/>
                <a:gd name="T95" fmla="*/ 177 h 178"/>
                <a:gd name="T96" fmla="*/ 107 w 178"/>
                <a:gd name="T97" fmla="*/ 175 h 178"/>
                <a:gd name="T98" fmla="*/ 116 w 178"/>
                <a:gd name="T99" fmla="*/ 174 h 178"/>
                <a:gd name="T100" fmla="*/ 124 w 178"/>
                <a:gd name="T101" fmla="*/ 171 h 178"/>
                <a:gd name="T102" fmla="*/ 131 w 178"/>
                <a:gd name="T103" fmla="*/ 167 h 178"/>
                <a:gd name="T104" fmla="*/ 138 w 178"/>
                <a:gd name="T105" fmla="*/ 163 h 178"/>
                <a:gd name="T106" fmla="*/ 152 w 178"/>
                <a:gd name="T107" fmla="*/ 152 h 178"/>
                <a:gd name="T108" fmla="*/ 163 w 178"/>
                <a:gd name="T109" fmla="*/ 139 h 178"/>
                <a:gd name="T110" fmla="*/ 167 w 178"/>
                <a:gd name="T111" fmla="*/ 131 h 178"/>
                <a:gd name="T112" fmla="*/ 171 w 178"/>
                <a:gd name="T113" fmla="*/ 124 h 178"/>
                <a:gd name="T114" fmla="*/ 174 w 178"/>
                <a:gd name="T115" fmla="*/ 116 h 178"/>
                <a:gd name="T116" fmla="*/ 176 w 178"/>
                <a:gd name="T117" fmla="*/ 107 h 178"/>
                <a:gd name="T118" fmla="*/ 177 w 178"/>
                <a:gd name="T119" fmla="*/ 97 h 178"/>
                <a:gd name="T120" fmla="*/ 178 w 178"/>
                <a:gd name="T121" fmla="*/ 89 h 178"/>
                <a:gd name="T122" fmla="*/ 178 w 178"/>
                <a:gd name="T123" fmla="*/ 8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" h="178">
                  <a:moveTo>
                    <a:pt x="178" y="89"/>
                  </a:moveTo>
                  <a:lnTo>
                    <a:pt x="178" y="89"/>
                  </a:lnTo>
                  <a:lnTo>
                    <a:pt x="177" y="79"/>
                  </a:lnTo>
                  <a:lnTo>
                    <a:pt x="176" y="71"/>
                  </a:lnTo>
                  <a:lnTo>
                    <a:pt x="174" y="63"/>
                  </a:lnTo>
                  <a:lnTo>
                    <a:pt x="171" y="54"/>
                  </a:lnTo>
                  <a:lnTo>
                    <a:pt x="167" y="47"/>
                  </a:lnTo>
                  <a:lnTo>
                    <a:pt x="163" y="39"/>
                  </a:lnTo>
                  <a:lnTo>
                    <a:pt x="152" y="26"/>
                  </a:lnTo>
                  <a:lnTo>
                    <a:pt x="138" y="15"/>
                  </a:lnTo>
                  <a:lnTo>
                    <a:pt x="131" y="11"/>
                  </a:lnTo>
                  <a:lnTo>
                    <a:pt x="124" y="7"/>
                  </a:lnTo>
                  <a:lnTo>
                    <a:pt x="116" y="4"/>
                  </a:lnTo>
                  <a:lnTo>
                    <a:pt x="107" y="1"/>
                  </a:lnTo>
                  <a:lnTo>
                    <a:pt x="98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79" y="0"/>
                  </a:lnTo>
                  <a:lnTo>
                    <a:pt x="71" y="1"/>
                  </a:lnTo>
                  <a:lnTo>
                    <a:pt x="63" y="4"/>
                  </a:lnTo>
                  <a:lnTo>
                    <a:pt x="54" y="7"/>
                  </a:lnTo>
                  <a:lnTo>
                    <a:pt x="46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9"/>
                  </a:lnTo>
                  <a:lnTo>
                    <a:pt x="11" y="47"/>
                  </a:lnTo>
                  <a:lnTo>
                    <a:pt x="7" y="54"/>
                  </a:lnTo>
                  <a:lnTo>
                    <a:pt x="4" y="63"/>
                  </a:lnTo>
                  <a:lnTo>
                    <a:pt x="1" y="71"/>
                  </a:lnTo>
                  <a:lnTo>
                    <a:pt x="0" y="79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7"/>
                  </a:lnTo>
                  <a:lnTo>
                    <a:pt x="1" y="107"/>
                  </a:lnTo>
                  <a:lnTo>
                    <a:pt x="4" y="116"/>
                  </a:lnTo>
                  <a:lnTo>
                    <a:pt x="7" y="124"/>
                  </a:lnTo>
                  <a:lnTo>
                    <a:pt x="11" y="131"/>
                  </a:lnTo>
                  <a:lnTo>
                    <a:pt x="15" y="139"/>
                  </a:lnTo>
                  <a:lnTo>
                    <a:pt x="26" y="152"/>
                  </a:lnTo>
                  <a:lnTo>
                    <a:pt x="39" y="163"/>
                  </a:lnTo>
                  <a:lnTo>
                    <a:pt x="46" y="167"/>
                  </a:lnTo>
                  <a:lnTo>
                    <a:pt x="54" y="171"/>
                  </a:lnTo>
                  <a:lnTo>
                    <a:pt x="63" y="174"/>
                  </a:lnTo>
                  <a:lnTo>
                    <a:pt x="71" y="175"/>
                  </a:lnTo>
                  <a:lnTo>
                    <a:pt x="79" y="177"/>
                  </a:lnTo>
                  <a:lnTo>
                    <a:pt x="89" y="178"/>
                  </a:lnTo>
                  <a:lnTo>
                    <a:pt x="89" y="178"/>
                  </a:lnTo>
                  <a:lnTo>
                    <a:pt x="98" y="177"/>
                  </a:lnTo>
                  <a:lnTo>
                    <a:pt x="107" y="175"/>
                  </a:lnTo>
                  <a:lnTo>
                    <a:pt x="116" y="174"/>
                  </a:lnTo>
                  <a:lnTo>
                    <a:pt x="124" y="171"/>
                  </a:lnTo>
                  <a:lnTo>
                    <a:pt x="131" y="167"/>
                  </a:lnTo>
                  <a:lnTo>
                    <a:pt x="138" y="163"/>
                  </a:lnTo>
                  <a:lnTo>
                    <a:pt x="152" y="152"/>
                  </a:lnTo>
                  <a:lnTo>
                    <a:pt x="163" y="139"/>
                  </a:lnTo>
                  <a:lnTo>
                    <a:pt x="167" y="131"/>
                  </a:lnTo>
                  <a:lnTo>
                    <a:pt x="171" y="124"/>
                  </a:lnTo>
                  <a:lnTo>
                    <a:pt x="174" y="116"/>
                  </a:lnTo>
                  <a:lnTo>
                    <a:pt x="176" y="107"/>
                  </a:lnTo>
                  <a:lnTo>
                    <a:pt x="177" y="97"/>
                  </a:lnTo>
                  <a:lnTo>
                    <a:pt x="178" y="89"/>
                  </a:lnTo>
                  <a:lnTo>
                    <a:pt x="178" y="8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DDDE707A-455A-4BEB-ACD4-9547C4E34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" y="2423"/>
              <a:ext cx="178" cy="178"/>
            </a:xfrm>
            <a:custGeom>
              <a:avLst/>
              <a:gdLst>
                <a:gd name="T0" fmla="*/ 178 w 178"/>
                <a:gd name="T1" fmla="*/ 89 h 178"/>
                <a:gd name="T2" fmla="*/ 178 w 178"/>
                <a:gd name="T3" fmla="*/ 89 h 178"/>
                <a:gd name="T4" fmla="*/ 177 w 178"/>
                <a:gd name="T5" fmla="*/ 79 h 178"/>
                <a:gd name="T6" fmla="*/ 176 w 178"/>
                <a:gd name="T7" fmla="*/ 71 h 178"/>
                <a:gd name="T8" fmla="*/ 174 w 178"/>
                <a:gd name="T9" fmla="*/ 62 h 178"/>
                <a:gd name="T10" fmla="*/ 171 w 178"/>
                <a:gd name="T11" fmla="*/ 54 h 178"/>
                <a:gd name="T12" fmla="*/ 167 w 178"/>
                <a:gd name="T13" fmla="*/ 47 h 178"/>
                <a:gd name="T14" fmla="*/ 163 w 178"/>
                <a:gd name="T15" fmla="*/ 39 h 178"/>
                <a:gd name="T16" fmla="*/ 152 w 178"/>
                <a:gd name="T17" fmla="*/ 26 h 178"/>
                <a:gd name="T18" fmla="*/ 138 w 178"/>
                <a:gd name="T19" fmla="*/ 15 h 178"/>
                <a:gd name="T20" fmla="*/ 131 w 178"/>
                <a:gd name="T21" fmla="*/ 11 h 178"/>
                <a:gd name="T22" fmla="*/ 124 w 178"/>
                <a:gd name="T23" fmla="*/ 7 h 178"/>
                <a:gd name="T24" fmla="*/ 116 w 178"/>
                <a:gd name="T25" fmla="*/ 4 h 178"/>
                <a:gd name="T26" fmla="*/ 107 w 178"/>
                <a:gd name="T27" fmla="*/ 1 h 178"/>
                <a:gd name="T28" fmla="*/ 98 w 178"/>
                <a:gd name="T29" fmla="*/ 0 h 178"/>
                <a:gd name="T30" fmla="*/ 89 w 178"/>
                <a:gd name="T31" fmla="*/ 0 h 178"/>
                <a:gd name="T32" fmla="*/ 89 w 178"/>
                <a:gd name="T33" fmla="*/ 0 h 178"/>
                <a:gd name="T34" fmla="*/ 79 w 178"/>
                <a:gd name="T35" fmla="*/ 0 h 178"/>
                <a:gd name="T36" fmla="*/ 71 w 178"/>
                <a:gd name="T37" fmla="*/ 1 h 178"/>
                <a:gd name="T38" fmla="*/ 63 w 178"/>
                <a:gd name="T39" fmla="*/ 4 h 178"/>
                <a:gd name="T40" fmla="*/ 54 w 178"/>
                <a:gd name="T41" fmla="*/ 7 h 178"/>
                <a:gd name="T42" fmla="*/ 46 w 178"/>
                <a:gd name="T43" fmla="*/ 11 h 178"/>
                <a:gd name="T44" fmla="*/ 39 w 178"/>
                <a:gd name="T45" fmla="*/ 15 h 178"/>
                <a:gd name="T46" fmla="*/ 26 w 178"/>
                <a:gd name="T47" fmla="*/ 26 h 178"/>
                <a:gd name="T48" fmla="*/ 15 w 178"/>
                <a:gd name="T49" fmla="*/ 39 h 178"/>
                <a:gd name="T50" fmla="*/ 11 w 178"/>
                <a:gd name="T51" fmla="*/ 47 h 178"/>
                <a:gd name="T52" fmla="*/ 7 w 178"/>
                <a:gd name="T53" fmla="*/ 54 h 178"/>
                <a:gd name="T54" fmla="*/ 4 w 178"/>
                <a:gd name="T55" fmla="*/ 62 h 178"/>
                <a:gd name="T56" fmla="*/ 1 w 178"/>
                <a:gd name="T57" fmla="*/ 71 h 178"/>
                <a:gd name="T58" fmla="*/ 0 w 178"/>
                <a:gd name="T59" fmla="*/ 79 h 178"/>
                <a:gd name="T60" fmla="*/ 0 w 178"/>
                <a:gd name="T61" fmla="*/ 89 h 178"/>
                <a:gd name="T62" fmla="*/ 0 w 178"/>
                <a:gd name="T63" fmla="*/ 89 h 178"/>
                <a:gd name="T64" fmla="*/ 0 w 178"/>
                <a:gd name="T65" fmla="*/ 97 h 178"/>
                <a:gd name="T66" fmla="*/ 1 w 178"/>
                <a:gd name="T67" fmla="*/ 107 h 178"/>
                <a:gd name="T68" fmla="*/ 4 w 178"/>
                <a:gd name="T69" fmla="*/ 115 h 178"/>
                <a:gd name="T70" fmla="*/ 7 w 178"/>
                <a:gd name="T71" fmla="*/ 124 h 178"/>
                <a:gd name="T72" fmla="*/ 11 w 178"/>
                <a:gd name="T73" fmla="*/ 131 h 178"/>
                <a:gd name="T74" fmla="*/ 15 w 178"/>
                <a:gd name="T75" fmla="*/ 139 h 178"/>
                <a:gd name="T76" fmla="*/ 26 w 178"/>
                <a:gd name="T77" fmla="*/ 152 h 178"/>
                <a:gd name="T78" fmla="*/ 39 w 178"/>
                <a:gd name="T79" fmla="*/ 163 h 178"/>
                <a:gd name="T80" fmla="*/ 46 w 178"/>
                <a:gd name="T81" fmla="*/ 167 h 178"/>
                <a:gd name="T82" fmla="*/ 54 w 178"/>
                <a:gd name="T83" fmla="*/ 171 h 178"/>
                <a:gd name="T84" fmla="*/ 63 w 178"/>
                <a:gd name="T85" fmla="*/ 174 h 178"/>
                <a:gd name="T86" fmla="*/ 71 w 178"/>
                <a:gd name="T87" fmla="*/ 175 h 178"/>
                <a:gd name="T88" fmla="*/ 79 w 178"/>
                <a:gd name="T89" fmla="*/ 177 h 178"/>
                <a:gd name="T90" fmla="*/ 89 w 178"/>
                <a:gd name="T91" fmla="*/ 178 h 178"/>
                <a:gd name="T92" fmla="*/ 89 w 178"/>
                <a:gd name="T93" fmla="*/ 178 h 178"/>
                <a:gd name="T94" fmla="*/ 98 w 178"/>
                <a:gd name="T95" fmla="*/ 177 h 178"/>
                <a:gd name="T96" fmla="*/ 107 w 178"/>
                <a:gd name="T97" fmla="*/ 175 h 178"/>
                <a:gd name="T98" fmla="*/ 116 w 178"/>
                <a:gd name="T99" fmla="*/ 174 h 178"/>
                <a:gd name="T100" fmla="*/ 124 w 178"/>
                <a:gd name="T101" fmla="*/ 171 h 178"/>
                <a:gd name="T102" fmla="*/ 131 w 178"/>
                <a:gd name="T103" fmla="*/ 167 h 178"/>
                <a:gd name="T104" fmla="*/ 138 w 178"/>
                <a:gd name="T105" fmla="*/ 163 h 178"/>
                <a:gd name="T106" fmla="*/ 152 w 178"/>
                <a:gd name="T107" fmla="*/ 152 h 178"/>
                <a:gd name="T108" fmla="*/ 163 w 178"/>
                <a:gd name="T109" fmla="*/ 139 h 178"/>
                <a:gd name="T110" fmla="*/ 167 w 178"/>
                <a:gd name="T111" fmla="*/ 131 h 178"/>
                <a:gd name="T112" fmla="*/ 171 w 178"/>
                <a:gd name="T113" fmla="*/ 124 h 178"/>
                <a:gd name="T114" fmla="*/ 174 w 178"/>
                <a:gd name="T115" fmla="*/ 115 h 178"/>
                <a:gd name="T116" fmla="*/ 176 w 178"/>
                <a:gd name="T117" fmla="*/ 107 h 178"/>
                <a:gd name="T118" fmla="*/ 177 w 178"/>
                <a:gd name="T119" fmla="*/ 97 h 178"/>
                <a:gd name="T120" fmla="*/ 178 w 178"/>
                <a:gd name="T121" fmla="*/ 89 h 178"/>
                <a:gd name="T122" fmla="*/ 178 w 178"/>
                <a:gd name="T123" fmla="*/ 8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" h="178">
                  <a:moveTo>
                    <a:pt x="178" y="89"/>
                  </a:moveTo>
                  <a:lnTo>
                    <a:pt x="178" y="89"/>
                  </a:lnTo>
                  <a:lnTo>
                    <a:pt x="177" y="79"/>
                  </a:lnTo>
                  <a:lnTo>
                    <a:pt x="176" y="71"/>
                  </a:lnTo>
                  <a:lnTo>
                    <a:pt x="174" y="62"/>
                  </a:lnTo>
                  <a:lnTo>
                    <a:pt x="171" y="54"/>
                  </a:lnTo>
                  <a:lnTo>
                    <a:pt x="167" y="47"/>
                  </a:lnTo>
                  <a:lnTo>
                    <a:pt x="163" y="39"/>
                  </a:lnTo>
                  <a:lnTo>
                    <a:pt x="152" y="26"/>
                  </a:lnTo>
                  <a:lnTo>
                    <a:pt x="138" y="15"/>
                  </a:lnTo>
                  <a:lnTo>
                    <a:pt x="131" y="11"/>
                  </a:lnTo>
                  <a:lnTo>
                    <a:pt x="124" y="7"/>
                  </a:lnTo>
                  <a:lnTo>
                    <a:pt x="116" y="4"/>
                  </a:lnTo>
                  <a:lnTo>
                    <a:pt x="107" y="1"/>
                  </a:lnTo>
                  <a:lnTo>
                    <a:pt x="98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79" y="0"/>
                  </a:lnTo>
                  <a:lnTo>
                    <a:pt x="71" y="1"/>
                  </a:lnTo>
                  <a:lnTo>
                    <a:pt x="63" y="4"/>
                  </a:lnTo>
                  <a:lnTo>
                    <a:pt x="54" y="7"/>
                  </a:lnTo>
                  <a:lnTo>
                    <a:pt x="46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9"/>
                  </a:lnTo>
                  <a:lnTo>
                    <a:pt x="11" y="47"/>
                  </a:lnTo>
                  <a:lnTo>
                    <a:pt x="7" y="54"/>
                  </a:lnTo>
                  <a:lnTo>
                    <a:pt x="4" y="62"/>
                  </a:lnTo>
                  <a:lnTo>
                    <a:pt x="1" y="71"/>
                  </a:lnTo>
                  <a:lnTo>
                    <a:pt x="0" y="79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7"/>
                  </a:lnTo>
                  <a:lnTo>
                    <a:pt x="1" y="107"/>
                  </a:lnTo>
                  <a:lnTo>
                    <a:pt x="4" y="115"/>
                  </a:lnTo>
                  <a:lnTo>
                    <a:pt x="7" y="124"/>
                  </a:lnTo>
                  <a:lnTo>
                    <a:pt x="11" y="131"/>
                  </a:lnTo>
                  <a:lnTo>
                    <a:pt x="15" y="139"/>
                  </a:lnTo>
                  <a:lnTo>
                    <a:pt x="26" y="152"/>
                  </a:lnTo>
                  <a:lnTo>
                    <a:pt x="39" y="163"/>
                  </a:lnTo>
                  <a:lnTo>
                    <a:pt x="46" y="167"/>
                  </a:lnTo>
                  <a:lnTo>
                    <a:pt x="54" y="171"/>
                  </a:lnTo>
                  <a:lnTo>
                    <a:pt x="63" y="174"/>
                  </a:lnTo>
                  <a:lnTo>
                    <a:pt x="71" y="175"/>
                  </a:lnTo>
                  <a:lnTo>
                    <a:pt x="79" y="177"/>
                  </a:lnTo>
                  <a:lnTo>
                    <a:pt x="89" y="178"/>
                  </a:lnTo>
                  <a:lnTo>
                    <a:pt x="89" y="178"/>
                  </a:lnTo>
                  <a:lnTo>
                    <a:pt x="98" y="177"/>
                  </a:lnTo>
                  <a:lnTo>
                    <a:pt x="107" y="175"/>
                  </a:lnTo>
                  <a:lnTo>
                    <a:pt x="116" y="174"/>
                  </a:lnTo>
                  <a:lnTo>
                    <a:pt x="124" y="171"/>
                  </a:lnTo>
                  <a:lnTo>
                    <a:pt x="131" y="167"/>
                  </a:lnTo>
                  <a:lnTo>
                    <a:pt x="138" y="163"/>
                  </a:lnTo>
                  <a:lnTo>
                    <a:pt x="152" y="152"/>
                  </a:lnTo>
                  <a:lnTo>
                    <a:pt x="163" y="139"/>
                  </a:lnTo>
                  <a:lnTo>
                    <a:pt x="167" y="131"/>
                  </a:lnTo>
                  <a:lnTo>
                    <a:pt x="171" y="124"/>
                  </a:lnTo>
                  <a:lnTo>
                    <a:pt x="174" y="115"/>
                  </a:lnTo>
                  <a:lnTo>
                    <a:pt x="176" y="107"/>
                  </a:lnTo>
                  <a:lnTo>
                    <a:pt x="177" y="97"/>
                  </a:lnTo>
                  <a:lnTo>
                    <a:pt x="178" y="89"/>
                  </a:lnTo>
                  <a:lnTo>
                    <a:pt x="178" y="8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0F239602-BC4F-4DBB-B890-8C3209BF5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" y="2185"/>
              <a:ext cx="178" cy="178"/>
            </a:xfrm>
            <a:custGeom>
              <a:avLst/>
              <a:gdLst>
                <a:gd name="T0" fmla="*/ 178 w 178"/>
                <a:gd name="T1" fmla="*/ 88 h 178"/>
                <a:gd name="T2" fmla="*/ 178 w 178"/>
                <a:gd name="T3" fmla="*/ 88 h 178"/>
                <a:gd name="T4" fmla="*/ 177 w 178"/>
                <a:gd name="T5" fmla="*/ 80 h 178"/>
                <a:gd name="T6" fmla="*/ 176 w 178"/>
                <a:gd name="T7" fmla="*/ 70 h 178"/>
                <a:gd name="T8" fmla="*/ 174 w 178"/>
                <a:gd name="T9" fmla="*/ 62 h 178"/>
                <a:gd name="T10" fmla="*/ 171 w 178"/>
                <a:gd name="T11" fmla="*/ 55 h 178"/>
                <a:gd name="T12" fmla="*/ 167 w 178"/>
                <a:gd name="T13" fmla="*/ 47 h 178"/>
                <a:gd name="T14" fmla="*/ 163 w 178"/>
                <a:gd name="T15" fmla="*/ 40 h 178"/>
                <a:gd name="T16" fmla="*/ 152 w 178"/>
                <a:gd name="T17" fmla="*/ 26 h 178"/>
                <a:gd name="T18" fmla="*/ 138 w 178"/>
                <a:gd name="T19" fmla="*/ 14 h 178"/>
                <a:gd name="T20" fmla="*/ 131 w 178"/>
                <a:gd name="T21" fmla="*/ 10 h 178"/>
                <a:gd name="T22" fmla="*/ 124 w 178"/>
                <a:gd name="T23" fmla="*/ 7 h 178"/>
                <a:gd name="T24" fmla="*/ 116 w 178"/>
                <a:gd name="T25" fmla="*/ 3 h 178"/>
                <a:gd name="T26" fmla="*/ 107 w 178"/>
                <a:gd name="T27" fmla="*/ 2 h 178"/>
                <a:gd name="T28" fmla="*/ 98 w 178"/>
                <a:gd name="T29" fmla="*/ 0 h 178"/>
                <a:gd name="T30" fmla="*/ 89 w 178"/>
                <a:gd name="T31" fmla="*/ 0 h 178"/>
                <a:gd name="T32" fmla="*/ 89 w 178"/>
                <a:gd name="T33" fmla="*/ 0 h 178"/>
                <a:gd name="T34" fmla="*/ 79 w 178"/>
                <a:gd name="T35" fmla="*/ 0 h 178"/>
                <a:gd name="T36" fmla="*/ 71 w 178"/>
                <a:gd name="T37" fmla="*/ 2 h 178"/>
                <a:gd name="T38" fmla="*/ 63 w 178"/>
                <a:gd name="T39" fmla="*/ 3 h 178"/>
                <a:gd name="T40" fmla="*/ 54 w 178"/>
                <a:gd name="T41" fmla="*/ 7 h 178"/>
                <a:gd name="T42" fmla="*/ 46 w 178"/>
                <a:gd name="T43" fmla="*/ 10 h 178"/>
                <a:gd name="T44" fmla="*/ 39 w 178"/>
                <a:gd name="T45" fmla="*/ 14 h 178"/>
                <a:gd name="T46" fmla="*/ 26 w 178"/>
                <a:gd name="T47" fmla="*/ 26 h 178"/>
                <a:gd name="T48" fmla="*/ 15 w 178"/>
                <a:gd name="T49" fmla="*/ 40 h 178"/>
                <a:gd name="T50" fmla="*/ 11 w 178"/>
                <a:gd name="T51" fmla="*/ 47 h 178"/>
                <a:gd name="T52" fmla="*/ 7 w 178"/>
                <a:gd name="T53" fmla="*/ 55 h 178"/>
                <a:gd name="T54" fmla="*/ 4 w 178"/>
                <a:gd name="T55" fmla="*/ 62 h 178"/>
                <a:gd name="T56" fmla="*/ 1 w 178"/>
                <a:gd name="T57" fmla="*/ 70 h 178"/>
                <a:gd name="T58" fmla="*/ 0 w 178"/>
                <a:gd name="T59" fmla="*/ 80 h 178"/>
                <a:gd name="T60" fmla="*/ 0 w 178"/>
                <a:gd name="T61" fmla="*/ 88 h 178"/>
                <a:gd name="T62" fmla="*/ 0 w 178"/>
                <a:gd name="T63" fmla="*/ 88 h 178"/>
                <a:gd name="T64" fmla="*/ 0 w 178"/>
                <a:gd name="T65" fmla="*/ 98 h 178"/>
                <a:gd name="T66" fmla="*/ 1 w 178"/>
                <a:gd name="T67" fmla="*/ 106 h 178"/>
                <a:gd name="T68" fmla="*/ 4 w 178"/>
                <a:gd name="T69" fmla="*/ 115 h 178"/>
                <a:gd name="T70" fmla="*/ 7 w 178"/>
                <a:gd name="T71" fmla="*/ 123 h 178"/>
                <a:gd name="T72" fmla="*/ 11 w 178"/>
                <a:gd name="T73" fmla="*/ 132 h 178"/>
                <a:gd name="T74" fmla="*/ 15 w 178"/>
                <a:gd name="T75" fmla="*/ 139 h 178"/>
                <a:gd name="T76" fmla="*/ 26 w 178"/>
                <a:gd name="T77" fmla="*/ 151 h 178"/>
                <a:gd name="T78" fmla="*/ 39 w 178"/>
                <a:gd name="T79" fmla="*/ 162 h 178"/>
                <a:gd name="T80" fmla="*/ 46 w 178"/>
                <a:gd name="T81" fmla="*/ 166 h 178"/>
                <a:gd name="T82" fmla="*/ 54 w 178"/>
                <a:gd name="T83" fmla="*/ 171 h 178"/>
                <a:gd name="T84" fmla="*/ 63 w 178"/>
                <a:gd name="T85" fmla="*/ 173 h 178"/>
                <a:gd name="T86" fmla="*/ 71 w 178"/>
                <a:gd name="T87" fmla="*/ 176 h 178"/>
                <a:gd name="T88" fmla="*/ 79 w 178"/>
                <a:gd name="T89" fmla="*/ 178 h 178"/>
                <a:gd name="T90" fmla="*/ 89 w 178"/>
                <a:gd name="T91" fmla="*/ 178 h 178"/>
                <a:gd name="T92" fmla="*/ 89 w 178"/>
                <a:gd name="T93" fmla="*/ 178 h 178"/>
                <a:gd name="T94" fmla="*/ 98 w 178"/>
                <a:gd name="T95" fmla="*/ 178 h 178"/>
                <a:gd name="T96" fmla="*/ 107 w 178"/>
                <a:gd name="T97" fmla="*/ 176 h 178"/>
                <a:gd name="T98" fmla="*/ 116 w 178"/>
                <a:gd name="T99" fmla="*/ 173 h 178"/>
                <a:gd name="T100" fmla="*/ 124 w 178"/>
                <a:gd name="T101" fmla="*/ 171 h 178"/>
                <a:gd name="T102" fmla="*/ 131 w 178"/>
                <a:gd name="T103" fmla="*/ 166 h 178"/>
                <a:gd name="T104" fmla="*/ 138 w 178"/>
                <a:gd name="T105" fmla="*/ 162 h 178"/>
                <a:gd name="T106" fmla="*/ 152 w 178"/>
                <a:gd name="T107" fmla="*/ 151 h 178"/>
                <a:gd name="T108" fmla="*/ 163 w 178"/>
                <a:gd name="T109" fmla="*/ 139 h 178"/>
                <a:gd name="T110" fmla="*/ 167 w 178"/>
                <a:gd name="T111" fmla="*/ 132 h 178"/>
                <a:gd name="T112" fmla="*/ 171 w 178"/>
                <a:gd name="T113" fmla="*/ 123 h 178"/>
                <a:gd name="T114" fmla="*/ 174 w 178"/>
                <a:gd name="T115" fmla="*/ 115 h 178"/>
                <a:gd name="T116" fmla="*/ 176 w 178"/>
                <a:gd name="T117" fmla="*/ 106 h 178"/>
                <a:gd name="T118" fmla="*/ 177 w 178"/>
                <a:gd name="T119" fmla="*/ 98 h 178"/>
                <a:gd name="T120" fmla="*/ 178 w 178"/>
                <a:gd name="T121" fmla="*/ 88 h 178"/>
                <a:gd name="T122" fmla="*/ 178 w 178"/>
                <a:gd name="T123" fmla="*/ 8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" h="178">
                  <a:moveTo>
                    <a:pt x="178" y="88"/>
                  </a:moveTo>
                  <a:lnTo>
                    <a:pt x="178" y="88"/>
                  </a:lnTo>
                  <a:lnTo>
                    <a:pt x="177" y="80"/>
                  </a:lnTo>
                  <a:lnTo>
                    <a:pt x="176" y="70"/>
                  </a:lnTo>
                  <a:lnTo>
                    <a:pt x="174" y="62"/>
                  </a:lnTo>
                  <a:lnTo>
                    <a:pt x="171" y="55"/>
                  </a:lnTo>
                  <a:lnTo>
                    <a:pt x="167" y="47"/>
                  </a:lnTo>
                  <a:lnTo>
                    <a:pt x="163" y="40"/>
                  </a:lnTo>
                  <a:lnTo>
                    <a:pt x="152" y="26"/>
                  </a:lnTo>
                  <a:lnTo>
                    <a:pt x="138" y="14"/>
                  </a:lnTo>
                  <a:lnTo>
                    <a:pt x="131" y="10"/>
                  </a:lnTo>
                  <a:lnTo>
                    <a:pt x="124" y="7"/>
                  </a:lnTo>
                  <a:lnTo>
                    <a:pt x="116" y="3"/>
                  </a:lnTo>
                  <a:lnTo>
                    <a:pt x="107" y="2"/>
                  </a:lnTo>
                  <a:lnTo>
                    <a:pt x="98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79" y="0"/>
                  </a:lnTo>
                  <a:lnTo>
                    <a:pt x="71" y="2"/>
                  </a:lnTo>
                  <a:lnTo>
                    <a:pt x="63" y="3"/>
                  </a:lnTo>
                  <a:lnTo>
                    <a:pt x="54" y="7"/>
                  </a:lnTo>
                  <a:lnTo>
                    <a:pt x="46" y="10"/>
                  </a:lnTo>
                  <a:lnTo>
                    <a:pt x="39" y="14"/>
                  </a:lnTo>
                  <a:lnTo>
                    <a:pt x="26" y="26"/>
                  </a:lnTo>
                  <a:lnTo>
                    <a:pt x="15" y="40"/>
                  </a:lnTo>
                  <a:lnTo>
                    <a:pt x="11" y="47"/>
                  </a:lnTo>
                  <a:lnTo>
                    <a:pt x="7" y="55"/>
                  </a:lnTo>
                  <a:lnTo>
                    <a:pt x="4" y="62"/>
                  </a:lnTo>
                  <a:lnTo>
                    <a:pt x="1" y="70"/>
                  </a:lnTo>
                  <a:lnTo>
                    <a:pt x="0" y="80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8"/>
                  </a:lnTo>
                  <a:lnTo>
                    <a:pt x="1" y="106"/>
                  </a:lnTo>
                  <a:lnTo>
                    <a:pt x="4" y="115"/>
                  </a:lnTo>
                  <a:lnTo>
                    <a:pt x="7" y="123"/>
                  </a:lnTo>
                  <a:lnTo>
                    <a:pt x="11" y="132"/>
                  </a:lnTo>
                  <a:lnTo>
                    <a:pt x="15" y="139"/>
                  </a:lnTo>
                  <a:lnTo>
                    <a:pt x="26" y="151"/>
                  </a:lnTo>
                  <a:lnTo>
                    <a:pt x="39" y="162"/>
                  </a:lnTo>
                  <a:lnTo>
                    <a:pt x="46" y="166"/>
                  </a:lnTo>
                  <a:lnTo>
                    <a:pt x="54" y="171"/>
                  </a:lnTo>
                  <a:lnTo>
                    <a:pt x="63" y="173"/>
                  </a:lnTo>
                  <a:lnTo>
                    <a:pt x="71" y="176"/>
                  </a:lnTo>
                  <a:lnTo>
                    <a:pt x="79" y="178"/>
                  </a:lnTo>
                  <a:lnTo>
                    <a:pt x="89" y="178"/>
                  </a:lnTo>
                  <a:lnTo>
                    <a:pt x="89" y="178"/>
                  </a:lnTo>
                  <a:lnTo>
                    <a:pt x="98" y="178"/>
                  </a:lnTo>
                  <a:lnTo>
                    <a:pt x="107" y="176"/>
                  </a:lnTo>
                  <a:lnTo>
                    <a:pt x="116" y="173"/>
                  </a:lnTo>
                  <a:lnTo>
                    <a:pt x="124" y="171"/>
                  </a:lnTo>
                  <a:lnTo>
                    <a:pt x="131" y="166"/>
                  </a:lnTo>
                  <a:lnTo>
                    <a:pt x="138" y="162"/>
                  </a:lnTo>
                  <a:lnTo>
                    <a:pt x="152" y="151"/>
                  </a:lnTo>
                  <a:lnTo>
                    <a:pt x="163" y="139"/>
                  </a:lnTo>
                  <a:lnTo>
                    <a:pt x="167" y="132"/>
                  </a:lnTo>
                  <a:lnTo>
                    <a:pt x="171" y="123"/>
                  </a:lnTo>
                  <a:lnTo>
                    <a:pt x="174" y="115"/>
                  </a:lnTo>
                  <a:lnTo>
                    <a:pt x="176" y="106"/>
                  </a:lnTo>
                  <a:lnTo>
                    <a:pt x="177" y="98"/>
                  </a:lnTo>
                  <a:lnTo>
                    <a:pt x="178" y="88"/>
                  </a:lnTo>
                  <a:lnTo>
                    <a:pt x="178" y="8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EA15D739-C099-4D7A-A110-1F3D99246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" y="1947"/>
              <a:ext cx="178" cy="177"/>
            </a:xfrm>
            <a:custGeom>
              <a:avLst/>
              <a:gdLst>
                <a:gd name="T0" fmla="*/ 178 w 178"/>
                <a:gd name="T1" fmla="*/ 89 h 177"/>
                <a:gd name="T2" fmla="*/ 178 w 178"/>
                <a:gd name="T3" fmla="*/ 89 h 177"/>
                <a:gd name="T4" fmla="*/ 177 w 178"/>
                <a:gd name="T5" fmla="*/ 79 h 177"/>
                <a:gd name="T6" fmla="*/ 176 w 178"/>
                <a:gd name="T7" fmla="*/ 71 h 177"/>
                <a:gd name="T8" fmla="*/ 174 w 178"/>
                <a:gd name="T9" fmla="*/ 63 h 177"/>
                <a:gd name="T10" fmla="*/ 171 w 178"/>
                <a:gd name="T11" fmla="*/ 54 h 177"/>
                <a:gd name="T12" fmla="*/ 167 w 178"/>
                <a:gd name="T13" fmla="*/ 46 h 177"/>
                <a:gd name="T14" fmla="*/ 163 w 178"/>
                <a:gd name="T15" fmla="*/ 39 h 177"/>
                <a:gd name="T16" fmla="*/ 152 w 178"/>
                <a:gd name="T17" fmla="*/ 26 h 177"/>
                <a:gd name="T18" fmla="*/ 138 w 178"/>
                <a:gd name="T19" fmla="*/ 15 h 177"/>
                <a:gd name="T20" fmla="*/ 131 w 178"/>
                <a:gd name="T21" fmla="*/ 11 h 177"/>
                <a:gd name="T22" fmla="*/ 124 w 178"/>
                <a:gd name="T23" fmla="*/ 7 h 177"/>
                <a:gd name="T24" fmla="*/ 116 w 178"/>
                <a:gd name="T25" fmla="*/ 4 h 177"/>
                <a:gd name="T26" fmla="*/ 107 w 178"/>
                <a:gd name="T27" fmla="*/ 1 h 177"/>
                <a:gd name="T28" fmla="*/ 98 w 178"/>
                <a:gd name="T29" fmla="*/ 0 h 177"/>
                <a:gd name="T30" fmla="*/ 89 w 178"/>
                <a:gd name="T31" fmla="*/ 0 h 177"/>
                <a:gd name="T32" fmla="*/ 89 w 178"/>
                <a:gd name="T33" fmla="*/ 0 h 177"/>
                <a:gd name="T34" fmla="*/ 79 w 178"/>
                <a:gd name="T35" fmla="*/ 0 h 177"/>
                <a:gd name="T36" fmla="*/ 71 w 178"/>
                <a:gd name="T37" fmla="*/ 1 h 177"/>
                <a:gd name="T38" fmla="*/ 63 w 178"/>
                <a:gd name="T39" fmla="*/ 4 h 177"/>
                <a:gd name="T40" fmla="*/ 54 w 178"/>
                <a:gd name="T41" fmla="*/ 7 h 177"/>
                <a:gd name="T42" fmla="*/ 46 w 178"/>
                <a:gd name="T43" fmla="*/ 11 h 177"/>
                <a:gd name="T44" fmla="*/ 39 w 178"/>
                <a:gd name="T45" fmla="*/ 15 h 177"/>
                <a:gd name="T46" fmla="*/ 26 w 178"/>
                <a:gd name="T47" fmla="*/ 26 h 177"/>
                <a:gd name="T48" fmla="*/ 15 w 178"/>
                <a:gd name="T49" fmla="*/ 39 h 177"/>
                <a:gd name="T50" fmla="*/ 11 w 178"/>
                <a:gd name="T51" fmla="*/ 46 h 177"/>
                <a:gd name="T52" fmla="*/ 7 w 178"/>
                <a:gd name="T53" fmla="*/ 54 h 177"/>
                <a:gd name="T54" fmla="*/ 4 w 178"/>
                <a:gd name="T55" fmla="*/ 63 h 177"/>
                <a:gd name="T56" fmla="*/ 1 w 178"/>
                <a:gd name="T57" fmla="*/ 71 h 177"/>
                <a:gd name="T58" fmla="*/ 0 w 178"/>
                <a:gd name="T59" fmla="*/ 79 h 177"/>
                <a:gd name="T60" fmla="*/ 0 w 178"/>
                <a:gd name="T61" fmla="*/ 89 h 177"/>
                <a:gd name="T62" fmla="*/ 0 w 178"/>
                <a:gd name="T63" fmla="*/ 89 h 177"/>
                <a:gd name="T64" fmla="*/ 0 w 178"/>
                <a:gd name="T65" fmla="*/ 98 h 177"/>
                <a:gd name="T66" fmla="*/ 1 w 178"/>
                <a:gd name="T67" fmla="*/ 107 h 177"/>
                <a:gd name="T68" fmla="*/ 4 w 178"/>
                <a:gd name="T69" fmla="*/ 116 h 177"/>
                <a:gd name="T70" fmla="*/ 7 w 178"/>
                <a:gd name="T71" fmla="*/ 124 h 177"/>
                <a:gd name="T72" fmla="*/ 11 w 178"/>
                <a:gd name="T73" fmla="*/ 131 h 177"/>
                <a:gd name="T74" fmla="*/ 15 w 178"/>
                <a:gd name="T75" fmla="*/ 138 h 177"/>
                <a:gd name="T76" fmla="*/ 26 w 178"/>
                <a:gd name="T77" fmla="*/ 152 h 177"/>
                <a:gd name="T78" fmla="*/ 39 w 178"/>
                <a:gd name="T79" fmla="*/ 163 h 177"/>
                <a:gd name="T80" fmla="*/ 46 w 178"/>
                <a:gd name="T81" fmla="*/ 167 h 177"/>
                <a:gd name="T82" fmla="*/ 54 w 178"/>
                <a:gd name="T83" fmla="*/ 170 h 177"/>
                <a:gd name="T84" fmla="*/ 63 w 178"/>
                <a:gd name="T85" fmla="*/ 174 h 177"/>
                <a:gd name="T86" fmla="*/ 71 w 178"/>
                <a:gd name="T87" fmla="*/ 176 h 177"/>
                <a:gd name="T88" fmla="*/ 79 w 178"/>
                <a:gd name="T89" fmla="*/ 177 h 177"/>
                <a:gd name="T90" fmla="*/ 89 w 178"/>
                <a:gd name="T91" fmla="*/ 177 h 177"/>
                <a:gd name="T92" fmla="*/ 89 w 178"/>
                <a:gd name="T93" fmla="*/ 177 h 177"/>
                <a:gd name="T94" fmla="*/ 98 w 178"/>
                <a:gd name="T95" fmla="*/ 177 h 177"/>
                <a:gd name="T96" fmla="*/ 107 w 178"/>
                <a:gd name="T97" fmla="*/ 176 h 177"/>
                <a:gd name="T98" fmla="*/ 116 w 178"/>
                <a:gd name="T99" fmla="*/ 174 h 177"/>
                <a:gd name="T100" fmla="*/ 124 w 178"/>
                <a:gd name="T101" fmla="*/ 170 h 177"/>
                <a:gd name="T102" fmla="*/ 131 w 178"/>
                <a:gd name="T103" fmla="*/ 167 h 177"/>
                <a:gd name="T104" fmla="*/ 138 w 178"/>
                <a:gd name="T105" fmla="*/ 163 h 177"/>
                <a:gd name="T106" fmla="*/ 152 w 178"/>
                <a:gd name="T107" fmla="*/ 152 h 177"/>
                <a:gd name="T108" fmla="*/ 163 w 178"/>
                <a:gd name="T109" fmla="*/ 138 h 177"/>
                <a:gd name="T110" fmla="*/ 167 w 178"/>
                <a:gd name="T111" fmla="*/ 131 h 177"/>
                <a:gd name="T112" fmla="*/ 171 w 178"/>
                <a:gd name="T113" fmla="*/ 124 h 177"/>
                <a:gd name="T114" fmla="*/ 174 w 178"/>
                <a:gd name="T115" fmla="*/ 116 h 177"/>
                <a:gd name="T116" fmla="*/ 176 w 178"/>
                <a:gd name="T117" fmla="*/ 107 h 177"/>
                <a:gd name="T118" fmla="*/ 177 w 178"/>
                <a:gd name="T119" fmla="*/ 98 h 177"/>
                <a:gd name="T120" fmla="*/ 178 w 178"/>
                <a:gd name="T121" fmla="*/ 89 h 177"/>
                <a:gd name="T122" fmla="*/ 178 w 178"/>
                <a:gd name="T123" fmla="*/ 8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" h="177">
                  <a:moveTo>
                    <a:pt x="178" y="89"/>
                  </a:moveTo>
                  <a:lnTo>
                    <a:pt x="178" y="89"/>
                  </a:lnTo>
                  <a:lnTo>
                    <a:pt x="177" y="79"/>
                  </a:lnTo>
                  <a:lnTo>
                    <a:pt x="176" y="71"/>
                  </a:lnTo>
                  <a:lnTo>
                    <a:pt x="174" y="63"/>
                  </a:lnTo>
                  <a:lnTo>
                    <a:pt x="171" y="54"/>
                  </a:lnTo>
                  <a:lnTo>
                    <a:pt x="167" y="46"/>
                  </a:lnTo>
                  <a:lnTo>
                    <a:pt x="163" y="39"/>
                  </a:lnTo>
                  <a:lnTo>
                    <a:pt x="152" y="26"/>
                  </a:lnTo>
                  <a:lnTo>
                    <a:pt x="138" y="15"/>
                  </a:lnTo>
                  <a:lnTo>
                    <a:pt x="131" y="11"/>
                  </a:lnTo>
                  <a:lnTo>
                    <a:pt x="124" y="7"/>
                  </a:lnTo>
                  <a:lnTo>
                    <a:pt x="116" y="4"/>
                  </a:lnTo>
                  <a:lnTo>
                    <a:pt x="107" y="1"/>
                  </a:lnTo>
                  <a:lnTo>
                    <a:pt x="98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79" y="0"/>
                  </a:lnTo>
                  <a:lnTo>
                    <a:pt x="71" y="1"/>
                  </a:lnTo>
                  <a:lnTo>
                    <a:pt x="63" y="4"/>
                  </a:lnTo>
                  <a:lnTo>
                    <a:pt x="54" y="7"/>
                  </a:lnTo>
                  <a:lnTo>
                    <a:pt x="46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9"/>
                  </a:lnTo>
                  <a:lnTo>
                    <a:pt x="11" y="46"/>
                  </a:lnTo>
                  <a:lnTo>
                    <a:pt x="7" y="54"/>
                  </a:lnTo>
                  <a:lnTo>
                    <a:pt x="4" y="63"/>
                  </a:lnTo>
                  <a:lnTo>
                    <a:pt x="1" y="71"/>
                  </a:lnTo>
                  <a:lnTo>
                    <a:pt x="0" y="79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8"/>
                  </a:lnTo>
                  <a:lnTo>
                    <a:pt x="1" y="107"/>
                  </a:lnTo>
                  <a:lnTo>
                    <a:pt x="4" y="116"/>
                  </a:lnTo>
                  <a:lnTo>
                    <a:pt x="7" y="124"/>
                  </a:lnTo>
                  <a:lnTo>
                    <a:pt x="11" y="131"/>
                  </a:lnTo>
                  <a:lnTo>
                    <a:pt x="15" y="138"/>
                  </a:lnTo>
                  <a:lnTo>
                    <a:pt x="26" y="152"/>
                  </a:lnTo>
                  <a:lnTo>
                    <a:pt x="39" y="163"/>
                  </a:lnTo>
                  <a:lnTo>
                    <a:pt x="46" y="167"/>
                  </a:lnTo>
                  <a:lnTo>
                    <a:pt x="54" y="170"/>
                  </a:lnTo>
                  <a:lnTo>
                    <a:pt x="63" y="174"/>
                  </a:lnTo>
                  <a:lnTo>
                    <a:pt x="71" y="176"/>
                  </a:lnTo>
                  <a:lnTo>
                    <a:pt x="79" y="177"/>
                  </a:lnTo>
                  <a:lnTo>
                    <a:pt x="89" y="177"/>
                  </a:lnTo>
                  <a:lnTo>
                    <a:pt x="89" y="177"/>
                  </a:lnTo>
                  <a:lnTo>
                    <a:pt x="98" y="177"/>
                  </a:lnTo>
                  <a:lnTo>
                    <a:pt x="107" y="176"/>
                  </a:lnTo>
                  <a:lnTo>
                    <a:pt x="116" y="174"/>
                  </a:lnTo>
                  <a:lnTo>
                    <a:pt x="124" y="170"/>
                  </a:lnTo>
                  <a:lnTo>
                    <a:pt x="131" y="167"/>
                  </a:lnTo>
                  <a:lnTo>
                    <a:pt x="138" y="163"/>
                  </a:lnTo>
                  <a:lnTo>
                    <a:pt x="152" y="152"/>
                  </a:lnTo>
                  <a:lnTo>
                    <a:pt x="163" y="138"/>
                  </a:lnTo>
                  <a:lnTo>
                    <a:pt x="167" y="131"/>
                  </a:lnTo>
                  <a:lnTo>
                    <a:pt x="171" y="124"/>
                  </a:lnTo>
                  <a:lnTo>
                    <a:pt x="174" y="116"/>
                  </a:lnTo>
                  <a:lnTo>
                    <a:pt x="176" y="107"/>
                  </a:lnTo>
                  <a:lnTo>
                    <a:pt x="177" y="98"/>
                  </a:lnTo>
                  <a:lnTo>
                    <a:pt x="178" y="89"/>
                  </a:lnTo>
                  <a:lnTo>
                    <a:pt x="178" y="8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A221DB55-7FAD-438C-9DB4-9FBACD1EB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" y="1947"/>
              <a:ext cx="177" cy="177"/>
            </a:xfrm>
            <a:custGeom>
              <a:avLst/>
              <a:gdLst>
                <a:gd name="T0" fmla="*/ 177 w 177"/>
                <a:gd name="T1" fmla="*/ 89 h 177"/>
                <a:gd name="T2" fmla="*/ 177 w 177"/>
                <a:gd name="T3" fmla="*/ 89 h 177"/>
                <a:gd name="T4" fmla="*/ 177 w 177"/>
                <a:gd name="T5" fmla="*/ 79 h 177"/>
                <a:gd name="T6" fmla="*/ 176 w 177"/>
                <a:gd name="T7" fmla="*/ 71 h 177"/>
                <a:gd name="T8" fmla="*/ 173 w 177"/>
                <a:gd name="T9" fmla="*/ 63 h 177"/>
                <a:gd name="T10" fmla="*/ 170 w 177"/>
                <a:gd name="T11" fmla="*/ 54 h 177"/>
                <a:gd name="T12" fmla="*/ 168 w 177"/>
                <a:gd name="T13" fmla="*/ 46 h 177"/>
                <a:gd name="T14" fmla="*/ 162 w 177"/>
                <a:gd name="T15" fmla="*/ 39 h 177"/>
                <a:gd name="T16" fmla="*/ 152 w 177"/>
                <a:gd name="T17" fmla="*/ 26 h 177"/>
                <a:gd name="T18" fmla="*/ 138 w 177"/>
                <a:gd name="T19" fmla="*/ 15 h 177"/>
                <a:gd name="T20" fmla="*/ 131 w 177"/>
                <a:gd name="T21" fmla="*/ 11 h 177"/>
                <a:gd name="T22" fmla="*/ 123 w 177"/>
                <a:gd name="T23" fmla="*/ 7 h 177"/>
                <a:gd name="T24" fmla="*/ 115 w 177"/>
                <a:gd name="T25" fmla="*/ 4 h 177"/>
                <a:gd name="T26" fmla="*/ 106 w 177"/>
                <a:gd name="T27" fmla="*/ 1 h 177"/>
                <a:gd name="T28" fmla="*/ 98 w 177"/>
                <a:gd name="T29" fmla="*/ 0 h 177"/>
                <a:gd name="T30" fmla="*/ 88 w 177"/>
                <a:gd name="T31" fmla="*/ 0 h 177"/>
                <a:gd name="T32" fmla="*/ 88 w 177"/>
                <a:gd name="T33" fmla="*/ 0 h 177"/>
                <a:gd name="T34" fmla="*/ 80 w 177"/>
                <a:gd name="T35" fmla="*/ 0 h 177"/>
                <a:gd name="T36" fmla="*/ 71 w 177"/>
                <a:gd name="T37" fmla="*/ 1 h 177"/>
                <a:gd name="T38" fmla="*/ 62 w 177"/>
                <a:gd name="T39" fmla="*/ 4 h 177"/>
                <a:gd name="T40" fmla="*/ 55 w 177"/>
                <a:gd name="T41" fmla="*/ 7 h 177"/>
                <a:gd name="T42" fmla="*/ 46 w 177"/>
                <a:gd name="T43" fmla="*/ 11 h 177"/>
                <a:gd name="T44" fmla="*/ 39 w 177"/>
                <a:gd name="T45" fmla="*/ 15 h 177"/>
                <a:gd name="T46" fmla="*/ 25 w 177"/>
                <a:gd name="T47" fmla="*/ 26 h 177"/>
                <a:gd name="T48" fmla="*/ 15 w 177"/>
                <a:gd name="T49" fmla="*/ 39 h 177"/>
                <a:gd name="T50" fmla="*/ 10 w 177"/>
                <a:gd name="T51" fmla="*/ 46 h 177"/>
                <a:gd name="T52" fmla="*/ 7 w 177"/>
                <a:gd name="T53" fmla="*/ 54 h 177"/>
                <a:gd name="T54" fmla="*/ 4 w 177"/>
                <a:gd name="T55" fmla="*/ 63 h 177"/>
                <a:gd name="T56" fmla="*/ 2 w 177"/>
                <a:gd name="T57" fmla="*/ 71 h 177"/>
                <a:gd name="T58" fmla="*/ 0 w 177"/>
                <a:gd name="T59" fmla="*/ 79 h 177"/>
                <a:gd name="T60" fmla="*/ 0 w 177"/>
                <a:gd name="T61" fmla="*/ 89 h 177"/>
                <a:gd name="T62" fmla="*/ 0 w 177"/>
                <a:gd name="T63" fmla="*/ 89 h 177"/>
                <a:gd name="T64" fmla="*/ 0 w 177"/>
                <a:gd name="T65" fmla="*/ 98 h 177"/>
                <a:gd name="T66" fmla="*/ 2 w 177"/>
                <a:gd name="T67" fmla="*/ 107 h 177"/>
                <a:gd name="T68" fmla="*/ 4 w 177"/>
                <a:gd name="T69" fmla="*/ 116 h 177"/>
                <a:gd name="T70" fmla="*/ 7 w 177"/>
                <a:gd name="T71" fmla="*/ 124 h 177"/>
                <a:gd name="T72" fmla="*/ 10 w 177"/>
                <a:gd name="T73" fmla="*/ 131 h 177"/>
                <a:gd name="T74" fmla="*/ 15 w 177"/>
                <a:gd name="T75" fmla="*/ 138 h 177"/>
                <a:gd name="T76" fmla="*/ 25 w 177"/>
                <a:gd name="T77" fmla="*/ 152 h 177"/>
                <a:gd name="T78" fmla="*/ 39 w 177"/>
                <a:gd name="T79" fmla="*/ 163 h 177"/>
                <a:gd name="T80" fmla="*/ 46 w 177"/>
                <a:gd name="T81" fmla="*/ 167 h 177"/>
                <a:gd name="T82" fmla="*/ 55 w 177"/>
                <a:gd name="T83" fmla="*/ 170 h 177"/>
                <a:gd name="T84" fmla="*/ 62 w 177"/>
                <a:gd name="T85" fmla="*/ 174 h 177"/>
                <a:gd name="T86" fmla="*/ 71 w 177"/>
                <a:gd name="T87" fmla="*/ 176 h 177"/>
                <a:gd name="T88" fmla="*/ 80 w 177"/>
                <a:gd name="T89" fmla="*/ 177 h 177"/>
                <a:gd name="T90" fmla="*/ 88 w 177"/>
                <a:gd name="T91" fmla="*/ 177 h 177"/>
                <a:gd name="T92" fmla="*/ 88 w 177"/>
                <a:gd name="T93" fmla="*/ 177 h 177"/>
                <a:gd name="T94" fmla="*/ 98 w 177"/>
                <a:gd name="T95" fmla="*/ 177 h 177"/>
                <a:gd name="T96" fmla="*/ 106 w 177"/>
                <a:gd name="T97" fmla="*/ 176 h 177"/>
                <a:gd name="T98" fmla="*/ 115 w 177"/>
                <a:gd name="T99" fmla="*/ 174 h 177"/>
                <a:gd name="T100" fmla="*/ 123 w 177"/>
                <a:gd name="T101" fmla="*/ 170 h 177"/>
                <a:gd name="T102" fmla="*/ 131 w 177"/>
                <a:gd name="T103" fmla="*/ 167 h 177"/>
                <a:gd name="T104" fmla="*/ 138 w 177"/>
                <a:gd name="T105" fmla="*/ 163 h 177"/>
                <a:gd name="T106" fmla="*/ 152 w 177"/>
                <a:gd name="T107" fmla="*/ 152 h 177"/>
                <a:gd name="T108" fmla="*/ 162 w 177"/>
                <a:gd name="T109" fmla="*/ 138 h 177"/>
                <a:gd name="T110" fmla="*/ 168 w 177"/>
                <a:gd name="T111" fmla="*/ 131 h 177"/>
                <a:gd name="T112" fmla="*/ 170 w 177"/>
                <a:gd name="T113" fmla="*/ 124 h 177"/>
                <a:gd name="T114" fmla="*/ 173 w 177"/>
                <a:gd name="T115" fmla="*/ 116 h 177"/>
                <a:gd name="T116" fmla="*/ 176 w 177"/>
                <a:gd name="T117" fmla="*/ 107 h 177"/>
                <a:gd name="T118" fmla="*/ 177 w 177"/>
                <a:gd name="T119" fmla="*/ 98 h 177"/>
                <a:gd name="T120" fmla="*/ 177 w 177"/>
                <a:gd name="T121" fmla="*/ 89 h 177"/>
                <a:gd name="T122" fmla="*/ 177 w 177"/>
                <a:gd name="T123" fmla="*/ 8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7" h="177">
                  <a:moveTo>
                    <a:pt x="177" y="89"/>
                  </a:moveTo>
                  <a:lnTo>
                    <a:pt x="177" y="89"/>
                  </a:lnTo>
                  <a:lnTo>
                    <a:pt x="177" y="79"/>
                  </a:lnTo>
                  <a:lnTo>
                    <a:pt x="176" y="71"/>
                  </a:lnTo>
                  <a:lnTo>
                    <a:pt x="173" y="63"/>
                  </a:lnTo>
                  <a:lnTo>
                    <a:pt x="170" y="54"/>
                  </a:lnTo>
                  <a:lnTo>
                    <a:pt x="168" y="46"/>
                  </a:lnTo>
                  <a:lnTo>
                    <a:pt x="162" y="39"/>
                  </a:lnTo>
                  <a:lnTo>
                    <a:pt x="152" y="26"/>
                  </a:lnTo>
                  <a:lnTo>
                    <a:pt x="138" y="15"/>
                  </a:lnTo>
                  <a:lnTo>
                    <a:pt x="131" y="11"/>
                  </a:lnTo>
                  <a:lnTo>
                    <a:pt x="123" y="7"/>
                  </a:lnTo>
                  <a:lnTo>
                    <a:pt x="115" y="4"/>
                  </a:lnTo>
                  <a:lnTo>
                    <a:pt x="106" y="1"/>
                  </a:lnTo>
                  <a:lnTo>
                    <a:pt x="98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0" y="0"/>
                  </a:lnTo>
                  <a:lnTo>
                    <a:pt x="71" y="1"/>
                  </a:lnTo>
                  <a:lnTo>
                    <a:pt x="62" y="4"/>
                  </a:lnTo>
                  <a:lnTo>
                    <a:pt x="55" y="7"/>
                  </a:lnTo>
                  <a:lnTo>
                    <a:pt x="46" y="11"/>
                  </a:lnTo>
                  <a:lnTo>
                    <a:pt x="39" y="15"/>
                  </a:lnTo>
                  <a:lnTo>
                    <a:pt x="25" y="26"/>
                  </a:lnTo>
                  <a:lnTo>
                    <a:pt x="15" y="39"/>
                  </a:lnTo>
                  <a:lnTo>
                    <a:pt x="10" y="46"/>
                  </a:lnTo>
                  <a:lnTo>
                    <a:pt x="7" y="54"/>
                  </a:lnTo>
                  <a:lnTo>
                    <a:pt x="4" y="63"/>
                  </a:lnTo>
                  <a:lnTo>
                    <a:pt x="2" y="71"/>
                  </a:lnTo>
                  <a:lnTo>
                    <a:pt x="0" y="79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8"/>
                  </a:lnTo>
                  <a:lnTo>
                    <a:pt x="2" y="107"/>
                  </a:lnTo>
                  <a:lnTo>
                    <a:pt x="4" y="116"/>
                  </a:lnTo>
                  <a:lnTo>
                    <a:pt x="7" y="124"/>
                  </a:lnTo>
                  <a:lnTo>
                    <a:pt x="10" y="131"/>
                  </a:lnTo>
                  <a:lnTo>
                    <a:pt x="15" y="138"/>
                  </a:lnTo>
                  <a:lnTo>
                    <a:pt x="25" y="152"/>
                  </a:lnTo>
                  <a:lnTo>
                    <a:pt x="39" y="163"/>
                  </a:lnTo>
                  <a:lnTo>
                    <a:pt x="46" y="167"/>
                  </a:lnTo>
                  <a:lnTo>
                    <a:pt x="55" y="170"/>
                  </a:lnTo>
                  <a:lnTo>
                    <a:pt x="62" y="174"/>
                  </a:lnTo>
                  <a:lnTo>
                    <a:pt x="71" y="176"/>
                  </a:lnTo>
                  <a:lnTo>
                    <a:pt x="80" y="177"/>
                  </a:lnTo>
                  <a:lnTo>
                    <a:pt x="88" y="177"/>
                  </a:lnTo>
                  <a:lnTo>
                    <a:pt x="88" y="177"/>
                  </a:lnTo>
                  <a:lnTo>
                    <a:pt x="98" y="177"/>
                  </a:lnTo>
                  <a:lnTo>
                    <a:pt x="106" y="176"/>
                  </a:lnTo>
                  <a:lnTo>
                    <a:pt x="115" y="174"/>
                  </a:lnTo>
                  <a:lnTo>
                    <a:pt x="123" y="170"/>
                  </a:lnTo>
                  <a:lnTo>
                    <a:pt x="131" y="167"/>
                  </a:lnTo>
                  <a:lnTo>
                    <a:pt x="138" y="163"/>
                  </a:lnTo>
                  <a:lnTo>
                    <a:pt x="152" y="152"/>
                  </a:lnTo>
                  <a:lnTo>
                    <a:pt x="162" y="138"/>
                  </a:lnTo>
                  <a:lnTo>
                    <a:pt x="168" y="131"/>
                  </a:lnTo>
                  <a:lnTo>
                    <a:pt x="170" y="124"/>
                  </a:lnTo>
                  <a:lnTo>
                    <a:pt x="173" y="116"/>
                  </a:lnTo>
                  <a:lnTo>
                    <a:pt x="176" y="107"/>
                  </a:lnTo>
                  <a:lnTo>
                    <a:pt x="177" y="98"/>
                  </a:lnTo>
                  <a:lnTo>
                    <a:pt x="177" y="89"/>
                  </a:lnTo>
                  <a:lnTo>
                    <a:pt x="177" y="8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88EDAD19-D4D3-47AA-B1EF-F4E4E2634BA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47"/>
              <a:ext cx="177" cy="177"/>
            </a:xfrm>
            <a:custGeom>
              <a:avLst/>
              <a:gdLst>
                <a:gd name="T0" fmla="*/ 177 w 177"/>
                <a:gd name="T1" fmla="*/ 89 h 177"/>
                <a:gd name="T2" fmla="*/ 177 w 177"/>
                <a:gd name="T3" fmla="*/ 89 h 177"/>
                <a:gd name="T4" fmla="*/ 177 w 177"/>
                <a:gd name="T5" fmla="*/ 79 h 177"/>
                <a:gd name="T6" fmla="*/ 176 w 177"/>
                <a:gd name="T7" fmla="*/ 71 h 177"/>
                <a:gd name="T8" fmla="*/ 173 w 177"/>
                <a:gd name="T9" fmla="*/ 63 h 177"/>
                <a:gd name="T10" fmla="*/ 170 w 177"/>
                <a:gd name="T11" fmla="*/ 54 h 177"/>
                <a:gd name="T12" fmla="*/ 167 w 177"/>
                <a:gd name="T13" fmla="*/ 46 h 177"/>
                <a:gd name="T14" fmla="*/ 162 w 177"/>
                <a:gd name="T15" fmla="*/ 39 h 177"/>
                <a:gd name="T16" fmla="*/ 152 w 177"/>
                <a:gd name="T17" fmla="*/ 26 h 177"/>
                <a:gd name="T18" fmla="*/ 138 w 177"/>
                <a:gd name="T19" fmla="*/ 15 h 177"/>
                <a:gd name="T20" fmla="*/ 131 w 177"/>
                <a:gd name="T21" fmla="*/ 11 h 177"/>
                <a:gd name="T22" fmla="*/ 123 w 177"/>
                <a:gd name="T23" fmla="*/ 7 h 177"/>
                <a:gd name="T24" fmla="*/ 114 w 177"/>
                <a:gd name="T25" fmla="*/ 4 h 177"/>
                <a:gd name="T26" fmla="*/ 106 w 177"/>
                <a:gd name="T27" fmla="*/ 1 h 177"/>
                <a:gd name="T28" fmla="*/ 98 w 177"/>
                <a:gd name="T29" fmla="*/ 0 h 177"/>
                <a:gd name="T30" fmla="*/ 88 w 177"/>
                <a:gd name="T31" fmla="*/ 0 h 177"/>
                <a:gd name="T32" fmla="*/ 88 w 177"/>
                <a:gd name="T33" fmla="*/ 0 h 177"/>
                <a:gd name="T34" fmla="*/ 80 w 177"/>
                <a:gd name="T35" fmla="*/ 0 h 177"/>
                <a:gd name="T36" fmla="*/ 71 w 177"/>
                <a:gd name="T37" fmla="*/ 1 h 177"/>
                <a:gd name="T38" fmla="*/ 61 w 177"/>
                <a:gd name="T39" fmla="*/ 4 h 177"/>
                <a:gd name="T40" fmla="*/ 54 w 177"/>
                <a:gd name="T41" fmla="*/ 7 h 177"/>
                <a:gd name="T42" fmla="*/ 46 w 177"/>
                <a:gd name="T43" fmla="*/ 11 h 177"/>
                <a:gd name="T44" fmla="*/ 39 w 177"/>
                <a:gd name="T45" fmla="*/ 15 h 177"/>
                <a:gd name="T46" fmla="*/ 25 w 177"/>
                <a:gd name="T47" fmla="*/ 26 h 177"/>
                <a:gd name="T48" fmla="*/ 15 w 177"/>
                <a:gd name="T49" fmla="*/ 39 h 177"/>
                <a:gd name="T50" fmla="*/ 10 w 177"/>
                <a:gd name="T51" fmla="*/ 46 h 177"/>
                <a:gd name="T52" fmla="*/ 7 w 177"/>
                <a:gd name="T53" fmla="*/ 54 h 177"/>
                <a:gd name="T54" fmla="*/ 4 w 177"/>
                <a:gd name="T55" fmla="*/ 63 h 177"/>
                <a:gd name="T56" fmla="*/ 1 w 177"/>
                <a:gd name="T57" fmla="*/ 71 h 177"/>
                <a:gd name="T58" fmla="*/ 0 w 177"/>
                <a:gd name="T59" fmla="*/ 79 h 177"/>
                <a:gd name="T60" fmla="*/ 0 w 177"/>
                <a:gd name="T61" fmla="*/ 89 h 177"/>
                <a:gd name="T62" fmla="*/ 0 w 177"/>
                <a:gd name="T63" fmla="*/ 89 h 177"/>
                <a:gd name="T64" fmla="*/ 0 w 177"/>
                <a:gd name="T65" fmla="*/ 98 h 177"/>
                <a:gd name="T66" fmla="*/ 1 w 177"/>
                <a:gd name="T67" fmla="*/ 107 h 177"/>
                <a:gd name="T68" fmla="*/ 4 w 177"/>
                <a:gd name="T69" fmla="*/ 116 h 177"/>
                <a:gd name="T70" fmla="*/ 7 w 177"/>
                <a:gd name="T71" fmla="*/ 124 h 177"/>
                <a:gd name="T72" fmla="*/ 10 w 177"/>
                <a:gd name="T73" fmla="*/ 131 h 177"/>
                <a:gd name="T74" fmla="*/ 15 w 177"/>
                <a:gd name="T75" fmla="*/ 138 h 177"/>
                <a:gd name="T76" fmla="*/ 25 w 177"/>
                <a:gd name="T77" fmla="*/ 152 h 177"/>
                <a:gd name="T78" fmla="*/ 39 w 177"/>
                <a:gd name="T79" fmla="*/ 163 h 177"/>
                <a:gd name="T80" fmla="*/ 46 w 177"/>
                <a:gd name="T81" fmla="*/ 167 h 177"/>
                <a:gd name="T82" fmla="*/ 54 w 177"/>
                <a:gd name="T83" fmla="*/ 170 h 177"/>
                <a:gd name="T84" fmla="*/ 61 w 177"/>
                <a:gd name="T85" fmla="*/ 174 h 177"/>
                <a:gd name="T86" fmla="*/ 71 w 177"/>
                <a:gd name="T87" fmla="*/ 176 h 177"/>
                <a:gd name="T88" fmla="*/ 80 w 177"/>
                <a:gd name="T89" fmla="*/ 177 h 177"/>
                <a:gd name="T90" fmla="*/ 88 w 177"/>
                <a:gd name="T91" fmla="*/ 177 h 177"/>
                <a:gd name="T92" fmla="*/ 88 w 177"/>
                <a:gd name="T93" fmla="*/ 177 h 177"/>
                <a:gd name="T94" fmla="*/ 98 w 177"/>
                <a:gd name="T95" fmla="*/ 177 h 177"/>
                <a:gd name="T96" fmla="*/ 106 w 177"/>
                <a:gd name="T97" fmla="*/ 176 h 177"/>
                <a:gd name="T98" fmla="*/ 114 w 177"/>
                <a:gd name="T99" fmla="*/ 174 h 177"/>
                <a:gd name="T100" fmla="*/ 123 w 177"/>
                <a:gd name="T101" fmla="*/ 170 h 177"/>
                <a:gd name="T102" fmla="*/ 131 w 177"/>
                <a:gd name="T103" fmla="*/ 167 h 177"/>
                <a:gd name="T104" fmla="*/ 138 w 177"/>
                <a:gd name="T105" fmla="*/ 163 h 177"/>
                <a:gd name="T106" fmla="*/ 152 w 177"/>
                <a:gd name="T107" fmla="*/ 152 h 177"/>
                <a:gd name="T108" fmla="*/ 162 w 177"/>
                <a:gd name="T109" fmla="*/ 138 h 177"/>
                <a:gd name="T110" fmla="*/ 167 w 177"/>
                <a:gd name="T111" fmla="*/ 131 h 177"/>
                <a:gd name="T112" fmla="*/ 170 w 177"/>
                <a:gd name="T113" fmla="*/ 124 h 177"/>
                <a:gd name="T114" fmla="*/ 173 w 177"/>
                <a:gd name="T115" fmla="*/ 116 h 177"/>
                <a:gd name="T116" fmla="*/ 176 w 177"/>
                <a:gd name="T117" fmla="*/ 107 h 177"/>
                <a:gd name="T118" fmla="*/ 177 w 177"/>
                <a:gd name="T119" fmla="*/ 98 h 177"/>
                <a:gd name="T120" fmla="*/ 177 w 177"/>
                <a:gd name="T121" fmla="*/ 89 h 177"/>
                <a:gd name="T122" fmla="*/ 177 w 177"/>
                <a:gd name="T123" fmla="*/ 8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7" h="177">
                  <a:moveTo>
                    <a:pt x="177" y="89"/>
                  </a:moveTo>
                  <a:lnTo>
                    <a:pt x="177" y="89"/>
                  </a:lnTo>
                  <a:lnTo>
                    <a:pt x="177" y="79"/>
                  </a:lnTo>
                  <a:lnTo>
                    <a:pt x="176" y="71"/>
                  </a:lnTo>
                  <a:lnTo>
                    <a:pt x="173" y="63"/>
                  </a:lnTo>
                  <a:lnTo>
                    <a:pt x="170" y="54"/>
                  </a:lnTo>
                  <a:lnTo>
                    <a:pt x="167" y="46"/>
                  </a:lnTo>
                  <a:lnTo>
                    <a:pt x="162" y="39"/>
                  </a:lnTo>
                  <a:lnTo>
                    <a:pt x="152" y="26"/>
                  </a:lnTo>
                  <a:lnTo>
                    <a:pt x="138" y="15"/>
                  </a:lnTo>
                  <a:lnTo>
                    <a:pt x="131" y="11"/>
                  </a:lnTo>
                  <a:lnTo>
                    <a:pt x="123" y="7"/>
                  </a:lnTo>
                  <a:lnTo>
                    <a:pt x="114" y="4"/>
                  </a:lnTo>
                  <a:lnTo>
                    <a:pt x="106" y="1"/>
                  </a:lnTo>
                  <a:lnTo>
                    <a:pt x="98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0" y="0"/>
                  </a:lnTo>
                  <a:lnTo>
                    <a:pt x="71" y="1"/>
                  </a:lnTo>
                  <a:lnTo>
                    <a:pt x="61" y="4"/>
                  </a:lnTo>
                  <a:lnTo>
                    <a:pt x="54" y="7"/>
                  </a:lnTo>
                  <a:lnTo>
                    <a:pt x="46" y="11"/>
                  </a:lnTo>
                  <a:lnTo>
                    <a:pt x="39" y="15"/>
                  </a:lnTo>
                  <a:lnTo>
                    <a:pt x="25" y="26"/>
                  </a:lnTo>
                  <a:lnTo>
                    <a:pt x="15" y="39"/>
                  </a:lnTo>
                  <a:lnTo>
                    <a:pt x="10" y="46"/>
                  </a:lnTo>
                  <a:lnTo>
                    <a:pt x="7" y="54"/>
                  </a:lnTo>
                  <a:lnTo>
                    <a:pt x="4" y="63"/>
                  </a:lnTo>
                  <a:lnTo>
                    <a:pt x="1" y="71"/>
                  </a:lnTo>
                  <a:lnTo>
                    <a:pt x="0" y="79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8"/>
                  </a:lnTo>
                  <a:lnTo>
                    <a:pt x="1" y="107"/>
                  </a:lnTo>
                  <a:lnTo>
                    <a:pt x="4" y="116"/>
                  </a:lnTo>
                  <a:lnTo>
                    <a:pt x="7" y="124"/>
                  </a:lnTo>
                  <a:lnTo>
                    <a:pt x="10" y="131"/>
                  </a:lnTo>
                  <a:lnTo>
                    <a:pt x="15" y="138"/>
                  </a:lnTo>
                  <a:lnTo>
                    <a:pt x="25" y="152"/>
                  </a:lnTo>
                  <a:lnTo>
                    <a:pt x="39" y="163"/>
                  </a:lnTo>
                  <a:lnTo>
                    <a:pt x="46" y="167"/>
                  </a:lnTo>
                  <a:lnTo>
                    <a:pt x="54" y="170"/>
                  </a:lnTo>
                  <a:lnTo>
                    <a:pt x="61" y="174"/>
                  </a:lnTo>
                  <a:lnTo>
                    <a:pt x="71" y="176"/>
                  </a:lnTo>
                  <a:lnTo>
                    <a:pt x="80" y="177"/>
                  </a:lnTo>
                  <a:lnTo>
                    <a:pt x="88" y="177"/>
                  </a:lnTo>
                  <a:lnTo>
                    <a:pt x="88" y="177"/>
                  </a:lnTo>
                  <a:lnTo>
                    <a:pt x="98" y="177"/>
                  </a:lnTo>
                  <a:lnTo>
                    <a:pt x="106" y="176"/>
                  </a:lnTo>
                  <a:lnTo>
                    <a:pt x="114" y="174"/>
                  </a:lnTo>
                  <a:lnTo>
                    <a:pt x="123" y="170"/>
                  </a:lnTo>
                  <a:lnTo>
                    <a:pt x="131" y="167"/>
                  </a:lnTo>
                  <a:lnTo>
                    <a:pt x="138" y="163"/>
                  </a:lnTo>
                  <a:lnTo>
                    <a:pt x="152" y="152"/>
                  </a:lnTo>
                  <a:lnTo>
                    <a:pt x="162" y="138"/>
                  </a:lnTo>
                  <a:lnTo>
                    <a:pt x="167" y="131"/>
                  </a:lnTo>
                  <a:lnTo>
                    <a:pt x="170" y="124"/>
                  </a:lnTo>
                  <a:lnTo>
                    <a:pt x="173" y="116"/>
                  </a:lnTo>
                  <a:lnTo>
                    <a:pt x="176" y="107"/>
                  </a:lnTo>
                  <a:lnTo>
                    <a:pt x="177" y="98"/>
                  </a:lnTo>
                  <a:lnTo>
                    <a:pt x="177" y="89"/>
                  </a:lnTo>
                  <a:lnTo>
                    <a:pt x="177" y="8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A0845DE2-A2AE-4183-9D50-C9019CF9C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" y="1710"/>
              <a:ext cx="178" cy="177"/>
            </a:xfrm>
            <a:custGeom>
              <a:avLst/>
              <a:gdLst>
                <a:gd name="T0" fmla="*/ 178 w 178"/>
                <a:gd name="T1" fmla="*/ 89 h 177"/>
                <a:gd name="T2" fmla="*/ 178 w 178"/>
                <a:gd name="T3" fmla="*/ 89 h 177"/>
                <a:gd name="T4" fmla="*/ 177 w 178"/>
                <a:gd name="T5" fmla="*/ 79 h 177"/>
                <a:gd name="T6" fmla="*/ 176 w 178"/>
                <a:gd name="T7" fmla="*/ 71 h 177"/>
                <a:gd name="T8" fmla="*/ 174 w 178"/>
                <a:gd name="T9" fmla="*/ 63 h 177"/>
                <a:gd name="T10" fmla="*/ 171 w 178"/>
                <a:gd name="T11" fmla="*/ 54 h 177"/>
                <a:gd name="T12" fmla="*/ 167 w 178"/>
                <a:gd name="T13" fmla="*/ 46 h 177"/>
                <a:gd name="T14" fmla="*/ 163 w 178"/>
                <a:gd name="T15" fmla="*/ 39 h 177"/>
                <a:gd name="T16" fmla="*/ 152 w 178"/>
                <a:gd name="T17" fmla="*/ 26 h 177"/>
                <a:gd name="T18" fmla="*/ 138 w 178"/>
                <a:gd name="T19" fmla="*/ 15 h 177"/>
                <a:gd name="T20" fmla="*/ 131 w 178"/>
                <a:gd name="T21" fmla="*/ 11 h 177"/>
                <a:gd name="T22" fmla="*/ 124 w 178"/>
                <a:gd name="T23" fmla="*/ 7 h 177"/>
                <a:gd name="T24" fmla="*/ 116 w 178"/>
                <a:gd name="T25" fmla="*/ 4 h 177"/>
                <a:gd name="T26" fmla="*/ 107 w 178"/>
                <a:gd name="T27" fmla="*/ 1 h 177"/>
                <a:gd name="T28" fmla="*/ 98 w 178"/>
                <a:gd name="T29" fmla="*/ 0 h 177"/>
                <a:gd name="T30" fmla="*/ 89 w 178"/>
                <a:gd name="T31" fmla="*/ 0 h 177"/>
                <a:gd name="T32" fmla="*/ 89 w 178"/>
                <a:gd name="T33" fmla="*/ 0 h 177"/>
                <a:gd name="T34" fmla="*/ 79 w 178"/>
                <a:gd name="T35" fmla="*/ 0 h 177"/>
                <a:gd name="T36" fmla="*/ 71 w 178"/>
                <a:gd name="T37" fmla="*/ 1 h 177"/>
                <a:gd name="T38" fmla="*/ 63 w 178"/>
                <a:gd name="T39" fmla="*/ 4 h 177"/>
                <a:gd name="T40" fmla="*/ 54 w 178"/>
                <a:gd name="T41" fmla="*/ 7 h 177"/>
                <a:gd name="T42" fmla="*/ 46 w 178"/>
                <a:gd name="T43" fmla="*/ 11 h 177"/>
                <a:gd name="T44" fmla="*/ 39 w 178"/>
                <a:gd name="T45" fmla="*/ 15 h 177"/>
                <a:gd name="T46" fmla="*/ 26 w 178"/>
                <a:gd name="T47" fmla="*/ 26 h 177"/>
                <a:gd name="T48" fmla="*/ 15 w 178"/>
                <a:gd name="T49" fmla="*/ 39 h 177"/>
                <a:gd name="T50" fmla="*/ 11 w 178"/>
                <a:gd name="T51" fmla="*/ 46 h 177"/>
                <a:gd name="T52" fmla="*/ 7 w 178"/>
                <a:gd name="T53" fmla="*/ 54 h 177"/>
                <a:gd name="T54" fmla="*/ 4 w 178"/>
                <a:gd name="T55" fmla="*/ 63 h 177"/>
                <a:gd name="T56" fmla="*/ 1 w 178"/>
                <a:gd name="T57" fmla="*/ 71 h 177"/>
                <a:gd name="T58" fmla="*/ 0 w 178"/>
                <a:gd name="T59" fmla="*/ 79 h 177"/>
                <a:gd name="T60" fmla="*/ 0 w 178"/>
                <a:gd name="T61" fmla="*/ 89 h 177"/>
                <a:gd name="T62" fmla="*/ 0 w 178"/>
                <a:gd name="T63" fmla="*/ 89 h 177"/>
                <a:gd name="T64" fmla="*/ 0 w 178"/>
                <a:gd name="T65" fmla="*/ 97 h 177"/>
                <a:gd name="T66" fmla="*/ 1 w 178"/>
                <a:gd name="T67" fmla="*/ 107 h 177"/>
                <a:gd name="T68" fmla="*/ 4 w 178"/>
                <a:gd name="T69" fmla="*/ 116 h 177"/>
                <a:gd name="T70" fmla="*/ 7 w 178"/>
                <a:gd name="T71" fmla="*/ 124 h 177"/>
                <a:gd name="T72" fmla="*/ 11 w 178"/>
                <a:gd name="T73" fmla="*/ 131 h 177"/>
                <a:gd name="T74" fmla="*/ 15 w 178"/>
                <a:gd name="T75" fmla="*/ 138 h 177"/>
                <a:gd name="T76" fmla="*/ 26 w 178"/>
                <a:gd name="T77" fmla="*/ 152 h 177"/>
                <a:gd name="T78" fmla="*/ 39 w 178"/>
                <a:gd name="T79" fmla="*/ 163 h 177"/>
                <a:gd name="T80" fmla="*/ 46 w 178"/>
                <a:gd name="T81" fmla="*/ 167 h 177"/>
                <a:gd name="T82" fmla="*/ 54 w 178"/>
                <a:gd name="T83" fmla="*/ 170 h 177"/>
                <a:gd name="T84" fmla="*/ 63 w 178"/>
                <a:gd name="T85" fmla="*/ 174 h 177"/>
                <a:gd name="T86" fmla="*/ 71 w 178"/>
                <a:gd name="T87" fmla="*/ 176 h 177"/>
                <a:gd name="T88" fmla="*/ 79 w 178"/>
                <a:gd name="T89" fmla="*/ 177 h 177"/>
                <a:gd name="T90" fmla="*/ 89 w 178"/>
                <a:gd name="T91" fmla="*/ 177 h 177"/>
                <a:gd name="T92" fmla="*/ 89 w 178"/>
                <a:gd name="T93" fmla="*/ 177 h 177"/>
                <a:gd name="T94" fmla="*/ 98 w 178"/>
                <a:gd name="T95" fmla="*/ 177 h 177"/>
                <a:gd name="T96" fmla="*/ 107 w 178"/>
                <a:gd name="T97" fmla="*/ 176 h 177"/>
                <a:gd name="T98" fmla="*/ 116 w 178"/>
                <a:gd name="T99" fmla="*/ 174 h 177"/>
                <a:gd name="T100" fmla="*/ 124 w 178"/>
                <a:gd name="T101" fmla="*/ 170 h 177"/>
                <a:gd name="T102" fmla="*/ 131 w 178"/>
                <a:gd name="T103" fmla="*/ 167 h 177"/>
                <a:gd name="T104" fmla="*/ 138 w 178"/>
                <a:gd name="T105" fmla="*/ 163 h 177"/>
                <a:gd name="T106" fmla="*/ 152 w 178"/>
                <a:gd name="T107" fmla="*/ 152 h 177"/>
                <a:gd name="T108" fmla="*/ 163 w 178"/>
                <a:gd name="T109" fmla="*/ 138 h 177"/>
                <a:gd name="T110" fmla="*/ 167 w 178"/>
                <a:gd name="T111" fmla="*/ 131 h 177"/>
                <a:gd name="T112" fmla="*/ 171 w 178"/>
                <a:gd name="T113" fmla="*/ 124 h 177"/>
                <a:gd name="T114" fmla="*/ 174 w 178"/>
                <a:gd name="T115" fmla="*/ 116 h 177"/>
                <a:gd name="T116" fmla="*/ 176 w 178"/>
                <a:gd name="T117" fmla="*/ 107 h 177"/>
                <a:gd name="T118" fmla="*/ 177 w 178"/>
                <a:gd name="T119" fmla="*/ 97 h 177"/>
                <a:gd name="T120" fmla="*/ 178 w 178"/>
                <a:gd name="T121" fmla="*/ 89 h 177"/>
                <a:gd name="T122" fmla="*/ 178 w 178"/>
                <a:gd name="T123" fmla="*/ 8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" h="177">
                  <a:moveTo>
                    <a:pt x="178" y="89"/>
                  </a:moveTo>
                  <a:lnTo>
                    <a:pt x="178" y="89"/>
                  </a:lnTo>
                  <a:lnTo>
                    <a:pt x="177" y="79"/>
                  </a:lnTo>
                  <a:lnTo>
                    <a:pt x="176" y="71"/>
                  </a:lnTo>
                  <a:lnTo>
                    <a:pt x="174" y="63"/>
                  </a:lnTo>
                  <a:lnTo>
                    <a:pt x="171" y="54"/>
                  </a:lnTo>
                  <a:lnTo>
                    <a:pt x="167" y="46"/>
                  </a:lnTo>
                  <a:lnTo>
                    <a:pt x="163" y="39"/>
                  </a:lnTo>
                  <a:lnTo>
                    <a:pt x="152" y="26"/>
                  </a:lnTo>
                  <a:lnTo>
                    <a:pt x="138" y="15"/>
                  </a:lnTo>
                  <a:lnTo>
                    <a:pt x="131" y="11"/>
                  </a:lnTo>
                  <a:lnTo>
                    <a:pt x="124" y="7"/>
                  </a:lnTo>
                  <a:lnTo>
                    <a:pt x="116" y="4"/>
                  </a:lnTo>
                  <a:lnTo>
                    <a:pt x="107" y="1"/>
                  </a:lnTo>
                  <a:lnTo>
                    <a:pt x="98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79" y="0"/>
                  </a:lnTo>
                  <a:lnTo>
                    <a:pt x="71" y="1"/>
                  </a:lnTo>
                  <a:lnTo>
                    <a:pt x="63" y="4"/>
                  </a:lnTo>
                  <a:lnTo>
                    <a:pt x="54" y="7"/>
                  </a:lnTo>
                  <a:lnTo>
                    <a:pt x="46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9"/>
                  </a:lnTo>
                  <a:lnTo>
                    <a:pt x="11" y="46"/>
                  </a:lnTo>
                  <a:lnTo>
                    <a:pt x="7" y="54"/>
                  </a:lnTo>
                  <a:lnTo>
                    <a:pt x="4" y="63"/>
                  </a:lnTo>
                  <a:lnTo>
                    <a:pt x="1" y="71"/>
                  </a:lnTo>
                  <a:lnTo>
                    <a:pt x="0" y="79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7"/>
                  </a:lnTo>
                  <a:lnTo>
                    <a:pt x="1" y="107"/>
                  </a:lnTo>
                  <a:lnTo>
                    <a:pt x="4" y="116"/>
                  </a:lnTo>
                  <a:lnTo>
                    <a:pt x="7" y="124"/>
                  </a:lnTo>
                  <a:lnTo>
                    <a:pt x="11" y="131"/>
                  </a:lnTo>
                  <a:lnTo>
                    <a:pt x="15" y="138"/>
                  </a:lnTo>
                  <a:lnTo>
                    <a:pt x="26" y="152"/>
                  </a:lnTo>
                  <a:lnTo>
                    <a:pt x="39" y="163"/>
                  </a:lnTo>
                  <a:lnTo>
                    <a:pt x="46" y="167"/>
                  </a:lnTo>
                  <a:lnTo>
                    <a:pt x="54" y="170"/>
                  </a:lnTo>
                  <a:lnTo>
                    <a:pt x="63" y="174"/>
                  </a:lnTo>
                  <a:lnTo>
                    <a:pt x="71" y="176"/>
                  </a:lnTo>
                  <a:lnTo>
                    <a:pt x="79" y="177"/>
                  </a:lnTo>
                  <a:lnTo>
                    <a:pt x="89" y="177"/>
                  </a:lnTo>
                  <a:lnTo>
                    <a:pt x="89" y="177"/>
                  </a:lnTo>
                  <a:lnTo>
                    <a:pt x="98" y="177"/>
                  </a:lnTo>
                  <a:lnTo>
                    <a:pt x="107" y="176"/>
                  </a:lnTo>
                  <a:lnTo>
                    <a:pt x="116" y="174"/>
                  </a:lnTo>
                  <a:lnTo>
                    <a:pt x="124" y="170"/>
                  </a:lnTo>
                  <a:lnTo>
                    <a:pt x="131" y="167"/>
                  </a:lnTo>
                  <a:lnTo>
                    <a:pt x="138" y="163"/>
                  </a:lnTo>
                  <a:lnTo>
                    <a:pt x="152" y="152"/>
                  </a:lnTo>
                  <a:lnTo>
                    <a:pt x="163" y="138"/>
                  </a:lnTo>
                  <a:lnTo>
                    <a:pt x="167" y="131"/>
                  </a:lnTo>
                  <a:lnTo>
                    <a:pt x="171" y="124"/>
                  </a:lnTo>
                  <a:lnTo>
                    <a:pt x="174" y="116"/>
                  </a:lnTo>
                  <a:lnTo>
                    <a:pt x="176" y="107"/>
                  </a:lnTo>
                  <a:lnTo>
                    <a:pt x="177" y="97"/>
                  </a:lnTo>
                  <a:lnTo>
                    <a:pt x="178" y="89"/>
                  </a:lnTo>
                  <a:lnTo>
                    <a:pt x="178" y="8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298765DB-FE4A-4E57-AFEA-3FAE23B4A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" y="1732"/>
              <a:ext cx="134" cy="134"/>
            </a:xfrm>
            <a:custGeom>
              <a:avLst/>
              <a:gdLst>
                <a:gd name="T0" fmla="*/ 134 w 134"/>
                <a:gd name="T1" fmla="*/ 67 h 134"/>
                <a:gd name="T2" fmla="*/ 134 w 134"/>
                <a:gd name="T3" fmla="*/ 67 h 134"/>
                <a:gd name="T4" fmla="*/ 132 w 134"/>
                <a:gd name="T5" fmla="*/ 53 h 134"/>
                <a:gd name="T6" fmla="*/ 128 w 134"/>
                <a:gd name="T7" fmla="*/ 41 h 134"/>
                <a:gd name="T8" fmla="*/ 122 w 134"/>
                <a:gd name="T9" fmla="*/ 29 h 134"/>
                <a:gd name="T10" fmla="*/ 114 w 134"/>
                <a:gd name="T11" fmla="*/ 20 h 134"/>
                <a:gd name="T12" fmla="*/ 104 w 134"/>
                <a:gd name="T13" fmla="*/ 11 h 134"/>
                <a:gd name="T14" fmla="*/ 93 w 134"/>
                <a:gd name="T15" fmla="*/ 6 h 134"/>
                <a:gd name="T16" fmla="*/ 81 w 134"/>
                <a:gd name="T17" fmla="*/ 2 h 134"/>
                <a:gd name="T18" fmla="*/ 67 w 134"/>
                <a:gd name="T19" fmla="*/ 0 h 134"/>
                <a:gd name="T20" fmla="*/ 67 w 134"/>
                <a:gd name="T21" fmla="*/ 0 h 134"/>
                <a:gd name="T22" fmla="*/ 54 w 134"/>
                <a:gd name="T23" fmla="*/ 2 h 134"/>
                <a:gd name="T24" fmla="*/ 42 w 134"/>
                <a:gd name="T25" fmla="*/ 6 h 134"/>
                <a:gd name="T26" fmla="*/ 29 w 134"/>
                <a:gd name="T27" fmla="*/ 11 h 134"/>
                <a:gd name="T28" fmla="*/ 19 w 134"/>
                <a:gd name="T29" fmla="*/ 20 h 134"/>
                <a:gd name="T30" fmla="*/ 12 w 134"/>
                <a:gd name="T31" fmla="*/ 29 h 134"/>
                <a:gd name="T32" fmla="*/ 5 w 134"/>
                <a:gd name="T33" fmla="*/ 41 h 134"/>
                <a:gd name="T34" fmla="*/ 1 w 134"/>
                <a:gd name="T35" fmla="*/ 53 h 134"/>
                <a:gd name="T36" fmla="*/ 0 w 134"/>
                <a:gd name="T37" fmla="*/ 67 h 134"/>
                <a:gd name="T38" fmla="*/ 0 w 134"/>
                <a:gd name="T39" fmla="*/ 67 h 134"/>
                <a:gd name="T40" fmla="*/ 1 w 134"/>
                <a:gd name="T41" fmla="*/ 80 h 134"/>
                <a:gd name="T42" fmla="*/ 5 w 134"/>
                <a:gd name="T43" fmla="*/ 92 h 134"/>
                <a:gd name="T44" fmla="*/ 12 w 134"/>
                <a:gd name="T45" fmla="*/ 103 h 134"/>
                <a:gd name="T46" fmla="*/ 19 w 134"/>
                <a:gd name="T47" fmla="*/ 115 h 134"/>
                <a:gd name="T48" fmla="*/ 29 w 134"/>
                <a:gd name="T49" fmla="*/ 122 h 134"/>
                <a:gd name="T50" fmla="*/ 42 w 134"/>
                <a:gd name="T51" fmla="*/ 128 h 134"/>
                <a:gd name="T52" fmla="*/ 54 w 134"/>
                <a:gd name="T53" fmla="*/ 133 h 134"/>
                <a:gd name="T54" fmla="*/ 67 w 134"/>
                <a:gd name="T55" fmla="*/ 134 h 134"/>
                <a:gd name="T56" fmla="*/ 67 w 134"/>
                <a:gd name="T57" fmla="*/ 134 h 134"/>
                <a:gd name="T58" fmla="*/ 81 w 134"/>
                <a:gd name="T59" fmla="*/ 133 h 134"/>
                <a:gd name="T60" fmla="*/ 93 w 134"/>
                <a:gd name="T61" fmla="*/ 128 h 134"/>
                <a:gd name="T62" fmla="*/ 104 w 134"/>
                <a:gd name="T63" fmla="*/ 122 h 134"/>
                <a:gd name="T64" fmla="*/ 114 w 134"/>
                <a:gd name="T65" fmla="*/ 115 h 134"/>
                <a:gd name="T66" fmla="*/ 122 w 134"/>
                <a:gd name="T67" fmla="*/ 103 h 134"/>
                <a:gd name="T68" fmla="*/ 128 w 134"/>
                <a:gd name="T69" fmla="*/ 92 h 134"/>
                <a:gd name="T70" fmla="*/ 132 w 134"/>
                <a:gd name="T71" fmla="*/ 80 h 134"/>
                <a:gd name="T72" fmla="*/ 134 w 134"/>
                <a:gd name="T73" fmla="*/ 67 h 134"/>
                <a:gd name="T74" fmla="*/ 134 w 134"/>
                <a:gd name="T75" fmla="*/ 6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4" h="134">
                  <a:moveTo>
                    <a:pt x="134" y="67"/>
                  </a:moveTo>
                  <a:lnTo>
                    <a:pt x="134" y="67"/>
                  </a:lnTo>
                  <a:lnTo>
                    <a:pt x="132" y="53"/>
                  </a:lnTo>
                  <a:lnTo>
                    <a:pt x="128" y="41"/>
                  </a:lnTo>
                  <a:lnTo>
                    <a:pt x="122" y="29"/>
                  </a:lnTo>
                  <a:lnTo>
                    <a:pt x="114" y="20"/>
                  </a:lnTo>
                  <a:lnTo>
                    <a:pt x="104" y="11"/>
                  </a:lnTo>
                  <a:lnTo>
                    <a:pt x="93" y="6"/>
                  </a:lnTo>
                  <a:lnTo>
                    <a:pt x="81" y="2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54" y="2"/>
                  </a:lnTo>
                  <a:lnTo>
                    <a:pt x="42" y="6"/>
                  </a:lnTo>
                  <a:lnTo>
                    <a:pt x="29" y="11"/>
                  </a:lnTo>
                  <a:lnTo>
                    <a:pt x="19" y="20"/>
                  </a:lnTo>
                  <a:lnTo>
                    <a:pt x="12" y="29"/>
                  </a:lnTo>
                  <a:lnTo>
                    <a:pt x="5" y="41"/>
                  </a:lnTo>
                  <a:lnTo>
                    <a:pt x="1" y="53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1" y="80"/>
                  </a:lnTo>
                  <a:lnTo>
                    <a:pt x="5" y="92"/>
                  </a:lnTo>
                  <a:lnTo>
                    <a:pt x="12" y="103"/>
                  </a:lnTo>
                  <a:lnTo>
                    <a:pt x="19" y="115"/>
                  </a:lnTo>
                  <a:lnTo>
                    <a:pt x="29" y="122"/>
                  </a:lnTo>
                  <a:lnTo>
                    <a:pt x="42" y="128"/>
                  </a:lnTo>
                  <a:lnTo>
                    <a:pt x="54" y="133"/>
                  </a:lnTo>
                  <a:lnTo>
                    <a:pt x="67" y="134"/>
                  </a:lnTo>
                  <a:lnTo>
                    <a:pt x="67" y="134"/>
                  </a:lnTo>
                  <a:lnTo>
                    <a:pt x="81" y="133"/>
                  </a:lnTo>
                  <a:lnTo>
                    <a:pt x="93" y="128"/>
                  </a:lnTo>
                  <a:lnTo>
                    <a:pt x="104" y="122"/>
                  </a:lnTo>
                  <a:lnTo>
                    <a:pt x="114" y="115"/>
                  </a:lnTo>
                  <a:lnTo>
                    <a:pt x="122" y="103"/>
                  </a:lnTo>
                  <a:lnTo>
                    <a:pt x="128" y="92"/>
                  </a:lnTo>
                  <a:lnTo>
                    <a:pt x="132" y="80"/>
                  </a:lnTo>
                  <a:lnTo>
                    <a:pt x="134" y="67"/>
                  </a:lnTo>
                  <a:lnTo>
                    <a:pt x="134" y="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0F660F84-379D-4009-B277-C0C9FC431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" y="1754"/>
              <a:ext cx="90" cy="90"/>
            </a:xfrm>
            <a:custGeom>
              <a:avLst/>
              <a:gdLst>
                <a:gd name="T0" fmla="*/ 90 w 90"/>
                <a:gd name="T1" fmla="*/ 45 h 90"/>
                <a:gd name="T2" fmla="*/ 90 w 90"/>
                <a:gd name="T3" fmla="*/ 45 h 90"/>
                <a:gd name="T4" fmla="*/ 88 w 90"/>
                <a:gd name="T5" fmla="*/ 35 h 90"/>
                <a:gd name="T6" fmla="*/ 85 w 90"/>
                <a:gd name="T7" fmla="*/ 27 h 90"/>
                <a:gd name="T8" fmla="*/ 81 w 90"/>
                <a:gd name="T9" fmla="*/ 20 h 90"/>
                <a:gd name="T10" fmla="*/ 76 w 90"/>
                <a:gd name="T11" fmla="*/ 13 h 90"/>
                <a:gd name="T12" fmla="*/ 70 w 90"/>
                <a:gd name="T13" fmla="*/ 7 h 90"/>
                <a:gd name="T14" fmla="*/ 62 w 90"/>
                <a:gd name="T15" fmla="*/ 3 h 90"/>
                <a:gd name="T16" fmla="*/ 53 w 90"/>
                <a:gd name="T17" fmla="*/ 0 h 90"/>
                <a:gd name="T18" fmla="*/ 45 w 90"/>
                <a:gd name="T19" fmla="*/ 0 h 90"/>
                <a:gd name="T20" fmla="*/ 45 w 90"/>
                <a:gd name="T21" fmla="*/ 0 h 90"/>
                <a:gd name="T22" fmla="*/ 35 w 90"/>
                <a:gd name="T23" fmla="*/ 0 h 90"/>
                <a:gd name="T24" fmla="*/ 27 w 90"/>
                <a:gd name="T25" fmla="*/ 3 h 90"/>
                <a:gd name="T26" fmla="*/ 20 w 90"/>
                <a:gd name="T27" fmla="*/ 7 h 90"/>
                <a:gd name="T28" fmla="*/ 13 w 90"/>
                <a:gd name="T29" fmla="*/ 13 h 90"/>
                <a:gd name="T30" fmla="*/ 7 w 90"/>
                <a:gd name="T31" fmla="*/ 20 h 90"/>
                <a:gd name="T32" fmla="*/ 3 w 90"/>
                <a:gd name="T33" fmla="*/ 27 h 90"/>
                <a:gd name="T34" fmla="*/ 2 w 90"/>
                <a:gd name="T35" fmla="*/ 35 h 90"/>
                <a:gd name="T36" fmla="*/ 0 w 90"/>
                <a:gd name="T37" fmla="*/ 45 h 90"/>
                <a:gd name="T38" fmla="*/ 0 w 90"/>
                <a:gd name="T39" fmla="*/ 45 h 90"/>
                <a:gd name="T40" fmla="*/ 2 w 90"/>
                <a:gd name="T41" fmla="*/ 53 h 90"/>
                <a:gd name="T42" fmla="*/ 3 w 90"/>
                <a:gd name="T43" fmla="*/ 62 h 90"/>
                <a:gd name="T44" fmla="*/ 7 w 90"/>
                <a:gd name="T45" fmla="*/ 70 h 90"/>
                <a:gd name="T46" fmla="*/ 13 w 90"/>
                <a:gd name="T47" fmla="*/ 76 h 90"/>
                <a:gd name="T48" fmla="*/ 20 w 90"/>
                <a:gd name="T49" fmla="*/ 81 h 90"/>
                <a:gd name="T50" fmla="*/ 27 w 90"/>
                <a:gd name="T51" fmla="*/ 86 h 90"/>
                <a:gd name="T52" fmla="*/ 35 w 90"/>
                <a:gd name="T53" fmla="*/ 88 h 90"/>
                <a:gd name="T54" fmla="*/ 45 w 90"/>
                <a:gd name="T55" fmla="*/ 90 h 90"/>
                <a:gd name="T56" fmla="*/ 45 w 90"/>
                <a:gd name="T57" fmla="*/ 90 h 90"/>
                <a:gd name="T58" fmla="*/ 53 w 90"/>
                <a:gd name="T59" fmla="*/ 88 h 90"/>
                <a:gd name="T60" fmla="*/ 62 w 90"/>
                <a:gd name="T61" fmla="*/ 86 h 90"/>
                <a:gd name="T62" fmla="*/ 70 w 90"/>
                <a:gd name="T63" fmla="*/ 81 h 90"/>
                <a:gd name="T64" fmla="*/ 76 w 90"/>
                <a:gd name="T65" fmla="*/ 76 h 90"/>
                <a:gd name="T66" fmla="*/ 81 w 90"/>
                <a:gd name="T67" fmla="*/ 70 h 90"/>
                <a:gd name="T68" fmla="*/ 85 w 90"/>
                <a:gd name="T69" fmla="*/ 62 h 90"/>
                <a:gd name="T70" fmla="*/ 88 w 90"/>
                <a:gd name="T71" fmla="*/ 53 h 90"/>
                <a:gd name="T72" fmla="*/ 90 w 90"/>
                <a:gd name="T73" fmla="*/ 45 h 90"/>
                <a:gd name="T74" fmla="*/ 90 w 90"/>
                <a:gd name="T75" fmla="*/ 4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0" h="90">
                  <a:moveTo>
                    <a:pt x="90" y="45"/>
                  </a:moveTo>
                  <a:lnTo>
                    <a:pt x="90" y="45"/>
                  </a:lnTo>
                  <a:lnTo>
                    <a:pt x="88" y="35"/>
                  </a:lnTo>
                  <a:lnTo>
                    <a:pt x="85" y="27"/>
                  </a:lnTo>
                  <a:lnTo>
                    <a:pt x="81" y="20"/>
                  </a:lnTo>
                  <a:lnTo>
                    <a:pt x="76" y="13"/>
                  </a:lnTo>
                  <a:lnTo>
                    <a:pt x="70" y="7"/>
                  </a:lnTo>
                  <a:lnTo>
                    <a:pt x="62" y="3"/>
                  </a:lnTo>
                  <a:lnTo>
                    <a:pt x="53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35" y="0"/>
                  </a:lnTo>
                  <a:lnTo>
                    <a:pt x="27" y="3"/>
                  </a:lnTo>
                  <a:lnTo>
                    <a:pt x="20" y="7"/>
                  </a:lnTo>
                  <a:lnTo>
                    <a:pt x="13" y="13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2" y="3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2" y="53"/>
                  </a:lnTo>
                  <a:lnTo>
                    <a:pt x="3" y="62"/>
                  </a:lnTo>
                  <a:lnTo>
                    <a:pt x="7" y="70"/>
                  </a:lnTo>
                  <a:lnTo>
                    <a:pt x="13" y="76"/>
                  </a:lnTo>
                  <a:lnTo>
                    <a:pt x="20" y="81"/>
                  </a:lnTo>
                  <a:lnTo>
                    <a:pt x="27" y="86"/>
                  </a:lnTo>
                  <a:lnTo>
                    <a:pt x="35" y="88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53" y="88"/>
                  </a:lnTo>
                  <a:lnTo>
                    <a:pt x="62" y="86"/>
                  </a:lnTo>
                  <a:lnTo>
                    <a:pt x="70" y="81"/>
                  </a:lnTo>
                  <a:lnTo>
                    <a:pt x="76" y="76"/>
                  </a:lnTo>
                  <a:lnTo>
                    <a:pt x="81" y="70"/>
                  </a:lnTo>
                  <a:lnTo>
                    <a:pt x="85" y="62"/>
                  </a:lnTo>
                  <a:lnTo>
                    <a:pt x="88" y="53"/>
                  </a:lnTo>
                  <a:lnTo>
                    <a:pt x="90" y="45"/>
                  </a:lnTo>
                  <a:lnTo>
                    <a:pt x="90" y="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80CEDA71-3E2B-456C-8D94-696AC0C8A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" y="1473"/>
              <a:ext cx="178" cy="177"/>
            </a:xfrm>
            <a:custGeom>
              <a:avLst/>
              <a:gdLst>
                <a:gd name="T0" fmla="*/ 178 w 178"/>
                <a:gd name="T1" fmla="*/ 89 h 177"/>
                <a:gd name="T2" fmla="*/ 178 w 178"/>
                <a:gd name="T3" fmla="*/ 89 h 177"/>
                <a:gd name="T4" fmla="*/ 177 w 178"/>
                <a:gd name="T5" fmla="*/ 79 h 177"/>
                <a:gd name="T6" fmla="*/ 176 w 178"/>
                <a:gd name="T7" fmla="*/ 71 h 177"/>
                <a:gd name="T8" fmla="*/ 174 w 178"/>
                <a:gd name="T9" fmla="*/ 63 h 177"/>
                <a:gd name="T10" fmla="*/ 171 w 178"/>
                <a:gd name="T11" fmla="*/ 54 h 177"/>
                <a:gd name="T12" fmla="*/ 167 w 178"/>
                <a:gd name="T13" fmla="*/ 46 h 177"/>
                <a:gd name="T14" fmla="*/ 163 w 178"/>
                <a:gd name="T15" fmla="*/ 39 h 177"/>
                <a:gd name="T16" fmla="*/ 152 w 178"/>
                <a:gd name="T17" fmla="*/ 26 h 177"/>
                <a:gd name="T18" fmla="*/ 138 w 178"/>
                <a:gd name="T19" fmla="*/ 15 h 177"/>
                <a:gd name="T20" fmla="*/ 131 w 178"/>
                <a:gd name="T21" fmla="*/ 11 h 177"/>
                <a:gd name="T22" fmla="*/ 124 w 178"/>
                <a:gd name="T23" fmla="*/ 7 h 177"/>
                <a:gd name="T24" fmla="*/ 116 w 178"/>
                <a:gd name="T25" fmla="*/ 4 h 177"/>
                <a:gd name="T26" fmla="*/ 107 w 178"/>
                <a:gd name="T27" fmla="*/ 1 h 177"/>
                <a:gd name="T28" fmla="*/ 98 w 178"/>
                <a:gd name="T29" fmla="*/ 0 h 177"/>
                <a:gd name="T30" fmla="*/ 89 w 178"/>
                <a:gd name="T31" fmla="*/ 0 h 177"/>
                <a:gd name="T32" fmla="*/ 89 w 178"/>
                <a:gd name="T33" fmla="*/ 0 h 177"/>
                <a:gd name="T34" fmla="*/ 79 w 178"/>
                <a:gd name="T35" fmla="*/ 0 h 177"/>
                <a:gd name="T36" fmla="*/ 71 w 178"/>
                <a:gd name="T37" fmla="*/ 1 h 177"/>
                <a:gd name="T38" fmla="*/ 63 w 178"/>
                <a:gd name="T39" fmla="*/ 4 h 177"/>
                <a:gd name="T40" fmla="*/ 54 w 178"/>
                <a:gd name="T41" fmla="*/ 7 h 177"/>
                <a:gd name="T42" fmla="*/ 46 w 178"/>
                <a:gd name="T43" fmla="*/ 11 h 177"/>
                <a:gd name="T44" fmla="*/ 39 w 178"/>
                <a:gd name="T45" fmla="*/ 15 h 177"/>
                <a:gd name="T46" fmla="*/ 26 w 178"/>
                <a:gd name="T47" fmla="*/ 26 h 177"/>
                <a:gd name="T48" fmla="*/ 15 w 178"/>
                <a:gd name="T49" fmla="*/ 39 h 177"/>
                <a:gd name="T50" fmla="*/ 11 w 178"/>
                <a:gd name="T51" fmla="*/ 46 h 177"/>
                <a:gd name="T52" fmla="*/ 7 w 178"/>
                <a:gd name="T53" fmla="*/ 54 h 177"/>
                <a:gd name="T54" fmla="*/ 4 w 178"/>
                <a:gd name="T55" fmla="*/ 63 h 177"/>
                <a:gd name="T56" fmla="*/ 1 w 178"/>
                <a:gd name="T57" fmla="*/ 71 h 177"/>
                <a:gd name="T58" fmla="*/ 0 w 178"/>
                <a:gd name="T59" fmla="*/ 79 h 177"/>
                <a:gd name="T60" fmla="*/ 0 w 178"/>
                <a:gd name="T61" fmla="*/ 89 h 177"/>
                <a:gd name="T62" fmla="*/ 0 w 178"/>
                <a:gd name="T63" fmla="*/ 89 h 177"/>
                <a:gd name="T64" fmla="*/ 0 w 178"/>
                <a:gd name="T65" fmla="*/ 97 h 177"/>
                <a:gd name="T66" fmla="*/ 1 w 178"/>
                <a:gd name="T67" fmla="*/ 107 h 177"/>
                <a:gd name="T68" fmla="*/ 4 w 178"/>
                <a:gd name="T69" fmla="*/ 116 h 177"/>
                <a:gd name="T70" fmla="*/ 7 w 178"/>
                <a:gd name="T71" fmla="*/ 124 h 177"/>
                <a:gd name="T72" fmla="*/ 11 w 178"/>
                <a:gd name="T73" fmla="*/ 131 h 177"/>
                <a:gd name="T74" fmla="*/ 15 w 178"/>
                <a:gd name="T75" fmla="*/ 138 h 177"/>
                <a:gd name="T76" fmla="*/ 26 w 178"/>
                <a:gd name="T77" fmla="*/ 152 h 177"/>
                <a:gd name="T78" fmla="*/ 39 w 178"/>
                <a:gd name="T79" fmla="*/ 163 h 177"/>
                <a:gd name="T80" fmla="*/ 46 w 178"/>
                <a:gd name="T81" fmla="*/ 167 h 177"/>
                <a:gd name="T82" fmla="*/ 54 w 178"/>
                <a:gd name="T83" fmla="*/ 170 h 177"/>
                <a:gd name="T84" fmla="*/ 63 w 178"/>
                <a:gd name="T85" fmla="*/ 174 h 177"/>
                <a:gd name="T86" fmla="*/ 71 w 178"/>
                <a:gd name="T87" fmla="*/ 175 h 177"/>
                <a:gd name="T88" fmla="*/ 79 w 178"/>
                <a:gd name="T89" fmla="*/ 177 h 177"/>
                <a:gd name="T90" fmla="*/ 89 w 178"/>
                <a:gd name="T91" fmla="*/ 177 h 177"/>
                <a:gd name="T92" fmla="*/ 89 w 178"/>
                <a:gd name="T93" fmla="*/ 177 h 177"/>
                <a:gd name="T94" fmla="*/ 98 w 178"/>
                <a:gd name="T95" fmla="*/ 177 h 177"/>
                <a:gd name="T96" fmla="*/ 107 w 178"/>
                <a:gd name="T97" fmla="*/ 175 h 177"/>
                <a:gd name="T98" fmla="*/ 116 w 178"/>
                <a:gd name="T99" fmla="*/ 174 h 177"/>
                <a:gd name="T100" fmla="*/ 124 w 178"/>
                <a:gd name="T101" fmla="*/ 170 h 177"/>
                <a:gd name="T102" fmla="*/ 131 w 178"/>
                <a:gd name="T103" fmla="*/ 167 h 177"/>
                <a:gd name="T104" fmla="*/ 138 w 178"/>
                <a:gd name="T105" fmla="*/ 163 h 177"/>
                <a:gd name="T106" fmla="*/ 152 w 178"/>
                <a:gd name="T107" fmla="*/ 152 h 177"/>
                <a:gd name="T108" fmla="*/ 163 w 178"/>
                <a:gd name="T109" fmla="*/ 138 h 177"/>
                <a:gd name="T110" fmla="*/ 167 w 178"/>
                <a:gd name="T111" fmla="*/ 131 h 177"/>
                <a:gd name="T112" fmla="*/ 171 w 178"/>
                <a:gd name="T113" fmla="*/ 124 h 177"/>
                <a:gd name="T114" fmla="*/ 174 w 178"/>
                <a:gd name="T115" fmla="*/ 116 h 177"/>
                <a:gd name="T116" fmla="*/ 176 w 178"/>
                <a:gd name="T117" fmla="*/ 107 h 177"/>
                <a:gd name="T118" fmla="*/ 177 w 178"/>
                <a:gd name="T119" fmla="*/ 97 h 177"/>
                <a:gd name="T120" fmla="*/ 178 w 178"/>
                <a:gd name="T121" fmla="*/ 89 h 177"/>
                <a:gd name="T122" fmla="*/ 178 w 178"/>
                <a:gd name="T123" fmla="*/ 8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" h="177">
                  <a:moveTo>
                    <a:pt x="178" y="89"/>
                  </a:moveTo>
                  <a:lnTo>
                    <a:pt x="178" y="89"/>
                  </a:lnTo>
                  <a:lnTo>
                    <a:pt x="177" y="79"/>
                  </a:lnTo>
                  <a:lnTo>
                    <a:pt x="176" y="71"/>
                  </a:lnTo>
                  <a:lnTo>
                    <a:pt x="174" y="63"/>
                  </a:lnTo>
                  <a:lnTo>
                    <a:pt x="171" y="54"/>
                  </a:lnTo>
                  <a:lnTo>
                    <a:pt x="167" y="46"/>
                  </a:lnTo>
                  <a:lnTo>
                    <a:pt x="163" y="39"/>
                  </a:lnTo>
                  <a:lnTo>
                    <a:pt x="152" y="26"/>
                  </a:lnTo>
                  <a:lnTo>
                    <a:pt x="138" y="15"/>
                  </a:lnTo>
                  <a:lnTo>
                    <a:pt x="131" y="11"/>
                  </a:lnTo>
                  <a:lnTo>
                    <a:pt x="124" y="7"/>
                  </a:lnTo>
                  <a:lnTo>
                    <a:pt x="116" y="4"/>
                  </a:lnTo>
                  <a:lnTo>
                    <a:pt x="107" y="1"/>
                  </a:lnTo>
                  <a:lnTo>
                    <a:pt x="98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79" y="0"/>
                  </a:lnTo>
                  <a:lnTo>
                    <a:pt x="71" y="1"/>
                  </a:lnTo>
                  <a:lnTo>
                    <a:pt x="63" y="4"/>
                  </a:lnTo>
                  <a:lnTo>
                    <a:pt x="54" y="7"/>
                  </a:lnTo>
                  <a:lnTo>
                    <a:pt x="46" y="11"/>
                  </a:lnTo>
                  <a:lnTo>
                    <a:pt x="39" y="15"/>
                  </a:lnTo>
                  <a:lnTo>
                    <a:pt x="26" y="26"/>
                  </a:lnTo>
                  <a:lnTo>
                    <a:pt x="15" y="39"/>
                  </a:lnTo>
                  <a:lnTo>
                    <a:pt x="11" y="46"/>
                  </a:lnTo>
                  <a:lnTo>
                    <a:pt x="7" y="54"/>
                  </a:lnTo>
                  <a:lnTo>
                    <a:pt x="4" y="63"/>
                  </a:lnTo>
                  <a:lnTo>
                    <a:pt x="1" y="71"/>
                  </a:lnTo>
                  <a:lnTo>
                    <a:pt x="0" y="79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7"/>
                  </a:lnTo>
                  <a:lnTo>
                    <a:pt x="1" y="107"/>
                  </a:lnTo>
                  <a:lnTo>
                    <a:pt x="4" y="116"/>
                  </a:lnTo>
                  <a:lnTo>
                    <a:pt x="7" y="124"/>
                  </a:lnTo>
                  <a:lnTo>
                    <a:pt x="11" y="131"/>
                  </a:lnTo>
                  <a:lnTo>
                    <a:pt x="15" y="138"/>
                  </a:lnTo>
                  <a:lnTo>
                    <a:pt x="26" y="152"/>
                  </a:lnTo>
                  <a:lnTo>
                    <a:pt x="39" y="163"/>
                  </a:lnTo>
                  <a:lnTo>
                    <a:pt x="46" y="167"/>
                  </a:lnTo>
                  <a:lnTo>
                    <a:pt x="54" y="170"/>
                  </a:lnTo>
                  <a:lnTo>
                    <a:pt x="63" y="174"/>
                  </a:lnTo>
                  <a:lnTo>
                    <a:pt x="71" y="175"/>
                  </a:lnTo>
                  <a:lnTo>
                    <a:pt x="79" y="177"/>
                  </a:lnTo>
                  <a:lnTo>
                    <a:pt x="89" y="177"/>
                  </a:lnTo>
                  <a:lnTo>
                    <a:pt x="89" y="177"/>
                  </a:lnTo>
                  <a:lnTo>
                    <a:pt x="98" y="177"/>
                  </a:lnTo>
                  <a:lnTo>
                    <a:pt x="107" y="175"/>
                  </a:lnTo>
                  <a:lnTo>
                    <a:pt x="116" y="174"/>
                  </a:lnTo>
                  <a:lnTo>
                    <a:pt x="124" y="170"/>
                  </a:lnTo>
                  <a:lnTo>
                    <a:pt x="131" y="167"/>
                  </a:lnTo>
                  <a:lnTo>
                    <a:pt x="138" y="163"/>
                  </a:lnTo>
                  <a:lnTo>
                    <a:pt x="152" y="152"/>
                  </a:lnTo>
                  <a:lnTo>
                    <a:pt x="163" y="138"/>
                  </a:lnTo>
                  <a:lnTo>
                    <a:pt x="167" y="131"/>
                  </a:lnTo>
                  <a:lnTo>
                    <a:pt x="171" y="124"/>
                  </a:lnTo>
                  <a:lnTo>
                    <a:pt x="174" y="116"/>
                  </a:lnTo>
                  <a:lnTo>
                    <a:pt x="176" y="107"/>
                  </a:lnTo>
                  <a:lnTo>
                    <a:pt x="177" y="97"/>
                  </a:lnTo>
                  <a:lnTo>
                    <a:pt x="178" y="89"/>
                  </a:lnTo>
                  <a:lnTo>
                    <a:pt x="178" y="8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3FA9E15F-402B-4774-B323-8767690F9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" y="1257"/>
              <a:ext cx="134" cy="133"/>
            </a:xfrm>
            <a:custGeom>
              <a:avLst/>
              <a:gdLst>
                <a:gd name="T0" fmla="*/ 134 w 134"/>
                <a:gd name="T1" fmla="*/ 66 h 133"/>
                <a:gd name="T2" fmla="*/ 134 w 134"/>
                <a:gd name="T3" fmla="*/ 66 h 133"/>
                <a:gd name="T4" fmla="*/ 133 w 134"/>
                <a:gd name="T5" fmla="*/ 53 h 133"/>
                <a:gd name="T6" fmla="*/ 129 w 134"/>
                <a:gd name="T7" fmla="*/ 40 h 133"/>
                <a:gd name="T8" fmla="*/ 122 w 134"/>
                <a:gd name="T9" fmla="*/ 29 h 133"/>
                <a:gd name="T10" fmla="*/ 115 w 134"/>
                <a:gd name="T11" fmla="*/ 19 h 133"/>
                <a:gd name="T12" fmla="*/ 105 w 134"/>
                <a:gd name="T13" fmla="*/ 11 h 133"/>
                <a:gd name="T14" fmla="*/ 92 w 134"/>
                <a:gd name="T15" fmla="*/ 5 h 133"/>
                <a:gd name="T16" fmla="*/ 80 w 134"/>
                <a:gd name="T17" fmla="*/ 1 h 133"/>
                <a:gd name="T18" fmla="*/ 67 w 134"/>
                <a:gd name="T19" fmla="*/ 0 h 133"/>
                <a:gd name="T20" fmla="*/ 67 w 134"/>
                <a:gd name="T21" fmla="*/ 0 h 133"/>
                <a:gd name="T22" fmla="*/ 53 w 134"/>
                <a:gd name="T23" fmla="*/ 1 h 133"/>
                <a:gd name="T24" fmla="*/ 41 w 134"/>
                <a:gd name="T25" fmla="*/ 5 h 133"/>
                <a:gd name="T26" fmla="*/ 30 w 134"/>
                <a:gd name="T27" fmla="*/ 11 h 133"/>
                <a:gd name="T28" fmla="*/ 20 w 134"/>
                <a:gd name="T29" fmla="*/ 19 h 133"/>
                <a:gd name="T30" fmla="*/ 11 w 134"/>
                <a:gd name="T31" fmla="*/ 29 h 133"/>
                <a:gd name="T32" fmla="*/ 6 w 134"/>
                <a:gd name="T33" fmla="*/ 40 h 133"/>
                <a:gd name="T34" fmla="*/ 2 w 134"/>
                <a:gd name="T35" fmla="*/ 53 h 133"/>
                <a:gd name="T36" fmla="*/ 0 w 134"/>
                <a:gd name="T37" fmla="*/ 66 h 133"/>
                <a:gd name="T38" fmla="*/ 0 w 134"/>
                <a:gd name="T39" fmla="*/ 66 h 133"/>
                <a:gd name="T40" fmla="*/ 2 w 134"/>
                <a:gd name="T41" fmla="*/ 80 h 133"/>
                <a:gd name="T42" fmla="*/ 6 w 134"/>
                <a:gd name="T43" fmla="*/ 93 h 133"/>
                <a:gd name="T44" fmla="*/ 11 w 134"/>
                <a:gd name="T45" fmla="*/ 104 h 133"/>
                <a:gd name="T46" fmla="*/ 20 w 134"/>
                <a:gd name="T47" fmla="*/ 114 h 133"/>
                <a:gd name="T48" fmla="*/ 30 w 134"/>
                <a:gd name="T49" fmla="*/ 122 h 133"/>
                <a:gd name="T50" fmla="*/ 41 w 134"/>
                <a:gd name="T51" fmla="*/ 128 h 133"/>
                <a:gd name="T52" fmla="*/ 53 w 134"/>
                <a:gd name="T53" fmla="*/ 132 h 133"/>
                <a:gd name="T54" fmla="*/ 67 w 134"/>
                <a:gd name="T55" fmla="*/ 133 h 133"/>
                <a:gd name="T56" fmla="*/ 67 w 134"/>
                <a:gd name="T57" fmla="*/ 133 h 133"/>
                <a:gd name="T58" fmla="*/ 80 w 134"/>
                <a:gd name="T59" fmla="*/ 132 h 133"/>
                <a:gd name="T60" fmla="*/ 92 w 134"/>
                <a:gd name="T61" fmla="*/ 128 h 133"/>
                <a:gd name="T62" fmla="*/ 105 w 134"/>
                <a:gd name="T63" fmla="*/ 122 h 133"/>
                <a:gd name="T64" fmla="*/ 115 w 134"/>
                <a:gd name="T65" fmla="*/ 114 h 133"/>
                <a:gd name="T66" fmla="*/ 122 w 134"/>
                <a:gd name="T67" fmla="*/ 104 h 133"/>
                <a:gd name="T68" fmla="*/ 129 w 134"/>
                <a:gd name="T69" fmla="*/ 93 h 133"/>
                <a:gd name="T70" fmla="*/ 133 w 134"/>
                <a:gd name="T71" fmla="*/ 80 h 133"/>
                <a:gd name="T72" fmla="*/ 134 w 134"/>
                <a:gd name="T73" fmla="*/ 66 h 133"/>
                <a:gd name="T74" fmla="*/ 134 w 134"/>
                <a:gd name="T75" fmla="*/ 6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4" h="133">
                  <a:moveTo>
                    <a:pt x="134" y="66"/>
                  </a:moveTo>
                  <a:lnTo>
                    <a:pt x="134" y="66"/>
                  </a:lnTo>
                  <a:lnTo>
                    <a:pt x="133" y="53"/>
                  </a:lnTo>
                  <a:lnTo>
                    <a:pt x="129" y="40"/>
                  </a:lnTo>
                  <a:lnTo>
                    <a:pt x="122" y="29"/>
                  </a:lnTo>
                  <a:lnTo>
                    <a:pt x="115" y="19"/>
                  </a:lnTo>
                  <a:lnTo>
                    <a:pt x="105" y="11"/>
                  </a:lnTo>
                  <a:lnTo>
                    <a:pt x="92" y="5"/>
                  </a:lnTo>
                  <a:lnTo>
                    <a:pt x="80" y="1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53" y="1"/>
                  </a:lnTo>
                  <a:lnTo>
                    <a:pt x="41" y="5"/>
                  </a:lnTo>
                  <a:lnTo>
                    <a:pt x="30" y="11"/>
                  </a:lnTo>
                  <a:lnTo>
                    <a:pt x="20" y="19"/>
                  </a:lnTo>
                  <a:lnTo>
                    <a:pt x="11" y="29"/>
                  </a:lnTo>
                  <a:lnTo>
                    <a:pt x="6" y="40"/>
                  </a:lnTo>
                  <a:lnTo>
                    <a:pt x="2" y="53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2" y="80"/>
                  </a:lnTo>
                  <a:lnTo>
                    <a:pt x="6" y="93"/>
                  </a:lnTo>
                  <a:lnTo>
                    <a:pt x="11" y="104"/>
                  </a:lnTo>
                  <a:lnTo>
                    <a:pt x="20" y="114"/>
                  </a:lnTo>
                  <a:lnTo>
                    <a:pt x="30" y="122"/>
                  </a:lnTo>
                  <a:lnTo>
                    <a:pt x="41" y="128"/>
                  </a:lnTo>
                  <a:lnTo>
                    <a:pt x="53" y="132"/>
                  </a:lnTo>
                  <a:lnTo>
                    <a:pt x="67" y="133"/>
                  </a:lnTo>
                  <a:lnTo>
                    <a:pt x="67" y="133"/>
                  </a:lnTo>
                  <a:lnTo>
                    <a:pt x="80" y="132"/>
                  </a:lnTo>
                  <a:lnTo>
                    <a:pt x="92" y="128"/>
                  </a:lnTo>
                  <a:lnTo>
                    <a:pt x="105" y="122"/>
                  </a:lnTo>
                  <a:lnTo>
                    <a:pt x="115" y="114"/>
                  </a:lnTo>
                  <a:lnTo>
                    <a:pt x="122" y="104"/>
                  </a:lnTo>
                  <a:lnTo>
                    <a:pt x="129" y="93"/>
                  </a:lnTo>
                  <a:lnTo>
                    <a:pt x="133" y="80"/>
                  </a:lnTo>
                  <a:lnTo>
                    <a:pt x="134" y="66"/>
                  </a:lnTo>
                  <a:lnTo>
                    <a:pt x="134" y="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46328478-51B1-4D73-94B6-8BA216FB3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" y="1043"/>
              <a:ext cx="89" cy="89"/>
            </a:xfrm>
            <a:custGeom>
              <a:avLst/>
              <a:gdLst>
                <a:gd name="T0" fmla="*/ 89 w 89"/>
                <a:gd name="T1" fmla="*/ 45 h 89"/>
                <a:gd name="T2" fmla="*/ 89 w 89"/>
                <a:gd name="T3" fmla="*/ 45 h 89"/>
                <a:gd name="T4" fmla="*/ 87 w 89"/>
                <a:gd name="T5" fmla="*/ 35 h 89"/>
                <a:gd name="T6" fmla="*/ 85 w 89"/>
                <a:gd name="T7" fmla="*/ 27 h 89"/>
                <a:gd name="T8" fmla="*/ 80 w 89"/>
                <a:gd name="T9" fmla="*/ 20 h 89"/>
                <a:gd name="T10" fmla="*/ 75 w 89"/>
                <a:gd name="T11" fmla="*/ 13 h 89"/>
                <a:gd name="T12" fmla="*/ 69 w 89"/>
                <a:gd name="T13" fmla="*/ 7 h 89"/>
                <a:gd name="T14" fmla="*/ 61 w 89"/>
                <a:gd name="T15" fmla="*/ 3 h 89"/>
                <a:gd name="T16" fmla="*/ 53 w 89"/>
                <a:gd name="T17" fmla="*/ 0 h 89"/>
                <a:gd name="T18" fmla="*/ 44 w 89"/>
                <a:gd name="T19" fmla="*/ 0 h 89"/>
                <a:gd name="T20" fmla="*/ 44 w 89"/>
                <a:gd name="T21" fmla="*/ 0 h 89"/>
                <a:gd name="T22" fmla="*/ 34 w 89"/>
                <a:gd name="T23" fmla="*/ 0 h 89"/>
                <a:gd name="T24" fmla="*/ 26 w 89"/>
                <a:gd name="T25" fmla="*/ 3 h 89"/>
                <a:gd name="T26" fmla="*/ 19 w 89"/>
                <a:gd name="T27" fmla="*/ 7 h 89"/>
                <a:gd name="T28" fmla="*/ 12 w 89"/>
                <a:gd name="T29" fmla="*/ 13 h 89"/>
                <a:gd name="T30" fmla="*/ 7 w 89"/>
                <a:gd name="T31" fmla="*/ 20 h 89"/>
                <a:gd name="T32" fmla="*/ 2 w 89"/>
                <a:gd name="T33" fmla="*/ 27 h 89"/>
                <a:gd name="T34" fmla="*/ 1 w 89"/>
                <a:gd name="T35" fmla="*/ 35 h 89"/>
                <a:gd name="T36" fmla="*/ 0 w 89"/>
                <a:gd name="T37" fmla="*/ 45 h 89"/>
                <a:gd name="T38" fmla="*/ 0 w 89"/>
                <a:gd name="T39" fmla="*/ 45 h 89"/>
                <a:gd name="T40" fmla="*/ 1 w 89"/>
                <a:gd name="T41" fmla="*/ 53 h 89"/>
                <a:gd name="T42" fmla="*/ 2 w 89"/>
                <a:gd name="T43" fmla="*/ 61 h 89"/>
                <a:gd name="T44" fmla="*/ 7 w 89"/>
                <a:gd name="T45" fmla="*/ 70 h 89"/>
                <a:gd name="T46" fmla="*/ 12 w 89"/>
                <a:gd name="T47" fmla="*/ 75 h 89"/>
                <a:gd name="T48" fmla="*/ 19 w 89"/>
                <a:gd name="T49" fmla="*/ 81 h 89"/>
                <a:gd name="T50" fmla="*/ 26 w 89"/>
                <a:gd name="T51" fmla="*/ 85 h 89"/>
                <a:gd name="T52" fmla="*/ 34 w 89"/>
                <a:gd name="T53" fmla="*/ 88 h 89"/>
                <a:gd name="T54" fmla="*/ 44 w 89"/>
                <a:gd name="T55" fmla="*/ 89 h 89"/>
                <a:gd name="T56" fmla="*/ 44 w 89"/>
                <a:gd name="T57" fmla="*/ 89 h 89"/>
                <a:gd name="T58" fmla="*/ 53 w 89"/>
                <a:gd name="T59" fmla="*/ 88 h 89"/>
                <a:gd name="T60" fmla="*/ 61 w 89"/>
                <a:gd name="T61" fmla="*/ 85 h 89"/>
                <a:gd name="T62" fmla="*/ 69 w 89"/>
                <a:gd name="T63" fmla="*/ 81 h 89"/>
                <a:gd name="T64" fmla="*/ 75 w 89"/>
                <a:gd name="T65" fmla="*/ 75 h 89"/>
                <a:gd name="T66" fmla="*/ 80 w 89"/>
                <a:gd name="T67" fmla="*/ 70 h 89"/>
                <a:gd name="T68" fmla="*/ 85 w 89"/>
                <a:gd name="T69" fmla="*/ 61 h 89"/>
                <a:gd name="T70" fmla="*/ 87 w 89"/>
                <a:gd name="T71" fmla="*/ 53 h 89"/>
                <a:gd name="T72" fmla="*/ 89 w 89"/>
                <a:gd name="T73" fmla="*/ 45 h 89"/>
                <a:gd name="T74" fmla="*/ 89 w 89"/>
                <a:gd name="T75" fmla="*/ 4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89">
                  <a:moveTo>
                    <a:pt x="89" y="45"/>
                  </a:moveTo>
                  <a:lnTo>
                    <a:pt x="89" y="45"/>
                  </a:lnTo>
                  <a:lnTo>
                    <a:pt x="87" y="35"/>
                  </a:lnTo>
                  <a:lnTo>
                    <a:pt x="85" y="27"/>
                  </a:lnTo>
                  <a:lnTo>
                    <a:pt x="80" y="20"/>
                  </a:lnTo>
                  <a:lnTo>
                    <a:pt x="75" y="13"/>
                  </a:lnTo>
                  <a:lnTo>
                    <a:pt x="69" y="7"/>
                  </a:lnTo>
                  <a:lnTo>
                    <a:pt x="61" y="3"/>
                  </a:lnTo>
                  <a:lnTo>
                    <a:pt x="53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4" y="0"/>
                  </a:lnTo>
                  <a:lnTo>
                    <a:pt x="26" y="3"/>
                  </a:lnTo>
                  <a:lnTo>
                    <a:pt x="19" y="7"/>
                  </a:lnTo>
                  <a:lnTo>
                    <a:pt x="12" y="13"/>
                  </a:lnTo>
                  <a:lnTo>
                    <a:pt x="7" y="20"/>
                  </a:lnTo>
                  <a:lnTo>
                    <a:pt x="2" y="27"/>
                  </a:lnTo>
                  <a:lnTo>
                    <a:pt x="1" y="3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53"/>
                  </a:lnTo>
                  <a:lnTo>
                    <a:pt x="2" y="61"/>
                  </a:lnTo>
                  <a:lnTo>
                    <a:pt x="7" y="70"/>
                  </a:lnTo>
                  <a:lnTo>
                    <a:pt x="12" y="75"/>
                  </a:lnTo>
                  <a:lnTo>
                    <a:pt x="19" y="81"/>
                  </a:lnTo>
                  <a:lnTo>
                    <a:pt x="26" y="85"/>
                  </a:lnTo>
                  <a:lnTo>
                    <a:pt x="34" y="88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53" y="88"/>
                  </a:lnTo>
                  <a:lnTo>
                    <a:pt x="61" y="85"/>
                  </a:lnTo>
                  <a:lnTo>
                    <a:pt x="69" y="81"/>
                  </a:lnTo>
                  <a:lnTo>
                    <a:pt x="75" y="75"/>
                  </a:lnTo>
                  <a:lnTo>
                    <a:pt x="80" y="70"/>
                  </a:lnTo>
                  <a:lnTo>
                    <a:pt x="85" y="61"/>
                  </a:lnTo>
                  <a:lnTo>
                    <a:pt x="87" y="53"/>
                  </a:lnTo>
                  <a:lnTo>
                    <a:pt x="89" y="45"/>
                  </a:lnTo>
                  <a:lnTo>
                    <a:pt x="89" y="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22040926-7DC3-4AA2-BC67-56DE97630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7" y="821"/>
              <a:ext cx="211" cy="476"/>
            </a:xfrm>
            <a:custGeom>
              <a:avLst/>
              <a:gdLst>
                <a:gd name="T0" fmla="*/ 0 w 211"/>
                <a:gd name="T1" fmla="*/ 476 h 476"/>
                <a:gd name="T2" fmla="*/ 0 w 211"/>
                <a:gd name="T3" fmla="*/ 0 h 476"/>
                <a:gd name="T4" fmla="*/ 211 w 211"/>
                <a:gd name="T5" fmla="*/ 0 h 476"/>
                <a:gd name="T6" fmla="*/ 211 w 211"/>
                <a:gd name="T7" fmla="*/ 27 h 476"/>
                <a:gd name="T8" fmla="*/ 41 w 211"/>
                <a:gd name="T9" fmla="*/ 27 h 476"/>
                <a:gd name="T10" fmla="*/ 41 w 211"/>
                <a:gd name="T11" fmla="*/ 215 h 476"/>
                <a:gd name="T12" fmla="*/ 194 w 211"/>
                <a:gd name="T13" fmla="*/ 215 h 476"/>
                <a:gd name="T14" fmla="*/ 194 w 211"/>
                <a:gd name="T15" fmla="*/ 242 h 476"/>
                <a:gd name="T16" fmla="*/ 41 w 211"/>
                <a:gd name="T17" fmla="*/ 242 h 476"/>
                <a:gd name="T18" fmla="*/ 41 w 211"/>
                <a:gd name="T19" fmla="*/ 448 h 476"/>
                <a:gd name="T20" fmla="*/ 211 w 211"/>
                <a:gd name="T21" fmla="*/ 448 h 476"/>
                <a:gd name="T22" fmla="*/ 211 w 211"/>
                <a:gd name="T23" fmla="*/ 476 h 476"/>
                <a:gd name="T24" fmla="*/ 0 w 211"/>
                <a:gd name="T25" fmla="*/ 476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1" h="476">
                  <a:moveTo>
                    <a:pt x="0" y="476"/>
                  </a:moveTo>
                  <a:lnTo>
                    <a:pt x="0" y="0"/>
                  </a:lnTo>
                  <a:lnTo>
                    <a:pt x="211" y="0"/>
                  </a:lnTo>
                  <a:lnTo>
                    <a:pt x="211" y="27"/>
                  </a:lnTo>
                  <a:lnTo>
                    <a:pt x="41" y="27"/>
                  </a:lnTo>
                  <a:lnTo>
                    <a:pt x="41" y="215"/>
                  </a:lnTo>
                  <a:lnTo>
                    <a:pt x="194" y="215"/>
                  </a:lnTo>
                  <a:lnTo>
                    <a:pt x="194" y="242"/>
                  </a:lnTo>
                  <a:lnTo>
                    <a:pt x="41" y="242"/>
                  </a:lnTo>
                  <a:lnTo>
                    <a:pt x="41" y="448"/>
                  </a:lnTo>
                  <a:lnTo>
                    <a:pt x="211" y="448"/>
                  </a:lnTo>
                  <a:lnTo>
                    <a:pt x="211" y="476"/>
                  </a:lnTo>
                  <a:lnTo>
                    <a:pt x="0" y="47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BDC5A8D7-8151-487B-837B-F0A2B489F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3" y="753"/>
              <a:ext cx="247" cy="544"/>
            </a:xfrm>
            <a:custGeom>
              <a:avLst/>
              <a:gdLst>
                <a:gd name="T0" fmla="*/ 209 w 247"/>
                <a:gd name="T1" fmla="*/ 544 h 544"/>
                <a:gd name="T2" fmla="*/ 209 w 247"/>
                <a:gd name="T3" fmla="*/ 276 h 544"/>
                <a:gd name="T4" fmla="*/ 209 w 247"/>
                <a:gd name="T5" fmla="*/ 276 h 544"/>
                <a:gd name="T6" fmla="*/ 209 w 247"/>
                <a:gd name="T7" fmla="*/ 261 h 544"/>
                <a:gd name="T8" fmla="*/ 207 w 247"/>
                <a:gd name="T9" fmla="*/ 245 h 544"/>
                <a:gd name="T10" fmla="*/ 201 w 247"/>
                <a:gd name="T11" fmla="*/ 232 h 544"/>
                <a:gd name="T12" fmla="*/ 197 w 247"/>
                <a:gd name="T13" fmla="*/ 225 h 544"/>
                <a:gd name="T14" fmla="*/ 193 w 247"/>
                <a:gd name="T15" fmla="*/ 219 h 544"/>
                <a:gd name="T16" fmla="*/ 187 w 247"/>
                <a:gd name="T17" fmla="*/ 213 h 544"/>
                <a:gd name="T18" fmla="*/ 181 w 247"/>
                <a:gd name="T19" fmla="*/ 208 h 544"/>
                <a:gd name="T20" fmla="*/ 174 w 247"/>
                <a:gd name="T21" fmla="*/ 204 h 544"/>
                <a:gd name="T22" fmla="*/ 166 w 247"/>
                <a:gd name="T23" fmla="*/ 199 h 544"/>
                <a:gd name="T24" fmla="*/ 158 w 247"/>
                <a:gd name="T25" fmla="*/ 197 h 544"/>
                <a:gd name="T26" fmla="*/ 147 w 247"/>
                <a:gd name="T27" fmla="*/ 195 h 544"/>
                <a:gd name="T28" fmla="*/ 137 w 247"/>
                <a:gd name="T29" fmla="*/ 194 h 544"/>
                <a:gd name="T30" fmla="*/ 124 w 247"/>
                <a:gd name="T31" fmla="*/ 192 h 544"/>
                <a:gd name="T32" fmla="*/ 124 w 247"/>
                <a:gd name="T33" fmla="*/ 192 h 544"/>
                <a:gd name="T34" fmla="*/ 101 w 247"/>
                <a:gd name="T35" fmla="*/ 194 h 544"/>
                <a:gd name="T36" fmla="*/ 78 w 247"/>
                <a:gd name="T37" fmla="*/ 199 h 544"/>
                <a:gd name="T38" fmla="*/ 57 w 247"/>
                <a:gd name="T39" fmla="*/ 206 h 544"/>
                <a:gd name="T40" fmla="*/ 38 w 247"/>
                <a:gd name="T41" fmla="*/ 218 h 544"/>
                <a:gd name="T42" fmla="*/ 38 w 247"/>
                <a:gd name="T43" fmla="*/ 544 h 544"/>
                <a:gd name="T44" fmla="*/ 0 w 247"/>
                <a:gd name="T45" fmla="*/ 544 h 544"/>
                <a:gd name="T46" fmla="*/ 0 w 247"/>
                <a:gd name="T47" fmla="*/ 0 h 544"/>
                <a:gd name="T48" fmla="*/ 38 w 247"/>
                <a:gd name="T49" fmla="*/ 0 h 544"/>
                <a:gd name="T50" fmla="*/ 38 w 247"/>
                <a:gd name="T51" fmla="*/ 194 h 544"/>
                <a:gd name="T52" fmla="*/ 38 w 247"/>
                <a:gd name="T53" fmla="*/ 194 h 544"/>
                <a:gd name="T54" fmla="*/ 57 w 247"/>
                <a:gd name="T55" fmla="*/ 183 h 544"/>
                <a:gd name="T56" fmla="*/ 78 w 247"/>
                <a:gd name="T57" fmla="*/ 176 h 544"/>
                <a:gd name="T58" fmla="*/ 89 w 247"/>
                <a:gd name="T59" fmla="*/ 172 h 544"/>
                <a:gd name="T60" fmla="*/ 102 w 247"/>
                <a:gd name="T61" fmla="*/ 170 h 544"/>
                <a:gd name="T62" fmla="*/ 113 w 247"/>
                <a:gd name="T63" fmla="*/ 169 h 544"/>
                <a:gd name="T64" fmla="*/ 126 w 247"/>
                <a:gd name="T65" fmla="*/ 167 h 544"/>
                <a:gd name="T66" fmla="*/ 126 w 247"/>
                <a:gd name="T67" fmla="*/ 167 h 544"/>
                <a:gd name="T68" fmla="*/ 144 w 247"/>
                <a:gd name="T69" fmla="*/ 169 h 544"/>
                <a:gd name="T70" fmla="*/ 159 w 247"/>
                <a:gd name="T71" fmla="*/ 170 h 544"/>
                <a:gd name="T72" fmla="*/ 173 w 247"/>
                <a:gd name="T73" fmla="*/ 174 h 544"/>
                <a:gd name="T74" fmla="*/ 186 w 247"/>
                <a:gd name="T75" fmla="*/ 179 h 544"/>
                <a:gd name="T76" fmla="*/ 197 w 247"/>
                <a:gd name="T77" fmla="*/ 183 h 544"/>
                <a:gd name="T78" fmla="*/ 207 w 247"/>
                <a:gd name="T79" fmla="*/ 190 h 544"/>
                <a:gd name="T80" fmla="*/ 215 w 247"/>
                <a:gd name="T81" fmla="*/ 195 h 544"/>
                <a:gd name="T82" fmla="*/ 222 w 247"/>
                <a:gd name="T83" fmla="*/ 204 h 544"/>
                <a:gd name="T84" fmla="*/ 229 w 247"/>
                <a:gd name="T85" fmla="*/ 212 h 544"/>
                <a:gd name="T86" fmla="*/ 234 w 247"/>
                <a:gd name="T87" fmla="*/ 220 h 544"/>
                <a:gd name="T88" fmla="*/ 239 w 247"/>
                <a:gd name="T89" fmla="*/ 229 h 544"/>
                <a:gd name="T90" fmla="*/ 241 w 247"/>
                <a:gd name="T91" fmla="*/ 239 h 544"/>
                <a:gd name="T92" fmla="*/ 246 w 247"/>
                <a:gd name="T93" fmla="*/ 257 h 544"/>
                <a:gd name="T94" fmla="*/ 247 w 247"/>
                <a:gd name="T95" fmla="*/ 275 h 544"/>
                <a:gd name="T96" fmla="*/ 247 w 247"/>
                <a:gd name="T97" fmla="*/ 544 h 544"/>
                <a:gd name="T98" fmla="*/ 209 w 247"/>
                <a:gd name="T99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7" h="544">
                  <a:moveTo>
                    <a:pt x="209" y="544"/>
                  </a:moveTo>
                  <a:lnTo>
                    <a:pt x="209" y="276"/>
                  </a:lnTo>
                  <a:lnTo>
                    <a:pt x="209" y="276"/>
                  </a:lnTo>
                  <a:lnTo>
                    <a:pt x="209" y="261"/>
                  </a:lnTo>
                  <a:lnTo>
                    <a:pt x="207" y="245"/>
                  </a:lnTo>
                  <a:lnTo>
                    <a:pt x="201" y="232"/>
                  </a:lnTo>
                  <a:lnTo>
                    <a:pt x="197" y="225"/>
                  </a:lnTo>
                  <a:lnTo>
                    <a:pt x="193" y="219"/>
                  </a:lnTo>
                  <a:lnTo>
                    <a:pt x="187" y="213"/>
                  </a:lnTo>
                  <a:lnTo>
                    <a:pt x="181" y="208"/>
                  </a:lnTo>
                  <a:lnTo>
                    <a:pt x="174" y="204"/>
                  </a:lnTo>
                  <a:lnTo>
                    <a:pt x="166" y="199"/>
                  </a:lnTo>
                  <a:lnTo>
                    <a:pt x="158" y="197"/>
                  </a:lnTo>
                  <a:lnTo>
                    <a:pt x="147" y="195"/>
                  </a:lnTo>
                  <a:lnTo>
                    <a:pt x="137" y="194"/>
                  </a:lnTo>
                  <a:lnTo>
                    <a:pt x="124" y="192"/>
                  </a:lnTo>
                  <a:lnTo>
                    <a:pt x="124" y="192"/>
                  </a:lnTo>
                  <a:lnTo>
                    <a:pt x="101" y="194"/>
                  </a:lnTo>
                  <a:lnTo>
                    <a:pt x="78" y="199"/>
                  </a:lnTo>
                  <a:lnTo>
                    <a:pt x="57" y="206"/>
                  </a:lnTo>
                  <a:lnTo>
                    <a:pt x="38" y="218"/>
                  </a:lnTo>
                  <a:lnTo>
                    <a:pt x="38" y="544"/>
                  </a:lnTo>
                  <a:lnTo>
                    <a:pt x="0" y="544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94"/>
                  </a:lnTo>
                  <a:lnTo>
                    <a:pt x="38" y="194"/>
                  </a:lnTo>
                  <a:lnTo>
                    <a:pt x="57" y="183"/>
                  </a:lnTo>
                  <a:lnTo>
                    <a:pt x="78" y="176"/>
                  </a:lnTo>
                  <a:lnTo>
                    <a:pt x="89" y="172"/>
                  </a:lnTo>
                  <a:lnTo>
                    <a:pt x="102" y="170"/>
                  </a:lnTo>
                  <a:lnTo>
                    <a:pt x="113" y="169"/>
                  </a:lnTo>
                  <a:lnTo>
                    <a:pt x="126" y="167"/>
                  </a:lnTo>
                  <a:lnTo>
                    <a:pt x="126" y="167"/>
                  </a:lnTo>
                  <a:lnTo>
                    <a:pt x="144" y="169"/>
                  </a:lnTo>
                  <a:lnTo>
                    <a:pt x="159" y="170"/>
                  </a:lnTo>
                  <a:lnTo>
                    <a:pt x="173" y="174"/>
                  </a:lnTo>
                  <a:lnTo>
                    <a:pt x="186" y="179"/>
                  </a:lnTo>
                  <a:lnTo>
                    <a:pt x="197" y="183"/>
                  </a:lnTo>
                  <a:lnTo>
                    <a:pt x="207" y="190"/>
                  </a:lnTo>
                  <a:lnTo>
                    <a:pt x="215" y="195"/>
                  </a:lnTo>
                  <a:lnTo>
                    <a:pt x="222" y="204"/>
                  </a:lnTo>
                  <a:lnTo>
                    <a:pt x="229" y="212"/>
                  </a:lnTo>
                  <a:lnTo>
                    <a:pt x="234" y="220"/>
                  </a:lnTo>
                  <a:lnTo>
                    <a:pt x="239" y="229"/>
                  </a:lnTo>
                  <a:lnTo>
                    <a:pt x="241" y="239"/>
                  </a:lnTo>
                  <a:lnTo>
                    <a:pt x="246" y="257"/>
                  </a:lnTo>
                  <a:lnTo>
                    <a:pt x="247" y="275"/>
                  </a:lnTo>
                  <a:lnTo>
                    <a:pt x="247" y="544"/>
                  </a:lnTo>
                  <a:lnTo>
                    <a:pt x="209" y="54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1B0AF79C-E0AE-4785-A97E-06D1E8C39F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42" y="916"/>
              <a:ext cx="275" cy="388"/>
            </a:xfrm>
            <a:custGeom>
              <a:avLst/>
              <a:gdLst>
                <a:gd name="T0" fmla="*/ 35 w 275"/>
                <a:gd name="T1" fmla="*/ 212 h 388"/>
                <a:gd name="T2" fmla="*/ 39 w 275"/>
                <a:gd name="T3" fmla="*/ 244 h 388"/>
                <a:gd name="T4" fmla="*/ 45 w 275"/>
                <a:gd name="T5" fmla="*/ 272 h 388"/>
                <a:gd name="T6" fmla="*/ 56 w 275"/>
                <a:gd name="T7" fmla="*/ 297 h 388"/>
                <a:gd name="T8" fmla="*/ 70 w 275"/>
                <a:gd name="T9" fmla="*/ 320 h 388"/>
                <a:gd name="T10" fmla="*/ 87 w 275"/>
                <a:gd name="T11" fmla="*/ 336 h 388"/>
                <a:gd name="T12" fmla="*/ 108 w 275"/>
                <a:gd name="T13" fmla="*/ 349 h 388"/>
                <a:gd name="T14" fmla="*/ 133 w 275"/>
                <a:gd name="T15" fmla="*/ 356 h 388"/>
                <a:gd name="T16" fmla="*/ 161 w 275"/>
                <a:gd name="T17" fmla="*/ 359 h 388"/>
                <a:gd name="T18" fmla="*/ 173 w 275"/>
                <a:gd name="T19" fmla="*/ 359 h 388"/>
                <a:gd name="T20" fmla="*/ 209 w 275"/>
                <a:gd name="T21" fmla="*/ 352 h 388"/>
                <a:gd name="T22" fmla="*/ 250 w 275"/>
                <a:gd name="T23" fmla="*/ 336 h 388"/>
                <a:gd name="T24" fmla="*/ 261 w 275"/>
                <a:gd name="T25" fmla="*/ 361 h 388"/>
                <a:gd name="T26" fmla="*/ 241 w 275"/>
                <a:gd name="T27" fmla="*/ 371 h 388"/>
                <a:gd name="T28" fmla="*/ 216 w 275"/>
                <a:gd name="T29" fmla="*/ 380 h 388"/>
                <a:gd name="T30" fmla="*/ 188 w 275"/>
                <a:gd name="T31" fmla="*/ 385 h 388"/>
                <a:gd name="T32" fmla="*/ 159 w 275"/>
                <a:gd name="T33" fmla="*/ 388 h 388"/>
                <a:gd name="T34" fmla="*/ 141 w 275"/>
                <a:gd name="T35" fmla="*/ 387 h 388"/>
                <a:gd name="T36" fmla="*/ 108 w 275"/>
                <a:gd name="T37" fmla="*/ 380 h 388"/>
                <a:gd name="T38" fmla="*/ 78 w 275"/>
                <a:gd name="T39" fmla="*/ 367 h 388"/>
                <a:gd name="T40" fmla="*/ 53 w 275"/>
                <a:gd name="T41" fmla="*/ 349 h 388"/>
                <a:gd name="T42" fmla="*/ 32 w 275"/>
                <a:gd name="T43" fmla="*/ 324 h 388"/>
                <a:gd name="T44" fmla="*/ 17 w 275"/>
                <a:gd name="T45" fmla="*/ 293 h 388"/>
                <a:gd name="T46" fmla="*/ 6 w 275"/>
                <a:gd name="T47" fmla="*/ 258 h 388"/>
                <a:gd name="T48" fmla="*/ 0 w 275"/>
                <a:gd name="T49" fmla="*/ 216 h 388"/>
                <a:gd name="T50" fmla="*/ 0 w 275"/>
                <a:gd name="T51" fmla="*/ 193 h 388"/>
                <a:gd name="T52" fmla="*/ 1 w 275"/>
                <a:gd name="T53" fmla="*/ 151 h 388"/>
                <a:gd name="T54" fmla="*/ 10 w 275"/>
                <a:gd name="T55" fmla="*/ 113 h 388"/>
                <a:gd name="T56" fmla="*/ 21 w 275"/>
                <a:gd name="T57" fmla="*/ 81 h 388"/>
                <a:gd name="T58" fmla="*/ 38 w 275"/>
                <a:gd name="T59" fmla="*/ 53 h 388"/>
                <a:gd name="T60" fmla="*/ 57 w 275"/>
                <a:gd name="T61" fmla="*/ 31 h 388"/>
                <a:gd name="T62" fmla="*/ 81 w 275"/>
                <a:gd name="T63" fmla="*/ 14 h 388"/>
                <a:gd name="T64" fmla="*/ 109 w 275"/>
                <a:gd name="T65" fmla="*/ 4 h 388"/>
                <a:gd name="T66" fmla="*/ 141 w 275"/>
                <a:gd name="T67" fmla="*/ 0 h 388"/>
                <a:gd name="T68" fmla="*/ 156 w 275"/>
                <a:gd name="T69" fmla="*/ 2 h 388"/>
                <a:gd name="T70" fmla="*/ 184 w 275"/>
                <a:gd name="T71" fmla="*/ 7 h 388"/>
                <a:gd name="T72" fmla="*/ 208 w 275"/>
                <a:gd name="T73" fmla="*/ 17 h 388"/>
                <a:gd name="T74" fmla="*/ 229 w 275"/>
                <a:gd name="T75" fmla="*/ 32 h 388"/>
                <a:gd name="T76" fmla="*/ 247 w 275"/>
                <a:gd name="T77" fmla="*/ 55 h 388"/>
                <a:gd name="T78" fmla="*/ 260 w 275"/>
                <a:gd name="T79" fmla="*/ 81 h 388"/>
                <a:gd name="T80" fmla="*/ 269 w 275"/>
                <a:gd name="T81" fmla="*/ 115 h 388"/>
                <a:gd name="T82" fmla="*/ 274 w 275"/>
                <a:gd name="T83" fmla="*/ 154 h 388"/>
                <a:gd name="T84" fmla="*/ 35 w 275"/>
                <a:gd name="T85" fmla="*/ 212 h 388"/>
                <a:gd name="T86" fmla="*/ 141 w 275"/>
                <a:gd name="T87" fmla="*/ 27 h 388"/>
                <a:gd name="T88" fmla="*/ 116 w 275"/>
                <a:gd name="T89" fmla="*/ 29 h 388"/>
                <a:gd name="T90" fmla="*/ 95 w 275"/>
                <a:gd name="T91" fmla="*/ 38 h 388"/>
                <a:gd name="T92" fmla="*/ 77 w 275"/>
                <a:gd name="T93" fmla="*/ 52 h 388"/>
                <a:gd name="T94" fmla="*/ 61 w 275"/>
                <a:gd name="T95" fmla="*/ 71 h 388"/>
                <a:gd name="T96" fmla="*/ 49 w 275"/>
                <a:gd name="T97" fmla="*/ 95 h 388"/>
                <a:gd name="T98" fmla="*/ 41 w 275"/>
                <a:gd name="T99" fmla="*/ 122 h 388"/>
                <a:gd name="T100" fmla="*/ 36 w 275"/>
                <a:gd name="T101" fmla="*/ 154 h 388"/>
                <a:gd name="T102" fmla="*/ 35 w 275"/>
                <a:gd name="T103" fmla="*/ 187 h 388"/>
                <a:gd name="T104" fmla="*/ 237 w 275"/>
                <a:gd name="T105" fmla="*/ 156 h 388"/>
                <a:gd name="T106" fmla="*/ 234 w 275"/>
                <a:gd name="T107" fmla="*/ 113 h 388"/>
                <a:gd name="T108" fmla="*/ 227 w 275"/>
                <a:gd name="T109" fmla="*/ 89 h 388"/>
                <a:gd name="T110" fmla="*/ 219 w 275"/>
                <a:gd name="T111" fmla="*/ 69 h 388"/>
                <a:gd name="T112" fmla="*/ 207 w 275"/>
                <a:gd name="T113" fmla="*/ 52 h 388"/>
                <a:gd name="T114" fmla="*/ 193 w 275"/>
                <a:gd name="T115" fmla="*/ 39 h 388"/>
                <a:gd name="T116" fmla="*/ 174 w 275"/>
                <a:gd name="T117" fmla="*/ 31 h 388"/>
                <a:gd name="T118" fmla="*/ 152 w 275"/>
                <a:gd name="T119" fmla="*/ 27 h 388"/>
                <a:gd name="T120" fmla="*/ 141 w 275"/>
                <a:gd name="T121" fmla="*/ 27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5" h="388">
                  <a:moveTo>
                    <a:pt x="35" y="212"/>
                  </a:moveTo>
                  <a:lnTo>
                    <a:pt x="35" y="212"/>
                  </a:lnTo>
                  <a:lnTo>
                    <a:pt x="36" y="228"/>
                  </a:lnTo>
                  <a:lnTo>
                    <a:pt x="39" y="244"/>
                  </a:lnTo>
                  <a:lnTo>
                    <a:pt x="42" y="258"/>
                  </a:lnTo>
                  <a:lnTo>
                    <a:pt x="45" y="272"/>
                  </a:lnTo>
                  <a:lnTo>
                    <a:pt x="50" y="286"/>
                  </a:lnTo>
                  <a:lnTo>
                    <a:pt x="56" y="297"/>
                  </a:lnTo>
                  <a:lnTo>
                    <a:pt x="63" y="308"/>
                  </a:lnTo>
                  <a:lnTo>
                    <a:pt x="70" y="320"/>
                  </a:lnTo>
                  <a:lnTo>
                    <a:pt x="78" y="328"/>
                  </a:lnTo>
                  <a:lnTo>
                    <a:pt x="87" y="336"/>
                  </a:lnTo>
                  <a:lnTo>
                    <a:pt x="96" y="343"/>
                  </a:lnTo>
                  <a:lnTo>
                    <a:pt x="108" y="349"/>
                  </a:lnTo>
                  <a:lnTo>
                    <a:pt x="120" y="353"/>
                  </a:lnTo>
                  <a:lnTo>
                    <a:pt x="133" y="356"/>
                  </a:lnTo>
                  <a:lnTo>
                    <a:pt x="145" y="359"/>
                  </a:lnTo>
                  <a:lnTo>
                    <a:pt x="161" y="359"/>
                  </a:lnTo>
                  <a:lnTo>
                    <a:pt x="161" y="359"/>
                  </a:lnTo>
                  <a:lnTo>
                    <a:pt x="173" y="359"/>
                  </a:lnTo>
                  <a:lnTo>
                    <a:pt x="186" y="357"/>
                  </a:lnTo>
                  <a:lnTo>
                    <a:pt x="209" y="352"/>
                  </a:lnTo>
                  <a:lnTo>
                    <a:pt x="232" y="345"/>
                  </a:lnTo>
                  <a:lnTo>
                    <a:pt x="250" y="336"/>
                  </a:lnTo>
                  <a:lnTo>
                    <a:pt x="261" y="361"/>
                  </a:lnTo>
                  <a:lnTo>
                    <a:pt x="261" y="361"/>
                  </a:lnTo>
                  <a:lnTo>
                    <a:pt x="253" y="367"/>
                  </a:lnTo>
                  <a:lnTo>
                    <a:pt x="241" y="371"/>
                  </a:lnTo>
                  <a:lnTo>
                    <a:pt x="230" y="375"/>
                  </a:lnTo>
                  <a:lnTo>
                    <a:pt x="216" y="380"/>
                  </a:lnTo>
                  <a:lnTo>
                    <a:pt x="204" y="382"/>
                  </a:lnTo>
                  <a:lnTo>
                    <a:pt x="188" y="385"/>
                  </a:lnTo>
                  <a:lnTo>
                    <a:pt x="174" y="387"/>
                  </a:lnTo>
                  <a:lnTo>
                    <a:pt x="159" y="388"/>
                  </a:lnTo>
                  <a:lnTo>
                    <a:pt x="159" y="388"/>
                  </a:lnTo>
                  <a:lnTo>
                    <a:pt x="141" y="387"/>
                  </a:lnTo>
                  <a:lnTo>
                    <a:pt x="124" y="384"/>
                  </a:lnTo>
                  <a:lnTo>
                    <a:pt x="108" y="380"/>
                  </a:lnTo>
                  <a:lnTo>
                    <a:pt x="92" y="375"/>
                  </a:lnTo>
                  <a:lnTo>
                    <a:pt x="78" y="367"/>
                  </a:lnTo>
                  <a:lnTo>
                    <a:pt x="64" y="359"/>
                  </a:lnTo>
                  <a:lnTo>
                    <a:pt x="53" y="349"/>
                  </a:lnTo>
                  <a:lnTo>
                    <a:pt x="42" y="338"/>
                  </a:lnTo>
                  <a:lnTo>
                    <a:pt x="32" y="324"/>
                  </a:lnTo>
                  <a:lnTo>
                    <a:pt x="24" y="310"/>
                  </a:lnTo>
                  <a:lnTo>
                    <a:pt x="17" y="293"/>
                  </a:lnTo>
                  <a:lnTo>
                    <a:pt x="11" y="276"/>
                  </a:lnTo>
                  <a:lnTo>
                    <a:pt x="6" y="258"/>
                  </a:lnTo>
                  <a:lnTo>
                    <a:pt x="3" y="237"/>
                  </a:lnTo>
                  <a:lnTo>
                    <a:pt x="0" y="216"/>
                  </a:lnTo>
                  <a:lnTo>
                    <a:pt x="0" y="193"/>
                  </a:lnTo>
                  <a:lnTo>
                    <a:pt x="0" y="193"/>
                  </a:lnTo>
                  <a:lnTo>
                    <a:pt x="0" y="172"/>
                  </a:lnTo>
                  <a:lnTo>
                    <a:pt x="1" y="151"/>
                  </a:lnTo>
                  <a:lnTo>
                    <a:pt x="6" y="131"/>
                  </a:lnTo>
                  <a:lnTo>
                    <a:pt x="10" y="113"/>
                  </a:lnTo>
                  <a:lnTo>
                    <a:pt x="14" y="96"/>
                  </a:lnTo>
                  <a:lnTo>
                    <a:pt x="21" y="81"/>
                  </a:lnTo>
                  <a:lnTo>
                    <a:pt x="28" y="66"/>
                  </a:lnTo>
                  <a:lnTo>
                    <a:pt x="38" y="53"/>
                  </a:lnTo>
                  <a:lnTo>
                    <a:pt x="46" y="41"/>
                  </a:lnTo>
                  <a:lnTo>
                    <a:pt x="57" y="31"/>
                  </a:lnTo>
                  <a:lnTo>
                    <a:pt x="68" y="23"/>
                  </a:lnTo>
                  <a:lnTo>
                    <a:pt x="81" y="14"/>
                  </a:lnTo>
                  <a:lnTo>
                    <a:pt x="95" y="9"/>
                  </a:lnTo>
                  <a:lnTo>
                    <a:pt x="109" y="4"/>
                  </a:lnTo>
                  <a:lnTo>
                    <a:pt x="124" y="2"/>
                  </a:lnTo>
                  <a:lnTo>
                    <a:pt x="141" y="0"/>
                  </a:lnTo>
                  <a:lnTo>
                    <a:pt x="141" y="0"/>
                  </a:lnTo>
                  <a:lnTo>
                    <a:pt x="156" y="2"/>
                  </a:lnTo>
                  <a:lnTo>
                    <a:pt x="170" y="3"/>
                  </a:lnTo>
                  <a:lnTo>
                    <a:pt x="184" y="7"/>
                  </a:lnTo>
                  <a:lnTo>
                    <a:pt x="197" y="11"/>
                  </a:lnTo>
                  <a:lnTo>
                    <a:pt x="208" y="17"/>
                  </a:lnTo>
                  <a:lnTo>
                    <a:pt x="219" y="24"/>
                  </a:lnTo>
                  <a:lnTo>
                    <a:pt x="229" y="32"/>
                  </a:lnTo>
                  <a:lnTo>
                    <a:pt x="239" y="42"/>
                  </a:lnTo>
                  <a:lnTo>
                    <a:pt x="247" y="55"/>
                  </a:lnTo>
                  <a:lnTo>
                    <a:pt x="254" y="67"/>
                  </a:lnTo>
                  <a:lnTo>
                    <a:pt x="260" y="81"/>
                  </a:lnTo>
                  <a:lnTo>
                    <a:pt x="265" y="96"/>
                  </a:lnTo>
                  <a:lnTo>
                    <a:pt x="269" y="115"/>
                  </a:lnTo>
                  <a:lnTo>
                    <a:pt x="272" y="133"/>
                  </a:lnTo>
                  <a:lnTo>
                    <a:pt x="274" y="154"/>
                  </a:lnTo>
                  <a:lnTo>
                    <a:pt x="275" y="175"/>
                  </a:lnTo>
                  <a:lnTo>
                    <a:pt x="35" y="212"/>
                  </a:lnTo>
                  <a:close/>
                  <a:moveTo>
                    <a:pt x="141" y="27"/>
                  </a:moveTo>
                  <a:lnTo>
                    <a:pt x="141" y="27"/>
                  </a:lnTo>
                  <a:lnTo>
                    <a:pt x="128" y="27"/>
                  </a:lnTo>
                  <a:lnTo>
                    <a:pt x="116" y="29"/>
                  </a:lnTo>
                  <a:lnTo>
                    <a:pt x="105" y="34"/>
                  </a:lnTo>
                  <a:lnTo>
                    <a:pt x="95" y="38"/>
                  </a:lnTo>
                  <a:lnTo>
                    <a:pt x="85" y="45"/>
                  </a:lnTo>
                  <a:lnTo>
                    <a:pt x="77" y="52"/>
                  </a:lnTo>
                  <a:lnTo>
                    <a:pt x="68" y="62"/>
                  </a:lnTo>
                  <a:lnTo>
                    <a:pt x="61" y="71"/>
                  </a:lnTo>
                  <a:lnTo>
                    <a:pt x="54" y="82"/>
                  </a:lnTo>
                  <a:lnTo>
                    <a:pt x="49" y="95"/>
                  </a:lnTo>
                  <a:lnTo>
                    <a:pt x="45" y="108"/>
                  </a:lnTo>
                  <a:lnTo>
                    <a:pt x="41" y="122"/>
                  </a:lnTo>
                  <a:lnTo>
                    <a:pt x="38" y="137"/>
                  </a:lnTo>
                  <a:lnTo>
                    <a:pt x="36" y="154"/>
                  </a:lnTo>
                  <a:lnTo>
                    <a:pt x="35" y="170"/>
                  </a:lnTo>
                  <a:lnTo>
                    <a:pt x="35" y="187"/>
                  </a:lnTo>
                  <a:lnTo>
                    <a:pt x="237" y="156"/>
                  </a:lnTo>
                  <a:lnTo>
                    <a:pt x="237" y="156"/>
                  </a:lnTo>
                  <a:lnTo>
                    <a:pt x="236" y="127"/>
                  </a:lnTo>
                  <a:lnTo>
                    <a:pt x="234" y="113"/>
                  </a:lnTo>
                  <a:lnTo>
                    <a:pt x="232" y="101"/>
                  </a:lnTo>
                  <a:lnTo>
                    <a:pt x="227" y="89"/>
                  </a:lnTo>
                  <a:lnTo>
                    <a:pt x="223" y="78"/>
                  </a:lnTo>
                  <a:lnTo>
                    <a:pt x="219" y="69"/>
                  </a:lnTo>
                  <a:lnTo>
                    <a:pt x="214" y="60"/>
                  </a:lnTo>
                  <a:lnTo>
                    <a:pt x="207" y="52"/>
                  </a:lnTo>
                  <a:lnTo>
                    <a:pt x="200" y="46"/>
                  </a:lnTo>
                  <a:lnTo>
                    <a:pt x="193" y="39"/>
                  </a:lnTo>
                  <a:lnTo>
                    <a:pt x="183" y="35"/>
                  </a:lnTo>
                  <a:lnTo>
                    <a:pt x="174" y="31"/>
                  </a:lnTo>
                  <a:lnTo>
                    <a:pt x="163" y="28"/>
                  </a:lnTo>
                  <a:lnTo>
                    <a:pt x="152" y="27"/>
                  </a:lnTo>
                  <a:lnTo>
                    <a:pt x="141" y="27"/>
                  </a:lnTo>
                  <a:lnTo>
                    <a:pt x="141" y="2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0C179AF8-EF97-46DB-B73D-6C729FC9E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1" y="923"/>
              <a:ext cx="240" cy="381"/>
            </a:xfrm>
            <a:custGeom>
              <a:avLst/>
              <a:gdLst>
                <a:gd name="T0" fmla="*/ 125 w 240"/>
                <a:gd name="T1" fmla="*/ 381 h 381"/>
                <a:gd name="T2" fmla="*/ 125 w 240"/>
                <a:gd name="T3" fmla="*/ 381 h 381"/>
                <a:gd name="T4" fmla="*/ 109 w 240"/>
                <a:gd name="T5" fmla="*/ 380 h 381"/>
                <a:gd name="T6" fmla="*/ 95 w 240"/>
                <a:gd name="T7" fmla="*/ 378 h 381"/>
                <a:gd name="T8" fmla="*/ 83 w 240"/>
                <a:gd name="T9" fmla="*/ 377 h 381"/>
                <a:gd name="T10" fmla="*/ 72 w 240"/>
                <a:gd name="T11" fmla="*/ 374 h 381"/>
                <a:gd name="T12" fmla="*/ 60 w 240"/>
                <a:gd name="T13" fmla="*/ 370 h 381"/>
                <a:gd name="T14" fmla="*/ 49 w 240"/>
                <a:gd name="T15" fmla="*/ 364 h 381"/>
                <a:gd name="T16" fmla="*/ 41 w 240"/>
                <a:gd name="T17" fmla="*/ 359 h 381"/>
                <a:gd name="T18" fmla="*/ 33 w 240"/>
                <a:gd name="T19" fmla="*/ 352 h 381"/>
                <a:gd name="T20" fmla="*/ 26 w 240"/>
                <a:gd name="T21" fmla="*/ 345 h 381"/>
                <a:gd name="T22" fmla="*/ 19 w 240"/>
                <a:gd name="T23" fmla="*/ 335 h 381"/>
                <a:gd name="T24" fmla="*/ 13 w 240"/>
                <a:gd name="T25" fmla="*/ 327 h 381"/>
                <a:gd name="T26" fmla="*/ 9 w 240"/>
                <a:gd name="T27" fmla="*/ 315 h 381"/>
                <a:gd name="T28" fmla="*/ 5 w 240"/>
                <a:gd name="T29" fmla="*/ 304 h 381"/>
                <a:gd name="T30" fmla="*/ 2 w 240"/>
                <a:gd name="T31" fmla="*/ 292 h 381"/>
                <a:gd name="T32" fmla="*/ 0 w 240"/>
                <a:gd name="T33" fmla="*/ 278 h 381"/>
                <a:gd name="T34" fmla="*/ 0 w 240"/>
                <a:gd name="T35" fmla="*/ 264 h 381"/>
                <a:gd name="T36" fmla="*/ 0 w 240"/>
                <a:gd name="T37" fmla="*/ 0 h 381"/>
                <a:gd name="T38" fmla="*/ 38 w 240"/>
                <a:gd name="T39" fmla="*/ 0 h 381"/>
                <a:gd name="T40" fmla="*/ 38 w 240"/>
                <a:gd name="T41" fmla="*/ 264 h 381"/>
                <a:gd name="T42" fmla="*/ 38 w 240"/>
                <a:gd name="T43" fmla="*/ 264 h 381"/>
                <a:gd name="T44" fmla="*/ 40 w 240"/>
                <a:gd name="T45" fmla="*/ 285 h 381"/>
                <a:gd name="T46" fmla="*/ 42 w 240"/>
                <a:gd name="T47" fmla="*/ 303 h 381"/>
                <a:gd name="T48" fmla="*/ 47 w 240"/>
                <a:gd name="T49" fmla="*/ 311 h 381"/>
                <a:gd name="T50" fmla="*/ 49 w 240"/>
                <a:gd name="T51" fmla="*/ 318 h 381"/>
                <a:gd name="T52" fmla="*/ 53 w 240"/>
                <a:gd name="T53" fmla="*/ 325 h 381"/>
                <a:gd name="T54" fmla="*/ 59 w 240"/>
                <a:gd name="T55" fmla="*/ 331 h 381"/>
                <a:gd name="T56" fmla="*/ 65 w 240"/>
                <a:gd name="T57" fmla="*/ 336 h 381"/>
                <a:gd name="T58" fmla="*/ 70 w 240"/>
                <a:gd name="T59" fmla="*/ 342 h 381"/>
                <a:gd name="T60" fmla="*/ 77 w 240"/>
                <a:gd name="T61" fmla="*/ 345 h 381"/>
                <a:gd name="T62" fmla="*/ 86 w 240"/>
                <a:gd name="T63" fmla="*/ 349 h 381"/>
                <a:gd name="T64" fmla="*/ 94 w 240"/>
                <a:gd name="T65" fmla="*/ 350 h 381"/>
                <a:gd name="T66" fmla="*/ 104 w 240"/>
                <a:gd name="T67" fmla="*/ 353 h 381"/>
                <a:gd name="T68" fmla="*/ 125 w 240"/>
                <a:gd name="T69" fmla="*/ 354 h 381"/>
                <a:gd name="T70" fmla="*/ 125 w 240"/>
                <a:gd name="T71" fmla="*/ 354 h 381"/>
                <a:gd name="T72" fmla="*/ 146 w 240"/>
                <a:gd name="T73" fmla="*/ 353 h 381"/>
                <a:gd name="T74" fmla="*/ 166 w 240"/>
                <a:gd name="T75" fmla="*/ 350 h 381"/>
                <a:gd name="T76" fmla="*/ 186 w 240"/>
                <a:gd name="T77" fmla="*/ 346 h 381"/>
                <a:gd name="T78" fmla="*/ 203 w 240"/>
                <a:gd name="T79" fmla="*/ 339 h 381"/>
                <a:gd name="T80" fmla="*/ 203 w 240"/>
                <a:gd name="T81" fmla="*/ 0 h 381"/>
                <a:gd name="T82" fmla="*/ 240 w 240"/>
                <a:gd name="T83" fmla="*/ 0 h 381"/>
                <a:gd name="T84" fmla="*/ 240 w 240"/>
                <a:gd name="T85" fmla="*/ 353 h 381"/>
                <a:gd name="T86" fmla="*/ 240 w 240"/>
                <a:gd name="T87" fmla="*/ 353 h 381"/>
                <a:gd name="T88" fmla="*/ 229 w 240"/>
                <a:gd name="T89" fmla="*/ 359 h 381"/>
                <a:gd name="T90" fmla="*/ 217 w 240"/>
                <a:gd name="T91" fmla="*/ 363 h 381"/>
                <a:gd name="T92" fmla="*/ 204 w 240"/>
                <a:gd name="T93" fmla="*/ 368 h 381"/>
                <a:gd name="T94" fmla="*/ 189 w 240"/>
                <a:gd name="T95" fmla="*/ 373 h 381"/>
                <a:gd name="T96" fmla="*/ 173 w 240"/>
                <a:gd name="T97" fmla="*/ 375 h 381"/>
                <a:gd name="T98" fmla="*/ 157 w 240"/>
                <a:gd name="T99" fmla="*/ 378 h 381"/>
                <a:gd name="T100" fmla="*/ 141 w 240"/>
                <a:gd name="T101" fmla="*/ 380 h 381"/>
                <a:gd name="T102" fmla="*/ 125 w 240"/>
                <a:gd name="T103" fmla="*/ 381 h 381"/>
                <a:gd name="T104" fmla="*/ 125 w 240"/>
                <a:gd name="T105" fmla="*/ 381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40" h="381">
                  <a:moveTo>
                    <a:pt x="125" y="381"/>
                  </a:moveTo>
                  <a:lnTo>
                    <a:pt x="125" y="381"/>
                  </a:lnTo>
                  <a:lnTo>
                    <a:pt x="109" y="380"/>
                  </a:lnTo>
                  <a:lnTo>
                    <a:pt x="95" y="378"/>
                  </a:lnTo>
                  <a:lnTo>
                    <a:pt x="83" y="377"/>
                  </a:lnTo>
                  <a:lnTo>
                    <a:pt x="72" y="374"/>
                  </a:lnTo>
                  <a:lnTo>
                    <a:pt x="60" y="370"/>
                  </a:lnTo>
                  <a:lnTo>
                    <a:pt x="49" y="364"/>
                  </a:lnTo>
                  <a:lnTo>
                    <a:pt x="41" y="359"/>
                  </a:lnTo>
                  <a:lnTo>
                    <a:pt x="33" y="352"/>
                  </a:lnTo>
                  <a:lnTo>
                    <a:pt x="26" y="345"/>
                  </a:lnTo>
                  <a:lnTo>
                    <a:pt x="19" y="335"/>
                  </a:lnTo>
                  <a:lnTo>
                    <a:pt x="13" y="327"/>
                  </a:lnTo>
                  <a:lnTo>
                    <a:pt x="9" y="315"/>
                  </a:lnTo>
                  <a:lnTo>
                    <a:pt x="5" y="304"/>
                  </a:lnTo>
                  <a:lnTo>
                    <a:pt x="2" y="292"/>
                  </a:lnTo>
                  <a:lnTo>
                    <a:pt x="0" y="278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264"/>
                  </a:lnTo>
                  <a:lnTo>
                    <a:pt x="38" y="264"/>
                  </a:lnTo>
                  <a:lnTo>
                    <a:pt x="40" y="285"/>
                  </a:lnTo>
                  <a:lnTo>
                    <a:pt x="42" y="303"/>
                  </a:lnTo>
                  <a:lnTo>
                    <a:pt x="47" y="311"/>
                  </a:lnTo>
                  <a:lnTo>
                    <a:pt x="49" y="318"/>
                  </a:lnTo>
                  <a:lnTo>
                    <a:pt x="53" y="325"/>
                  </a:lnTo>
                  <a:lnTo>
                    <a:pt x="59" y="331"/>
                  </a:lnTo>
                  <a:lnTo>
                    <a:pt x="65" y="336"/>
                  </a:lnTo>
                  <a:lnTo>
                    <a:pt x="70" y="342"/>
                  </a:lnTo>
                  <a:lnTo>
                    <a:pt x="77" y="345"/>
                  </a:lnTo>
                  <a:lnTo>
                    <a:pt x="86" y="349"/>
                  </a:lnTo>
                  <a:lnTo>
                    <a:pt x="94" y="350"/>
                  </a:lnTo>
                  <a:lnTo>
                    <a:pt x="104" y="353"/>
                  </a:lnTo>
                  <a:lnTo>
                    <a:pt x="125" y="354"/>
                  </a:lnTo>
                  <a:lnTo>
                    <a:pt x="125" y="354"/>
                  </a:lnTo>
                  <a:lnTo>
                    <a:pt x="146" y="353"/>
                  </a:lnTo>
                  <a:lnTo>
                    <a:pt x="166" y="350"/>
                  </a:lnTo>
                  <a:lnTo>
                    <a:pt x="186" y="346"/>
                  </a:lnTo>
                  <a:lnTo>
                    <a:pt x="203" y="339"/>
                  </a:lnTo>
                  <a:lnTo>
                    <a:pt x="203" y="0"/>
                  </a:lnTo>
                  <a:lnTo>
                    <a:pt x="240" y="0"/>
                  </a:lnTo>
                  <a:lnTo>
                    <a:pt x="240" y="353"/>
                  </a:lnTo>
                  <a:lnTo>
                    <a:pt x="240" y="353"/>
                  </a:lnTo>
                  <a:lnTo>
                    <a:pt x="229" y="359"/>
                  </a:lnTo>
                  <a:lnTo>
                    <a:pt x="217" y="363"/>
                  </a:lnTo>
                  <a:lnTo>
                    <a:pt x="204" y="368"/>
                  </a:lnTo>
                  <a:lnTo>
                    <a:pt x="189" y="373"/>
                  </a:lnTo>
                  <a:lnTo>
                    <a:pt x="173" y="375"/>
                  </a:lnTo>
                  <a:lnTo>
                    <a:pt x="157" y="378"/>
                  </a:lnTo>
                  <a:lnTo>
                    <a:pt x="141" y="380"/>
                  </a:lnTo>
                  <a:lnTo>
                    <a:pt x="125" y="381"/>
                  </a:lnTo>
                  <a:lnTo>
                    <a:pt x="125" y="38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BE1B7DBB-A408-4991-9C4A-2F82C120A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" y="916"/>
              <a:ext cx="247" cy="381"/>
            </a:xfrm>
            <a:custGeom>
              <a:avLst/>
              <a:gdLst>
                <a:gd name="T0" fmla="*/ 210 w 247"/>
                <a:gd name="T1" fmla="*/ 381 h 381"/>
                <a:gd name="T2" fmla="*/ 210 w 247"/>
                <a:gd name="T3" fmla="*/ 120 h 381"/>
                <a:gd name="T4" fmla="*/ 210 w 247"/>
                <a:gd name="T5" fmla="*/ 120 h 381"/>
                <a:gd name="T6" fmla="*/ 208 w 247"/>
                <a:gd name="T7" fmla="*/ 98 h 381"/>
                <a:gd name="T8" fmla="*/ 205 w 247"/>
                <a:gd name="T9" fmla="*/ 78 h 381"/>
                <a:gd name="T10" fmla="*/ 201 w 247"/>
                <a:gd name="T11" fmla="*/ 70 h 381"/>
                <a:gd name="T12" fmla="*/ 199 w 247"/>
                <a:gd name="T13" fmla="*/ 62 h 381"/>
                <a:gd name="T14" fmla="*/ 194 w 247"/>
                <a:gd name="T15" fmla="*/ 55 h 381"/>
                <a:gd name="T16" fmla="*/ 189 w 247"/>
                <a:gd name="T17" fmla="*/ 49 h 381"/>
                <a:gd name="T18" fmla="*/ 182 w 247"/>
                <a:gd name="T19" fmla="*/ 43 h 381"/>
                <a:gd name="T20" fmla="*/ 175 w 247"/>
                <a:gd name="T21" fmla="*/ 39 h 381"/>
                <a:gd name="T22" fmla="*/ 168 w 247"/>
                <a:gd name="T23" fmla="*/ 35 h 381"/>
                <a:gd name="T24" fmla="*/ 159 w 247"/>
                <a:gd name="T25" fmla="*/ 31 h 381"/>
                <a:gd name="T26" fmla="*/ 150 w 247"/>
                <a:gd name="T27" fmla="*/ 29 h 381"/>
                <a:gd name="T28" fmla="*/ 139 w 247"/>
                <a:gd name="T29" fmla="*/ 27 h 381"/>
                <a:gd name="T30" fmla="*/ 115 w 247"/>
                <a:gd name="T31" fmla="*/ 25 h 381"/>
                <a:gd name="T32" fmla="*/ 115 w 247"/>
                <a:gd name="T33" fmla="*/ 25 h 381"/>
                <a:gd name="T34" fmla="*/ 93 w 247"/>
                <a:gd name="T35" fmla="*/ 27 h 381"/>
                <a:gd name="T36" fmla="*/ 73 w 247"/>
                <a:gd name="T37" fmla="*/ 29 h 381"/>
                <a:gd name="T38" fmla="*/ 55 w 247"/>
                <a:gd name="T39" fmla="*/ 34 h 381"/>
                <a:gd name="T40" fmla="*/ 38 w 247"/>
                <a:gd name="T41" fmla="*/ 41 h 381"/>
                <a:gd name="T42" fmla="*/ 38 w 247"/>
                <a:gd name="T43" fmla="*/ 381 h 381"/>
                <a:gd name="T44" fmla="*/ 0 w 247"/>
                <a:gd name="T45" fmla="*/ 381 h 381"/>
                <a:gd name="T46" fmla="*/ 0 w 247"/>
                <a:gd name="T47" fmla="*/ 27 h 381"/>
                <a:gd name="T48" fmla="*/ 0 w 247"/>
                <a:gd name="T49" fmla="*/ 27 h 381"/>
                <a:gd name="T50" fmla="*/ 26 w 247"/>
                <a:gd name="T51" fmla="*/ 16 h 381"/>
                <a:gd name="T52" fmla="*/ 53 w 247"/>
                <a:gd name="T53" fmla="*/ 9 h 381"/>
                <a:gd name="T54" fmla="*/ 84 w 247"/>
                <a:gd name="T55" fmla="*/ 3 h 381"/>
                <a:gd name="T56" fmla="*/ 99 w 247"/>
                <a:gd name="T57" fmla="*/ 2 h 381"/>
                <a:gd name="T58" fmla="*/ 115 w 247"/>
                <a:gd name="T59" fmla="*/ 0 h 381"/>
                <a:gd name="T60" fmla="*/ 115 w 247"/>
                <a:gd name="T61" fmla="*/ 0 h 381"/>
                <a:gd name="T62" fmla="*/ 132 w 247"/>
                <a:gd name="T63" fmla="*/ 2 h 381"/>
                <a:gd name="T64" fmla="*/ 147 w 247"/>
                <a:gd name="T65" fmla="*/ 3 h 381"/>
                <a:gd name="T66" fmla="*/ 161 w 247"/>
                <a:gd name="T67" fmla="*/ 6 h 381"/>
                <a:gd name="T68" fmla="*/ 175 w 247"/>
                <a:gd name="T69" fmla="*/ 9 h 381"/>
                <a:gd name="T70" fmla="*/ 186 w 247"/>
                <a:gd name="T71" fmla="*/ 13 h 381"/>
                <a:gd name="T72" fmla="*/ 197 w 247"/>
                <a:gd name="T73" fmla="*/ 18 h 381"/>
                <a:gd name="T74" fmla="*/ 207 w 247"/>
                <a:gd name="T75" fmla="*/ 24 h 381"/>
                <a:gd name="T76" fmla="*/ 215 w 247"/>
                <a:gd name="T77" fmla="*/ 31 h 381"/>
                <a:gd name="T78" fmla="*/ 224 w 247"/>
                <a:gd name="T79" fmla="*/ 39 h 381"/>
                <a:gd name="T80" fmla="*/ 229 w 247"/>
                <a:gd name="T81" fmla="*/ 48 h 381"/>
                <a:gd name="T82" fmla="*/ 235 w 247"/>
                <a:gd name="T83" fmla="*/ 59 h 381"/>
                <a:gd name="T84" fmla="*/ 239 w 247"/>
                <a:gd name="T85" fmla="*/ 69 h 381"/>
                <a:gd name="T86" fmla="*/ 243 w 247"/>
                <a:gd name="T87" fmla="*/ 81 h 381"/>
                <a:gd name="T88" fmla="*/ 246 w 247"/>
                <a:gd name="T89" fmla="*/ 92 h 381"/>
                <a:gd name="T90" fmla="*/ 247 w 247"/>
                <a:gd name="T91" fmla="*/ 106 h 381"/>
                <a:gd name="T92" fmla="*/ 247 w 247"/>
                <a:gd name="T93" fmla="*/ 120 h 381"/>
                <a:gd name="T94" fmla="*/ 247 w 247"/>
                <a:gd name="T95" fmla="*/ 381 h 381"/>
                <a:gd name="T96" fmla="*/ 210 w 247"/>
                <a:gd name="T97" fmla="*/ 381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7" h="381">
                  <a:moveTo>
                    <a:pt x="210" y="381"/>
                  </a:moveTo>
                  <a:lnTo>
                    <a:pt x="210" y="120"/>
                  </a:lnTo>
                  <a:lnTo>
                    <a:pt x="210" y="120"/>
                  </a:lnTo>
                  <a:lnTo>
                    <a:pt x="208" y="98"/>
                  </a:lnTo>
                  <a:lnTo>
                    <a:pt x="205" y="78"/>
                  </a:lnTo>
                  <a:lnTo>
                    <a:pt x="201" y="70"/>
                  </a:lnTo>
                  <a:lnTo>
                    <a:pt x="199" y="62"/>
                  </a:lnTo>
                  <a:lnTo>
                    <a:pt x="194" y="55"/>
                  </a:lnTo>
                  <a:lnTo>
                    <a:pt x="189" y="49"/>
                  </a:lnTo>
                  <a:lnTo>
                    <a:pt x="182" y="43"/>
                  </a:lnTo>
                  <a:lnTo>
                    <a:pt x="175" y="39"/>
                  </a:lnTo>
                  <a:lnTo>
                    <a:pt x="168" y="35"/>
                  </a:lnTo>
                  <a:lnTo>
                    <a:pt x="159" y="31"/>
                  </a:lnTo>
                  <a:lnTo>
                    <a:pt x="150" y="29"/>
                  </a:lnTo>
                  <a:lnTo>
                    <a:pt x="139" y="27"/>
                  </a:lnTo>
                  <a:lnTo>
                    <a:pt x="115" y="25"/>
                  </a:lnTo>
                  <a:lnTo>
                    <a:pt x="115" y="25"/>
                  </a:lnTo>
                  <a:lnTo>
                    <a:pt x="93" y="27"/>
                  </a:lnTo>
                  <a:lnTo>
                    <a:pt x="73" y="29"/>
                  </a:lnTo>
                  <a:lnTo>
                    <a:pt x="55" y="34"/>
                  </a:lnTo>
                  <a:lnTo>
                    <a:pt x="38" y="41"/>
                  </a:lnTo>
                  <a:lnTo>
                    <a:pt x="38" y="381"/>
                  </a:lnTo>
                  <a:lnTo>
                    <a:pt x="0" y="381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6" y="16"/>
                  </a:lnTo>
                  <a:lnTo>
                    <a:pt x="53" y="9"/>
                  </a:lnTo>
                  <a:lnTo>
                    <a:pt x="84" y="3"/>
                  </a:lnTo>
                  <a:lnTo>
                    <a:pt x="99" y="2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132" y="2"/>
                  </a:lnTo>
                  <a:lnTo>
                    <a:pt x="147" y="3"/>
                  </a:lnTo>
                  <a:lnTo>
                    <a:pt x="161" y="6"/>
                  </a:lnTo>
                  <a:lnTo>
                    <a:pt x="175" y="9"/>
                  </a:lnTo>
                  <a:lnTo>
                    <a:pt x="186" y="13"/>
                  </a:lnTo>
                  <a:lnTo>
                    <a:pt x="197" y="18"/>
                  </a:lnTo>
                  <a:lnTo>
                    <a:pt x="207" y="24"/>
                  </a:lnTo>
                  <a:lnTo>
                    <a:pt x="215" y="31"/>
                  </a:lnTo>
                  <a:lnTo>
                    <a:pt x="224" y="39"/>
                  </a:lnTo>
                  <a:lnTo>
                    <a:pt x="229" y="48"/>
                  </a:lnTo>
                  <a:lnTo>
                    <a:pt x="235" y="59"/>
                  </a:lnTo>
                  <a:lnTo>
                    <a:pt x="239" y="69"/>
                  </a:lnTo>
                  <a:lnTo>
                    <a:pt x="243" y="81"/>
                  </a:lnTo>
                  <a:lnTo>
                    <a:pt x="246" y="92"/>
                  </a:lnTo>
                  <a:lnTo>
                    <a:pt x="247" y="106"/>
                  </a:lnTo>
                  <a:lnTo>
                    <a:pt x="247" y="120"/>
                  </a:lnTo>
                  <a:lnTo>
                    <a:pt x="247" y="381"/>
                  </a:lnTo>
                  <a:lnTo>
                    <a:pt x="210" y="38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E6C03A77-87B5-4911-9254-71A564A573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86" y="753"/>
              <a:ext cx="257" cy="551"/>
            </a:xfrm>
            <a:custGeom>
              <a:avLst/>
              <a:gdLst>
                <a:gd name="T0" fmla="*/ 154 w 257"/>
                <a:gd name="T1" fmla="*/ 551 h 551"/>
                <a:gd name="T2" fmla="*/ 118 w 257"/>
                <a:gd name="T3" fmla="*/ 547 h 551"/>
                <a:gd name="T4" fmla="*/ 86 w 257"/>
                <a:gd name="T5" fmla="*/ 537 h 551"/>
                <a:gd name="T6" fmla="*/ 59 w 257"/>
                <a:gd name="T7" fmla="*/ 520 h 551"/>
                <a:gd name="T8" fmla="*/ 38 w 257"/>
                <a:gd name="T9" fmla="*/ 498 h 551"/>
                <a:gd name="T10" fmla="*/ 21 w 257"/>
                <a:gd name="T11" fmla="*/ 470 h 551"/>
                <a:gd name="T12" fmla="*/ 9 w 257"/>
                <a:gd name="T13" fmla="*/ 439 h 551"/>
                <a:gd name="T14" fmla="*/ 2 w 257"/>
                <a:gd name="T15" fmla="*/ 403 h 551"/>
                <a:gd name="T16" fmla="*/ 0 w 257"/>
                <a:gd name="T17" fmla="*/ 365 h 551"/>
                <a:gd name="T18" fmla="*/ 0 w 257"/>
                <a:gd name="T19" fmla="*/ 345 h 551"/>
                <a:gd name="T20" fmla="*/ 6 w 257"/>
                <a:gd name="T21" fmla="*/ 307 h 551"/>
                <a:gd name="T22" fmla="*/ 16 w 257"/>
                <a:gd name="T23" fmla="*/ 271 h 551"/>
                <a:gd name="T24" fmla="*/ 30 w 257"/>
                <a:gd name="T25" fmla="*/ 240 h 551"/>
                <a:gd name="T26" fmla="*/ 51 w 257"/>
                <a:gd name="T27" fmla="*/ 212 h 551"/>
                <a:gd name="T28" fmla="*/ 76 w 257"/>
                <a:gd name="T29" fmla="*/ 191 h 551"/>
                <a:gd name="T30" fmla="*/ 105 w 257"/>
                <a:gd name="T31" fmla="*/ 176 h 551"/>
                <a:gd name="T32" fmla="*/ 141 w 257"/>
                <a:gd name="T33" fmla="*/ 167 h 551"/>
                <a:gd name="T34" fmla="*/ 161 w 257"/>
                <a:gd name="T35" fmla="*/ 166 h 551"/>
                <a:gd name="T36" fmla="*/ 190 w 257"/>
                <a:gd name="T37" fmla="*/ 169 h 551"/>
                <a:gd name="T38" fmla="*/ 221 w 257"/>
                <a:gd name="T39" fmla="*/ 176 h 551"/>
                <a:gd name="T40" fmla="*/ 257 w 257"/>
                <a:gd name="T41" fmla="*/ 0 h 551"/>
                <a:gd name="T42" fmla="*/ 257 w 257"/>
                <a:gd name="T43" fmla="*/ 524 h 551"/>
                <a:gd name="T44" fmla="*/ 239 w 257"/>
                <a:gd name="T45" fmla="*/ 534 h 551"/>
                <a:gd name="T46" fmla="*/ 215 w 257"/>
                <a:gd name="T47" fmla="*/ 543 h 551"/>
                <a:gd name="T48" fmla="*/ 186 w 257"/>
                <a:gd name="T49" fmla="*/ 548 h 551"/>
                <a:gd name="T50" fmla="*/ 154 w 257"/>
                <a:gd name="T51" fmla="*/ 551 h 551"/>
                <a:gd name="T52" fmla="*/ 221 w 257"/>
                <a:gd name="T53" fmla="*/ 198 h 551"/>
                <a:gd name="T54" fmla="*/ 208 w 257"/>
                <a:gd name="T55" fmla="*/ 195 h 551"/>
                <a:gd name="T56" fmla="*/ 180 w 257"/>
                <a:gd name="T57" fmla="*/ 191 h 551"/>
                <a:gd name="T58" fmla="*/ 166 w 257"/>
                <a:gd name="T59" fmla="*/ 191 h 551"/>
                <a:gd name="T60" fmla="*/ 133 w 257"/>
                <a:gd name="T61" fmla="*/ 195 h 551"/>
                <a:gd name="T62" fmla="*/ 105 w 257"/>
                <a:gd name="T63" fmla="*/ 205 h 551"/>
                <a:gd name="T64" fmla="*/ 83 w 257"/>
                <a:gd name="T65" fmla="*/ 222 h 551"/>
                <a:gd name="T66" fmla="*/ 65 w 257"/>
                <a:gd name="T67" fmla="*/ 244 h 551"/>
                <a:gd name="T68" fmla="*/ 52 w 257"/>
                <a:gd name="T69" fmla="*/ 269 h 551"/>
                <a:gd name="T70" fmla="*/ 44 w 257"/>
                <a:gd name="T71" fmla="*/ 298 h 551"/>
                <a:gd name="T72" fmla="*/ 38 w 257"/>
                <a:gd name="T73" fmla="*/ 329 h 551"/>
                <a:gd name="T74" fmla="*/ 37 w 257"/>
                <a:gd name="T75" fmla="*/ 360 h 551"/>
                <a:gd name="T76" fmla="*/ 38 w 257"/>
                <a:gd name="T77" fmla="*/ 393 h 551"/>
                <a:gd name="T78" fmla="*/ 44 w 257"/>
                <a:gd name="T79" fmla="*/ 424 h 551"/>
                <a:gd name="T80" fmla="*/ 52 w 257"/>
                <a:gd name="T81" fmla="*/ 452 h 551"/>
                <a:gd name="T82" fmla="*/ 65 w 257"/>
                <a:gd name="T83" fmla="*/ 477 h 551"/>
                <a:gd name="T84" fmla="*/ 81 w 257"/>
                <a:gd name="T85" fmla="*/ 497 h 551"/>
                <a:gd name="T86" fmla="*/ 102 w 257"/>
                <a:gd name="T87" fmla="*/ 512 h 551"/>
                <a:gd name="T88" fmla="*/ 127 w 257"/>
                <a:gd name="T89" fmla="*/ 520 h 551"/>
                <a:gd name="T90" fmla="*/ 158 w 257"/>
                <a:gd name="T91" fmla="*/ 524 h 551"/>
                <a:gd name="T92" fmla="*/ 178 w 257"/>
                <a:gd name="T93" fmla="*/ 523 h 551"/>
                <a:gd name="T94" fmla="*/ 210 w 257"/>
                <a:gd name="T95" fmla="*/ 517 h 551"/>
                <a:gd name="T96" fmla="*/ 221 w 257"/>
                <a:gd name="T97" fmla="*/ 198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7" h="551">
                  <a:moveTo>
                    <a:pt x="154" y="551"/>
                  </a:moveTo>
                  <a:lnTo>
                    <a:pt x="154" y="551"/>
                  </a:lnTo>
                  <a:lnTo>
                    <a:pt x="136" y="550"/>
                  </a:lnTo>
                  <a:lnTo>
                    <a:pt x="118" y="547"/>
                  </a:lnTo>
                  <a:lnTo>
                    <a:pt x="101" y="543"/>
                  </a:lnTo>
                  <a:lnTo>
                    <a:pt x="86" y="537"/>
                  </a:lnTo>
                  <a:lnTo>
                    <a:pt x="73" y="529"/>
                  </a:lnTo>
                  <a:lnTo>
                    <a:pt x="59" y="520"/>
                  </a:lnTo>
                  <a:lnTo>
                    <a:pt x="48" y="509"/>
                  </a:lnTo>
                  <a:lnTo>
                    <a:pt x="38" y="498"/>
                  </a:lnTo>
                  <a:lnTo>
                    <a:pt x="28" y="484"/>
                  </a:lnTo>
                  <a:lnTo>
                    <a:pt x="21" y="470"/>
                  </a:lnTo>
                  <a:lnTo>
                    <a:pt x="14" y="455"/>
                  </a:lnTo>
                  <a:lnTo>
                    <a:pt x="9" y="439"/>
                  </a:lnTo>
                  <a:lnTo>
                    <a:pt x="5" y="421"/>
                  </a:lnTo>
                  <a:lnTo>
                    <a:pt x="2" y="403"/>
                  </a:lnTo>
                  <a:lnTo>
                    <a:pt x="0" y="385"/>
                  </a:lnTo>
                  <a:lnTo>
                    <a:pt x="0" y="365"/>
                  </a:lnTo>
                  <a:lnTo>
                    <a:pt x="0" y="365"/>
                  </a:lnTo>
                  <a:lnTo>
                    <a:pt x="0" y="345"/>
                  </a:lnTo>
                  <a:lnTo>
                    <a:pt x="2" y="325"/>
                  </a:lnTo>
                  <a:lnTo>
                    <a:pt x="6" y="307"/>
                  </a:lnTo>
                  <a:lnTo>
                    <a:pt x="10" y="289"/>
                  </a:lnTo>
                  <a:lnTo>
                    <a:pt x="16" y="271"/>
                  </a:lnTo>
                  <a:lnTo>
                    <a:pt x="23" y="255"/>
                  </a:lnTo>
                  <a:lnTo>
                    <a:pt x="30" y="240"/>
                  </a:lnTo>
                  <a:lnTo>
                    <a:pt x="39" y="226"/>
                  </a:lnTo>
                  <a:lnTo>
                    <a:pt x="51" y="212"/>
                  </a:lnTo>
                  <a:lnTo>
                    <a:pt x="62" y="201"/>
                  </a:lnTo>
                  <a:lnTo>
                    <a:pt x="76" y="191"/>
                  </a:lnTo>
                  <a:lnTo>
                    <a:pt x="90" y="183"/>
                  </a:lnTo>
                  <a:lnTo>
                    <a:pt x="105" y="176"/>
                  </a:lnTo>
                  <a:lnTo>
                    <a:pt x="123" y="170"/>
                  </a:lnTo>
                  <a:lnTo>
                    <a:pt x="141" y="167"/>
                  </a:lnTo>
                  <a:lnTo>
                    <a:pt x="161" y="166"/>
                  </a:lnTo>
                  <a:lnTo>
                    <a:pt x="161" y="166"/>
                  </a:lnTo>
                  <a:lnTo>
                    <a:pt x="175" y="167"/>
                  </a:lnTo>
                  <a:lnTo>
                    <a:pt x="190" y="169"/>
                  </a:lnTo>
                  <a:lnTo>
                    <a:pt x="205" y="172"/>
                  </a:lnTo>
                  <a:lnTo>
                    <a:pt x="221" y="176"/>
                  </a:lnTo>
                  <a:lnTo>
                    <a:pt x="221" y="0"/>
                  </a:lnTo>
                  <a:lnTo>
                    <a:pt x="257" y="0"/>
                  </a:lnTo>
                  <a:lnTo>
                    <a:pt x="257" y="524"/>
                  </a:lnTo>
                  <a:lnTo>
                    <a:pt x="257" y="524"/>
                  </a:lnTo>
                  <a:lnTo>
                    <a:pt x="249" y="530"/>
                  </a:lnTo>
                  <a:lnTo>
                    <a:pt x="239" y="534"/>
                  </a:lnTo>
                  <a:lnTo>
                    <a:pt x="228" y="538"/>
                  </a:lnTo>
                  <a:lnTo>
                    <a:pt x="215" y="543"/>
                  </a:lnTo>
                  <a:lnTo>
                    <a:pt x="201" y="545"/>
                  </a:lnTo>
                  <a:lnTo>
                    <a:pt x="186" y="548"/>
                  </a:lnTo>
                  <a:lnTo>
                    <a:pt x="171" y="550"/>
                  </a:lnTo>
                  <a:lnTo>
                    <a:pt x="154" y="551"/>
                  </a:lnTo>
                  <a:lnTo>
                    <a:pt x="154" y="551"/>
                  </a:lnTo>
                  <a:close/>
                  <a:moveTo>
                    <a:pt x="221" y="198"/>
                  </a:moveTo>
                  <a:lnTo>
                    <a:pt x="221" y="198"/>
                  </a:lnTo>
                  <a:lnTo>
                    <a:pt x="208" y="195"/>
                  </a:lnTo>
                  <a:lnTo>
                    <a:pt x="194" y="192"/>
                  </a:lnTo>
                  <a:lnTo>
                    <a:pt x="180" y="191"/>
                  </a:lnTo>
                  <a:lnTo>
                    <a:pt x="166" y="191"/>
                  </a:lnTo>
                  <a:lnTo>
                    <a:pt x="166" y="191"/>
                  </a:lnTo>
                  <a:lnTo>
                    <a:pt x="148" y="192"/>
                  </a:lnTo>
                  <a:lnTo>
                    <a:pt x="133" y="195"/>
                  </a:lnTo>
                  <a:lnTo>
                    <a:pt x="119" y="199"/>
                  </a:lnTo>
                  <a:lnTo>
                    <a:pt x="105" y="205"/>
                  </a:lnTo>
                  <a:lnTo>
                    <a:pt x="94" y="213"/>
                  </a:lnTo>
                  <a:lnTo>
                    <a:pt x="83" y="222"/>
                  </a:lnTo>
                  <a:lnTo>
                    <a:pt x="73" y="233"/>
                  </a:lnTo>
                  <a:lnTo>
                    <a:pt x="65" y="244"/>
                  </a:lnTo>
                  <a:lnTo>
                    <a:pt x="58" y="257"/>
                  </a:lnTo>
                  <a:lnTo>
                    <a:pt x="52" y="269"/>
                  </a:lnTo>
                  <a:lnTo>
                    <a:pt x="48" y="285"/>
                  </a:lnTo>
                  <a:lnTo>
                    <a:pt x="44" y="298"/>
                  </a:lnTo>
                  <a:lnTo>
                    <a:pt x="41" y="314"/>
                  </a:lnTo>
                  <a:lnTo>
                    <a:pt x="38" y="329"/>
                  </a:lnTo>
                  <a:lnTo>
                    <a:pt x="37" y="360"/>
                  </a:lnTo>
                  <a:lnTo>
                    <a:pt x="37" y="360"/>
                  </a:lnTo>
                  <a:lnTo>
                    <a:pt x="38" y="377"/>
                  </a:lnTo>
                  <a:lnTo>
                    <a:pt x="38" y="393"/>
                  </a:lnTo>
                  <a:lnTo>
                    <a:pt x="41" y="409"/>
                  </a:lnTo>
                  <a:lnTo>
                    <a:pt x="44" y="424"/>
                  </a:lnTo>
                  <a:lnTo>
                    <a:pt x="48" y="439"/>
                  </a:lnTo>
                  <a:lnTo>
                    <a:pt x="52" y="452"/>
                  </a:lnTo>
                  <a:lnTo>
                    <a:pt x="58" y="464"/>
                  </a:lnTo>
                  <a:lnTo>
                    <a:pt x="65" y="477"/>
                  </a:lnTo>
                  <a:lnTo>
                    <a:pt x="73" y="487"/>
                  </a:lnTo>
                  <a:lnTo>
                    <a:pt x="81" y="497"/>
                  </a:lnTo>
                  <a:lnTo>
                    <a:pt x="91" y="505"/>
                  </a:lnTo>
                  <a:lnTo>
                    <a:pt x="102" y="512"/>
                  </a:lnTo>
                  <a:lnTo>
                    <a:pt x="113" y="517"/>
                  </a:lnTo>
                  <a:lnTo>
                    <a:pt x="127" y="520"/>
                  </a:lnTo>
                  <a:lnTo>
                    <a:pt x="141" y="523"/>
                  </a:lnTo>
                  <a:lnTo>
                    <a:pt x="158" y="524"/>
                  </a:lnTo>
                  <a:lnTo>
                    <a:pt x="158" y="524"/>
                  </a:lnTo>
                  <a:lnTo>
                    <a:pt x="178" y="523"/>
                  </a:lnTo>
                  <a:lnTo>
                    <a:pt x="194" y="522"/>
                  </a:lnTo>
                  <a:lnTo>
                    <a:pt x="210" y="517"/>
                  </a:lnTo>
                  <a:lnTo>
                    <a:pt x="221" y="512"/>
                  </a:lnTo>
                  <a:lnTo>
                    <a:pt x="221" y="19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8D327F44-D036-4814-9568-DA64F37F4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821"/>
              <a:ext cx="207" cy="476"/>
            </a:xfrm>
            <a:custGeom>
              <a:avLst/>
              <a:gdLst>
                <a:gd name="T0" fmla="*/ 39 w 207"/>
                <a:gd name="T1" fmla="*/ 27 h 476"/>
                <a:gd name="T2" fmla="*/ 39 w 207"/>
                <a:gd name="T3" fmla="*/ 215 h 476"/>
                <a:gd name="T4" fmla="*/ 192 w 207"/>
                <a:gd name="T5" fmla="*/ 215 h 476"/>
                <a:gd name="T6" fmla="*/ 192 w 207"/>
                <a:gd name="T7" fmla="*/ 242 h 476"/>
                <a:gd name="T8" fmla="*/ 39 w 207"/>
                <a:gd name="T9" fmla="*/ 242 h 476"/>
                <a:gd name="T10" fmla="*/ 39 w 207"/>
                <a:gd name="T11" fmla="*/ 476 h 476"/>
                <a:gd name="T12" fmla="*/ 0 w 207"/>
                <a:gd name="T13" fmla="*/ 476 h 476"/>
                <a:gd name="T14" fmla="*/ 0 w 207"/>
                <a:gd name="T15" fmla="*/ 0 h 476"/>
                <a:gd name="T16" fmla="*/ 207 w 207"/>
                <a:gd name="T17" fmla="*/ 0 h 476"/>
                <a:gd name="T18" fmla="*/ 207 w 207"/>
                <a:gd name="T19" fmla="*/ 27 h 476"/>
                <a:gd name="T20" fmla="*/ 39 w 207"/>
                <a:gd name="T21" fmla="*/ 27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7" h="476">
                  <a:moveTo>
                    <a:pt x="39" y="27"/>
                  </a:moveTo>
                  <a:lnTo>
                    <a:pt x="39" y="215"/>
                  </a:lnTo>
                  <a:lnTo>
                    <a:pt x="192" y="215"/>
                  </a:lnTo>
                  <a:lnTo>
                    <a:pt x="192" y="242"/>
                  </a:lnTo>
                  <a:lnTo>
                    <a:pt x="39" y="242"/>
                  </a:lnTo>
                  <a:lnTo>
                    <a:pt x="39" y="476"/>
                  </a:lnTo>
                  <a:lnTo>
                    <a:pt x="0" y="476"/>
                  </a:lnTo>
                  <a:lnTo>
                    <a:pt x="0" y="0"/>
                  </a:lnTo>
                  <a:lnTo>
                    <a:pt x="207" y="0"/>
                  </a:lnTo>
                  <a:lnTo>
                    <a:pt x="207" y="27"/>
                  </a:lnTo>
                  <a:lnTo>
                    <a:pt x="39" y="2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FF908A96-1FD0-41C0-9D2C-6E3883A9F3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01" y="916"/>
              <a:ext cx="244" cy="388"/>
            </a:xfrm>
            <a:custGeom>
              <a:avLst/>
              <a:gdLst>
                <a:gd name="T0" fmla="*/ 131 w 244"/>
                <a:gd name="T1" fmla="*/ 388 h 388"/>
                <a:gd name="T2" fmla="*/ 102 w 244"/>
                <a:gd name="T3" fmla="*/ 385 h 388"/>
                <a:gd name="T4" fmla="*/ 77 w 244"/>
                <a:gd name="T5" fmla="*/ 381 h 388"/>
                <a:gd name="T6" fmla="*/ 54 w 244"/>
                <a:gd name="T7" fmla="*/ 371 h 388"/>
                <a:gd name="T8" fmla="*/ 35 w 244"/>
                <a:gd name="T9" fmla="*/ 359 h 388"/>
                <a:gd name="T10" fmla="*/ 21 w 244"/>
                <a:gd name="T11" fmla="*/ 343 h 388"/>
                <a:gd name="T12" fmla="*/ 10 w 244"/>
                <a:gd name="T13" fmla="*/ 324 h 388"/>
                <a:gd name="T14" fmla="*/ 3 w 244"/>
                <a:gd name="T15" fmla="*/ 303 h 388"/>
                <a:gd name="T16" fmla="*/ 0 w 244"/>
                <a:gd name="T17" fmla="*/ 276 h 388"/>
                <a:gd name="T18" fmla="*/ 1 w 244"/>
                <a:gd name="T19" fmla="*/ 261 h 388"/>
                <a:gd name="T20" fmla="*/ 10 w 244"/>
                <a:gd name="T21" fmla="*/ 232 h 388"/>
                <a:gd name="T22" fmla="*/ 24 w 244"/>
                <a:gd name="T23" fmla="*/ 208 h 388"/>
                <a:gd name="T24" fmla="*/ 45 w 244"/>
                <a:gd name="T25" fmla="*/ 188 h 388"/>
                <a:gd name="T26" fmla="*/ 73 w 244"/>
                <a:gd name="T27" fmla="*/ 172 h 388"/>
                <a:gd name="T28" fmla="*/ 106 w 244"/>
                <a:gd name="T29" fmla="*/ 159 h 388"/>
                <a:gd name="T30" fmla="*/ 144 w 244"/>
                <a:gd name="T31" fmla="*/ 149 h 388"/>
                <a:gd name="T32" fmla="*/ 209 w 244"/>
                <a:gd name="T33" fmla="*/ 140 h 388"/>
                <a:gd name="T34" fmla="*/ 209 w 244"/>
                <a:gd name="T35" fmla="*/ 113 h 388"/>
                <a:gd name="T36" fmla="*/ 204 w 244"/>
                <a:gd name="T37" fmla="*/ 76 h 388"/>
                <a:gd name="T38" fmla="*/ 197 w 244"/>
                <a:gd name="T39" fmla="*/ 60 h 388"/>
                <a:gd name="T40" fmla="*/ 187 w 244"/>
                <a:gd name="T41" fmla="*/ 49 h 388"/>
                <a:gd name="T42" fmla="*/ 174 w 244"/>
                <a:gd name="T43" fmla="*/ 39 h 388"/>
                <a:gd name="T44" fmla="*/ 159 w 244"/>
                <a:gd name="T45" fmla="*/ 32 h 388"/>
                <a:gd name="T46" fmla="*/ 121 w 244"/>
                <a:gd name="T47" fmla="*/ 28 h 388"/>
                <a:gd name="T48" fmla="*/ 110 w 244"/>
                <a:gd name="T49" fmla="*/ 28 h 388"/>
                <a:gd name="T50" fmla="*/ 74 w 244"/>
                <a:gd name="T51" fmla="*/ 35 h 388"/>
                <a:gd name="T52" fmla="*/ 32 w 244"/>
                <a:gd name="T53" fmla="*/ 52 h 388"/>
                <a:gd name="T54" fmla="*/ 21 w 244"/>
                <a:gd name="T55" fmla="*/ 28 h 388"/>
                <a:gd name="T56" fmla="*/ 70 w 244"/>
                <a:gd name="T57" fmla="*/ 9 h 388"/>
                <a:gd name="T58" fmla="*/ 95 w 244"/>
                <a:gd name="T59" fmla="*/ 3 h 388"/>
                <a:gd name="T60" fmla="*/ 123 w 244"/>
                <a:gd name="T61" fmla="*/ 0 h 388"/>
                <a:gd name="T62" fmla="*/ 137 w 244"/>
                <a:gd name="T63" fmla="*/ 2 h 388"/>
                <a:gd name="T64" fmla="*/ 162 w 244"/>
                <a:gd name="T65" fmla="*/ 4 h 388"/>
                <a:gd name="T66" fmla="*/ 184 w 244"/>
                <a:gd name="T67" fmla="*/ 11 h 388"/>
                <a:gd name="T68" fmla="*/ 204 w 244"/>
                <a:gd name="T69" fmla="*/ 23 h 388"/>
                <a:gd name="T70" fmla="*/ 219 w 244"/>
                <a:gd name="T71" fmla="*/ 36 h 388"/>
                <a:gd name="T72" fmla="*/ 232 w 244"/>
                <a:gd name="T73" fmla="*/ 55 h 388"/>
                <a:gd name="T74" fmla="*/ 239 w 244"/>
                <a:gd name="T75" fmla="*/ 76 h 388"/>
                <a:gd name="T76" fmla="*/ 243 w 244"/>
                <a:gd name="T77" fmla="*/ 101 h 388"/>
                <a:gd name="T78" fmla="*/ 244 w 244"/>
                <a:gd name="T79" fmla="*/ 361 h 388"/>
                <a:gd name="T80" fmla="*/ 233 w 244"/>
                <a:gd name="T81" fmla="*/ 367 h 388"/>
                <a:gd name="T82" fmla="*/ 207 w 244"/>
                <a:gd name="T83" fmla="*/ 377 h 388"/>
                <a:gd name="T84" fmla="*/ 179 w 244"/>
                <a:gd name="T85" fmla="*/ 384 h 388"/>
                <a:gd name="T86" fmla="*/ 147 w 244"/>
                <a:gd name="T87" fmla="*/ 387 h 388"/>
                <a:gd name="T88" fmla="*/ 131 w 244"/>
                <a:gd name="T89" fmla="*/ 388 h 388"/>
                <a:gd name="T90" fmla="*/ 209 w 244"/>
                <a:gd name="T91" fmla="*/ 162 h 388"/>
                <a:gd name="T92" fmla="*/ 137 w 244"/>
                <a:gd name="T93" fmla="*/ 175 h 388"/>
                <a:gd name="T94" fmla="*/ 107 w 244"/>
                <a:gd name="T95" fmla="*/ 184 h 388"/>
                <a:gd name="T96" fmla="*/ 82 w 244"/>
                <a:gd name="T97" fmla="*/ 195 h 388"/>
                <a:gd name="T98" fmla="*/ 63 w 244"/>
                <a:gd name="T99" fmla="*/ 211 h 388"/>
                <a:gd name="T100" fmla="*/ 49 w 244"/>
                <a:gd name="T101" fmla="*/ 229 h 388"/>
                <a:gd name="T102" fmla="*/ 41 w 244"/>
                <a:gd name="T103" fmla="*/ 251 h 388"/>
                <a:gd name="T104" fmla="*/ 38 w 244"/>
                <a:gd name="T105" fmla="*/ 276 h 388"/>
                <a:gd name="T106" fmla="*/ 39 w 244"/>
                <a:gd name="T107" fmla="*/ 296 h 388"/>
                <a:gd name="T108" fmla="*/ 43 w 244"/>
                <a:gd name="T109" fmla="*/ 314 h 388"/>
                <a:gd name="T110" fmla="*/ 52 w 244"/>
                <a:gd name="T111" fmla="*/ 329 h 388"/>
                <a:gd name="T112" fmla="*/ 61 w 244"/>
                <a:gd name="T113" fmla="*/ 341 h 388"/>
                <a:gd name="T114" fmla="*/ 75 w 244"/>
                <a:gd name="T115" fmla="*/ 350 h 388"/>
                <a:gd name="T116" fmla="*/ 94 w 244"/>
                <a:gd name="T117" fmla="*/ 359 h 388"/>
                <a:gd name="T118" fmla="*/ 113 w 244"/>
                <a:gd name="T119" fmla="*/ 363 h 388"/>
                <a:gd name="T120" fmla="*/ 135 w 244"/>
                <a:gd name="T121" fmla="*/ 364 h 388"/>
                <a:gd name="T122" fmla="*/ 176 w 244"/>
                <a:gd name="T123" fmla="*/ 360 h 388"/>
                <a:gd name="T124" fmla="*/ 209 w 244"/>
                <a:gd name="T125" fmla="*/ 349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4" h="388">
                  <a:moveTo>
                    <a:pt x="131" y="388"/>
                  </a:moveTo>
                  <a:lnTo>
                    <a:pt x="131" y="388"/>
                  </a:lnTo>
                  <a:lnTo>
                    <a:pt x="116" y="387"/>
                  </a:lnTo>
                  <a:lnTo>
                    <a:pt x="102" y="385"/>
                  </a:lnTo>
                  <a:lnTo>
                    <a:pt x="89" y="384"/>
                  </a:lnTo>
                  <a:lnTo>
                    <a:pt x="77" y="381"/>
                  </a:lnTo>
                  <a:lnTo>
                    <a:pt x="66" y="377"/>
                  </a:lnTo>
                  <a:lnTo>
                    <a:pt x="54" y="371"/>
                  </a:lnTo>
                  <a:lnTo>
                    <a:pt x="45" y="366"/>
                  </a:lnTo>
                  <a:lnTo>
                    <a:pt x="35" y="359"/>
                  </a:lnTo>
                  <a:lnTo>
                    <a:pt x="28" y="352"/>
                  </a:lnTo>
                  <a:lnTo>
                    <a:pt x="21" y="343"/>
                  </a:lnTo>
                  <a:lnTo>
                    <a:pt x="14" y="335"/>
                  </a:lnTo>
                  <a:lnTo>
                    <a:pt x="10" y="324"/>
                  </a:lnTo>
                  <a:lnTo>
                    <a:pt x="6" y="314"/>
                  </a:lnTo>
                  <a:lnTo>
                    <a:pt x="3" y="303"/>
                  </a:lnTo>
                  <a:lnTo>
                    <a:pt x="1" y="290"/>
                  </a:lnTo>
                  <a:lnTo>
                    <a:pt x="0" y="276"/>
                  </a:lnTo>
                  <a:lnTo>
                    <a:pt x="0" y="276"/>
                  </a:lnTo>
                  <a:lnTo>
                    <a:pt x="1" y="261"/>
                  </a:lnTo>
                  <a:lnTo>
                    <a:pt x="4" y="246"/>
                  </a:lnTo>
                  <a:lnTo>
                    <a:pt x="10" y="232"/>
                  </a:lnTo>
                  <a:lnTo>
                    <a:pt x="15" y="219"/>
                  </a:lnTo>
                  <a:lnTo>
                    <a:pt x="24" y="208"/>
                  </a:lnTo>
                  <a:lnTo>
                    <a:pt x="34" y="198"/>
                  </a:lnTo>
                  <a:lnTo>
                    <a:pt x="45" y="188"/>
                  </a:lnTo>
                  <a:lnTo>
                    <a:pt x="59" y="180"/>
                  </a:lnTo>
                  <a:lnTo>
                    <a:pt x="73" y="172"/>
                  </a:lnTo>
                  <a:lnTo>
                    <a:pt x="89" y="165"/>
                  </a:lnTo>
                  <a:lnTo>
                    <a:pt x="106" y="159"/>
                  </a:lnTo>
                  <a:lnTo>
                    <a:pt x="124" y="154"/>
                  </a:lnTo>
                  <a:lnTo>
                    <a:pt x="144" y="149"/>
                  </a:lnTo>
                  <a:lnTo>
                    <a:pt x="165" y="145"/>
                  </a:lnTo>
                  <a:lnTo>
                    <a:pt x="209" y="140"/>
                  </a:lnTo>
                  <a:lnTo>
                    <a:pt x="209" y="113"/>
                  </a:lnTo>
                  <a:lnTo>
                    <a:pt x="209" y="113"/>
                  </a:lnTo>
                  <a:lnTo>
                    <a:pt x="208" y="94"/>
                  </a:lnTo>
                  <a:lnTo>
                    <a:pt x="204" y="76"/>
                  </a:lnTo>
                  <a:lnTo>
                    <a:pt x="200" y="67"/>
                  </a:lnTo>
                  <a:lnTo>
                    <a:pt x="197" y="60"/>
                  </a:lnTo>
                  <a:lnTo>
                    <a:pt x="191" y="55"/>
                  </a:lnTo>
                  <a:lnTo>
                    <a:pt x="187" y="49"/>
                  </a:lnTo>
                  <a:lnTo>
                    <a:pt x="181" y="43"/>
                  </a:lnTo>
                  <a:lnTo>
                    <a:pt x="174" y="39"/>
                  </a:lnTo>
                  <a:lnTo>
                    <a:pt x="167" y="36"/>
                  </a:lnTo>
                  <a:lnTo>
                    <a:pt x="159" y="32"/>
                  </a:lnTo>
                  <a:lnTo>
                    <a:pt x="142" y="29"/>
                  </a:lnTo>
                  <a:lnTo>
                    <a:pt x="121" y="28"/>
                  </a:lnTo>
                  <a:lnTo>
                    <a:pt x="121" y="28"/>
                  </a:lnTo>
                  <a:lnTo>
                    <a:pt x="110" y="28"/>
                  </a:lnTo>
                  <a:lnTo>
                    <a:pt x="98" y="29"/>
                  </a:lnTo>
                  <a:lnTo>
                    <a:pt x="74" y="35"/>
                  </a:lnTo>
                  <a:lnTo>
                    <a:pt x="52" y="42"/>
                  </a:lnTo>
                  <a:lnTo>
                    <a:pt x="32" y="52"/>
                  </a:lnTo>
                  <a:lnTo>
                    <a:pt x="21" y="28"/>
                  </a:lnTo>
                  <a:lnTo>
                    <a:pt x="21" y="28"/>
                  </a:lnTo>
                  <a:lnTo>
                    <a:pt x="45" y="17"/>
                  </a:lnTo>
                  <a:lnTo>
                    <a:pt x="70" y="9"/>
                  </a:lnTo>
                  <a:lnTo>
                    <a:pt x="82" y="6"/>
                  </a:lnTo>
                  <a:lnTo>
                    <a:pt x="95" y="3"/>
                  </a:lnTo>
                  <a:lnTo>
                    <a:pt x="109" y="2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37" y="2"/>
                  </a:lnTo>
                  <a:lnTo>
                    <a:pt x="149" y="3"/>
                  </a:lnTo>
                  <a:lnTo>
                    <a:pt x="162" y="4"/>
                  </a:lnTo>
                  <a:lnTo>
                    <a:pt x="173" y="9"/>
                  </a:lnTo>
                  <a:lnTo>
                    <a:pt x="184" y="11"/>
                  </a:lnTo>
                  <a:lnTo>
                    <a:pt x="194" y="17"/>
                  </a:lnTo>
                  <a:lnTo>
                    <a:pt x="204" y="23"/>
                  </a:lnTo>
                  <a:lnTo>
                    <a:pt x="212" y="29"/>
                  </a:lnTo>
                  <a:lnTo>
                    <a:pt x="219" y="36"/>
                  </a:lnTo>
                  <a:lnTo>
                    <a:pt x="226" y="45"/>
                  </a:lnTo>
                  <a:lnTo>
                    <a:pt x="232" y="55"/>
                  </a:lnTo>
                  <a:lnTo>
                    <a:pt x="236" y="64"/>
                  </a:lnTo>
                  <a:lnTo>
                    <a:pt x="239" y="76"/>
                  </a:lnTo>
                  <a:lnTo>
                    <a:pt x="241" y="88"/>
                  </a:lnTo>
                  <a:lnTo>
                    <a:pt x="243" y="101"/>
                  </a:lnTo>
                  <a:lnTo>
                    <a:pt x="244" y="115"/>
                  </a:lnTo>
                  <a:lnTo>
                    <a:pt x="244" y="361"/>
                  </a:lnTo>
                  <a:lnTo>
                    <a:pt x="244" y="361"/>
                  </a:lnTo>
                  <a:lnTo>
                    <a:pt x="233" y="367"/>
                  </a:lnTo>
                  <a:lnTo>
                    <a:pt x="220" y="373"/>
                  </a:lnTo>
                  <a:lnTo>
                    <a:pt x="207" y="377"/>
                  </a:lnTo>
                  <a:lnTo>
                    <a:pt x="193" y="381"/>
                  </a:lnTo>
                  <a:lnTo>
                    <a:pt x="179" y="384"/>
                  </a:lnTo>
                  <a:lnTo>
                    <a:pt x="163" y="385"/>
                  </a:lnTo>
                  <a:lnTo>
                    <a:pt x="147" y="387"/>
                  </a:lnTo>
                  <a:lnTo>
                    <a:pt x="131" y="388"/>
                  </a:lnTo>
                  <a:lnTo>
                    <a:pt x="131" y="388"/>
                  </a:lnTo>
                  <a:close/>
                  <a:moveTo>
                    <a:pt x="209" y="162"/>
                  </a:moveTo>
                  <a:lnTo>
                    <a:pt x="209" y="162"/>
                  </a:lnTo>
                  <a:lnTo>
                    <a:pt x="170" y="168"/>
                  </a:lnTo>
                  <a:lnTo>
                    <a:pt x="137" y="175"/>
                  </a:lnTo>
                  <a:lnTo>
                    <a:pt x="121" y="179"/>
                  </a:lnTo>
                  <a:lnTo>
                    <a:pt x="107" y="184"/>
                  </a:lnTo>
                  <a:lnTo>
                    <a:pt x="95" y="190"/>
                  </a:lnTo>
                  <a:lnTo>
                    <a:pt x="82" y="195"/>
                  </a:lnTo>
                  <a:lnTo>
                    <a:pt x="73" y="202"/>
                  </a:lnTo>
                  <a:lnTo>
                    <a:pt x="63" y="211"/>
                  </a:lnTo>
                  <a:lnTo>
                    <a:pt x="56" y="219"/>
                  </a:lnTo>
                  <a:lnTo>
                    <a:pt x="49" y="229"/>
                  </a:lnTo>
                  <a:lnTo>
                    <a:pt x="43" y="240"/>
                  </a:lnTo>
                  <a:lnTo>
                    <a:pt x="41" y="251"/>
                  </a:lnTo>
                  <a:lnTo>
                    <a:pt x="38" y="264"/>
                  </a:lnTo>
                  <a:lnTo>
                    <a:pt x="38" y="276"/>
                  </a:lnTo>
                  <a:lnTo>
                    <a:pt x="38" y="276"/>
                  </a:lnTo>
                  <a:lnTo>
                    <a:pt x="39" y="296"/>
                  </a:lnTo>
                  <a:lnTo>
                    <a:pt x="41" y="306"/>
                  </a:lnTo>
                  <a:lnTo>
                    <a:pt x="43" y="314"/>
                  </a:lnTo>
                  <a:lnTo>
                    <a:pt x="48" y="321"/>
                  </a:lnTo>
                  <a:lnTo>
                    <a:pt x="52" y="329"/>
                  </a:lnTo>
                  <a:lnTo>
                    <a:pt x="56" y="335"/>
                  </a:lnTo>
                  <a:lnTo>
                    <a:pt x="61" y="341"/>
                  </a:lnTo>
                  <a:lnTo>
                    <a:pt x="68" y="346"/>
                  </a:lnTo>
                  <a:lnTo>
                    <a:pt x="75" y="350"/>
                  </a:lnTo>
                  <a:lnTo>
                    <a:pt x="84" y="354"/>
                  </a:lnTo>
                  <a:lnTo>
                    <a:pt x="94" y="359"/>
                  </a:lnTo>
                  <a:lnTo>
                    <a:pt x="102" y="360"/>
                  </a:lnTo>
                  <a:lnTo>
                    <a:pt x="113" y="363"/>
                  </a:lnTo>
                  <a:lnTo>
                    <a:pt x="135" y="364"/>
                  </a:lnTo>
                  <a:lnTo>
                    <a:pt x="135" y="364"/>
                  </a:lnTo>
                  <a:lnTo>
                    <a:pt x="156" y="363"/>
                  </a:lnTo>
                  <a:lnTo>
                    <a:pt x="176" y="360"/>
                  </a:lnTo>
                  <a:lnTo>
                    <a:pt x="194" y="354"/>
                  </a:lnTo>
                  <a:lnTo>
                    <a:pt x="209" y="349"/>
                  </a:lnTo>
                  <a:lnTo>
                    <a:pt x="209" y="16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2E9755F8-BBDE-4C70-B236-8D5FF3649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1" y="916"/>
              <a:ext cx="458" cy="381"/>
            </a:xfrm>
            <a:custGeom>
              <a:avLst/>
              <a:gdLst>
                <a:gd name="T0" fmla="*/ 420 w 458"/>
                <a:gd name="T1" fmla="*/ 117 h 381"/>
                <a:gd name="T2" fmla="*/ 419 w 458"/>
                <a:gd name="T3" fmla="*/ 98 h 381"/>
                <a:gd name="T4" fmla="*/ 412 w 458"/>
                <a:gd name="T5" fmla="*/ 71 h 381"/>
                <a:gd name="T6" fmla="*/ 405 w 458"/>
                <a:gd name="T7" fmla="*/ 57 h 381"/>
                <a:gd name="T8" fmla="*/ 394 w 458"/>
                <a:gd name="T9" fmla="*/ 45 h 381"/>
                <a:gd name="T10" fmla="*/ 381 w 458"/>
                <a:gd name="T11" fmla="*/ 36 h 381"/>
                <a:gd name="T12" fmla="*/ 364 w 458"/>
                <a:gd name="T13" fmla="*/ 29 h 381"/>
                <a:gd name="T14" fmla="*/ 343 w 458"/>
                <a:gd name="T15" fmla="*/ 27 h 381"/>
                <a:gd name="T16" fmla="*/ 332 w 458"/>
                <a:gd name="T17" fmla="*/ 25 h 381"/>
                <a:gd name="T18" fmla="*/ 307 w 458"/>
                <a:gd name="T19" fmla="*/ 28 h 381"/>
                <a:gd name="T20" fmla="*/ 285 w 458"/>
                <a:gd name="T21" fmla="*/ 38 h 381"/>
                <a:gd name="T22" fmla="*/ 265 w 458"/>
                <a:gd name="T23" fmla="*/ 50 h 381"/>
                <a:gd name="T24" fmla="*/ 247 w 458"/>
                <a:gd name="T25" fmla="*/ 69 h 381"/>
                <a:gd name="T26" fmla="*/ 211 w 458"/>
                <a:gd name="T27" fmla="*/ 381 h 381"/>
                <a:gd name="T28" fmla="*/ 211 w 458"/>
                <a:gd name="T29" fmla="*/ 105 h 381"/>
                <a:gd name="T30" fmla="*/ 205 w 458"/>
                <a:gd name="T31" fmla="*/ 73 h 381"/>
                <a:gd name="T32" fmla="*/ 198 w 458"/>
                <a:gd name="T33" fmla="*/ 59 h 381"/>
                <a:gd name="T34" fmla="*/ 189 w 458"/>
                <a:gd name="T35" fmla="*/ 48 h 381"/>
                <a:gd name="T36" fmla="*/ 176 w 458"/>
                <a:gd name="T37" fmla="*/ 38 h 381"/>
                <a:gd name="T38" fmla="*/ 161 w 458"/>
                <a:gd name="T39" fmla="*/ 31 h 381"/>
                <a:gd name="T40" fmla="*/ 143 w 458"/>
                <a:gd name="T41" fmla="*/ 27 h 381"/>
                <a:gd name="T42" fmla="*/ 120 w 458"/>
                <a:gd name="T43" fmla="*/ 25 h 381"/>
                <a:gd name="T44" fmla="*/ 76 w 458"/>
                <a:gd name="T45" fmla="*/ 29 h 381"/>
                <a:gd name="T46" fmla="*/ 38 w 458"/>
                <a:gd name="T47" fmla="*/ 41 h 381"/>
                <a:gd name="T48" fmla="*/ 0 w 458"/>
                <a:gd name="T49" fmla="*/ 381 h 381"/>
                <a:gd name="T50" fmla="*/ 0 w 458"/>
                <a:gd name="T51" fmla="*/ 27 h 381"/>
                <a:gd name="T52" fmla="*/ 55 w 458"/>
                <a:gd name="T53" fmla="*/ 9 h 381"/>
                <a:gd name="T54" fmla="*/ 87 w 458"/>
                <a:gd name="T55" fmla="*/ 3 h 381"/>
                <a:gd name="T56" fmla="*/ 120 w 458"/>
                <a:gd name="T57" fmla="*/ 0 h 381"/>
                <a:gd name="T58" fmla="*/ 140 w 458"/>
                <a:gd name="T59" fmla="*/ 2 h 381"/>
                <a:gd name="T60" fmla="*/ 173 w 458"/>
                <a:gd name="T61" fmla="*/ 7 h 381"/>
                <a:gd name="T62" fmla="*/ 200 w 458"/>
                <a:gd name="T63" fmla="*/ 20 h 381"/>
                <a:gd name="T64" fmla="*/ 221 w 458"/>
                <a:gd name="T65" fmla="*/ 36 h 381"/>
                <a:gd name="T66" fmla="*/ 229 w 458"/>
                <a:gd name="T67" fmla="*/ 48 h 381"/>
                <a:gd name="T68" fmla="*/ 250 w 458"/>
                <a:gd name="T69" fmla="*/ 28 h 381"/>
                <a:gd name="T70" fmla="*/ 274 w 458"/>
                <a:gd name="T71" fmla="*/ 13 h 381"/>
                <a:gd name="T72" fmla="*/ 302 w 458"/>
                <a:gd name="T73" fmla="*/ 4 h 381"/>
                <a:gd name="T74" fmla="*/ 332 w 458"/>
                <a:gd name="T75" fmla="*/ 0 h 381"/>
                <a:gd name="T76" fmla="*/ 349 w 458"/>
                <a:gd name="T77" fmla="*/ 2 h 381"/>
                <a:gd name="T78" fmla="*/ 377 w 458"/>
                <a:gd name="T79" fmla="*/ 6 h 381"/>
                <a:gd name="T80" fmla="*/ 399 w 458"/>
                <a:gd name="T81" fmla="*/ 14 h 381"/>
                <a:gd name="T82" fmla="*/ 419 w 458"/>
                <a:gd name="T83" fmla="*/ 25 h 381"/>
                <a:gd name="T84" fmla="*/ 434 w 458"/>
                <a:gd name="T85" fmla="*/ 41 h 381"/>
                <a:gd name="T86" fmla="*/ 445 w 458"/>
                <a:gd name="T87" fmla="*/ 59 h 381"/>
                <a:gd name="T88" fmla="*/ 454 w 458"/>
                <a:gd name="T89" fmla="*/ 81 h 381"/>
                <a:gd name="T90" fmla="*/ 456 w 458"/>
                <a:gd name="T91" fmla="*/ 105 h 381"/>
                <a:gd name="T92" fmla="*/ 458 w 458"/>
                <a:gd name="T93" fmla="*/ 381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58" h="381">
                  <a:moveTo>
                    <a:pt x="420" y="381"/>
                  </a:moveTo>
                  <a:lnTo>
                    <a:pt x="420" y="117"/>
                  </a:lnTo>
                  <a:lnTo>
                    <a:pt x="420" y="117"/>
                  </a:lnTo>
                  <a:lnTo>
                    <a:pt x="419" y="98"/>
                  </a:lnTo>
                  <a:lnTo>
                    <a:pt x="415" y="80"/>
                  </a:lnTo>
                  <a:lnTo>
                    <a:pt x="412" y="71"/>
                  </a:lnTo>
                  <a:lnTo>
                    <a:pt x="409" y="64"/>
                  </a:lnTo>
                  <a:lnTo>
                    <a:pt x="405" y="57"/>
                  </a:lnTo>
                  <a:lnTo>
                    <a:pt x="399" y="50"/>
                  </a:lnTo>
                  <a:lnTo>
                    <a:pt x="394" y="45"/>
                  </a:lnTo>
                  <a:lnTo>
                    <a:pt x="388" y="41"/>
                  </a:lnTo>
                  <a:lnTo>
                    <a:pt x="381" y="36"/>
                  </a:lnTo>
                  <a:lnTo>
                    <a:pt x="373" y="32"/>
                  </a:lnTo>
                  <a:lnTo>
                    <a:pt x="364" y="29"/>
                  </a:lnTo>
                  <a:lnTo>
                    <a:pt x="355" y="28"/>
                  </a:lnTo>
                  <a:lnTo>
                    <a:pt x="343" y="27"/>
                  </a:lnTo>
                  <a:lnTo>
                    <a:pt x="332" y="25"/>
                  </a:lnTo>
                  <a:lnTo>
                    <a:pt x="332" y="25"/>
                  </a:lnTo>
                  <a:lnTo>
                    <a:pt x="320" y="27"/>
                  </a:lnTo>
                  <a:lnTo>
                    <a:pt x="307" y="28"/>
                  </a:lnTo>
                  <a:lnTo>
                    <a:pt x="296" y="32"/>
                  </a:lnTo>
                  <a:lnTo>
                    <a:pt x="285" y="38"/>
                  </a:lnTo>
                  <a:lnTo>
                    <a:pt x="274" y="43"/>
                  </a:lnTo>
                  <a:lnTo>
                    <a:pt x="265" y="50"/>
                  </a:lnTo>
                  <a:lnTo>
                    <a:pt x="256" y="59"/>
                  </a:lnTo>
                  <a:lnTo>
                    <a:pt x="247" y="69"/>
                  </a:lnTo>
                  <a:lnTo>
                    <a:pt x="247" y="381"/>
                  </a:lnTo>
                  <a:lnTo>
                    <a:pt x="211" y="381"/>
                  </a:lnTo>
                  <a:lnTo>
                    <a:pt x="211" y="105"/>
                  </a:lnTo>
                  <a:lnTo>
                    <a:pt x="211" y="105"/>
                  </a:lnTo>
                  <a:lnTo>
                    <a:pt x="209" y="88"/>
                  </a:lnTo>
                  <a:lnTo>
                    <a:pt x="205" y="73"/>
                  </a:lnTo>
                  <a:lnTo>
                    <a:pt x="202" y="66"/>
                  </a:lnTo>
                  <a:lnTo>
                    <a:pt x="198" y="59"/>
                  </a:lnTo>
                  <a:lnTo>
                    <a:pt x="194" y="53"/>
                  </a:lnTo>
                  <a:lnTo>
                    <a:pt x="189" y="48"/>
                  </a:lnTo>
                  <a:lnTo>
                    <a:pt x="183" y="43"/>
                  </a:lnTo>
                  <a:lnTo>
                    <a:pt x="176" y="38"/>
                  </a:lnTo>
                  <a:lnTo>
                    <a:pt x="169" y="35"/>
                  </a:lnTo>
                  <a:lnTo>
                    <a:pt x="161" y="31"/>
                  </a:lnTo>
                  <a:lnTo>
                    <a:pt x="152" y="29"/>
                  </a:lnTo>
                  <a:lnTo>
                    <a:pt x="143" y="27"/>
                  </a:lnTo>
                  <a:lnTo>
                    <a:pt x="120" y="25"/>
                  </a:lnTo>
                  <a:lnTo>
                    <a:pt x="120" y="25"/>
                  </a:lnTo>
                  <a:lnTo>
                    <a:pt x="96" y="27"/>
                  </a:lnTo>
                  <a:lnTo>
                    <a:pt x="76" y="29"/>
                  </a:lnTo>
                  <a:lnTo>
                    <a:pt x="56" y="34"/>
                  </a:lnTo>
                  <a:lnTo>
                    <a:pt x="38" y="41"/>
                  </a:lnTo>
                  <a:lnTo>
                    <a:pt x="38" y="381"/>
                  </a:lnTo>
                  <a:lnTo>
                    <a:pt x="0" y="381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7" y="16"/>
                  </a:lnTo>
                  <a:lnTo>
                    <a:pt x="55" y="9"/>
                  </a:lnTo>
                  <a:lnTo>
                    <a:pt x="70" y="4"/>
                  </a:lnTo>
                  <a:lnTo>
                    <a:pt x="87" y="3"/>
                  </a:lnTo>
                  <a:lnTo>
                    <a:pt x="103" y="2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40" y="2"/>
                  </a:lnTo>
                  <a:lnTo>
                    <a:pt x="158" y="4"/>
                  </a:lnTo>
                  <a:lnTo>
                    <a:pt x="173" y="7"/>
                  </a:lnTo>
                  <a:lnTo>
                    <a:pt x="187" y="13"/>
                  </a:lnTo>
                  <a:lnTo>
                    <a:pt x="200" y="20"/>
                  </a:lnTo>
                  <a:lnTo>
                    <a:pt x="211" y="28"/>
                  </a:lnTo>
                  <a:lnTo>
                    <a:pt x="221" y="36"/>
                  </a:lnTo>
                  <a:lnTo>
                    <a:pt x="229" y="48"/>
                  </a:lnTo>
                  <a:lnTo>
                    <a:pt x="229" y="48"/>
                  </a:lnTo>
                  <a:lnTo>
                    <a:pt x="239" y="38"/>
                  </a:lnTo>
                  <a:lnTo>
                    <a:pt x="250" y="28"/>
                  </a:lnTo>
                  <a:lnTo>
                    <a:pt x="261" y="20"/>
                  </a:lnTo>
                  <a:lnTo>
                    <a:pt x="274" y="13"/>
                  </a:lnTo>
                  <a:lnTo>
                    <a:pt x="288" y="9"/>
                  </a:lnTo>
                  <a:lnTo>
                    <a:pt x="302" y="4"/>
                  </a:lnTo>
                  <a:lnTo>
                    <a:pt x="317" y="2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49" y="2"/>
                  </a:lnTo>
                  <a:lnTo>
                    <a:pt x="363" y="3"/>
                  </a:lnTo>
                  <a:lnTo>
                    <a:pt x="377" y="6"/>
                  </a:lnTo>
                  <a:lnTo>
                    <a:pt x="388" y="9"/>
                  </a:lnTo>
                  <a:lnTo>
                    <a:pt x="399" y="14"/>
                  </a:lnTo>
                  <a:lnTo>
                    <a:pt x="410" y="20"/>
                  </a:lnTo>
                  <a:lnTo>
                    <a:pt x="419" y="25"/>
                  </a:lnTo>
                  <a:lnTo>
                    <a:pt x="427" y="32"/>
                  </a:lnTo>
                  <a:lnTo>
                    <a:pt x="434" y="41"/>
                  </a:lnTo>
                  <a:lnTo>
                    <a:pt x="441" y="50"/>
                  </a:lnTo>
                  <a:lnTo>
                    <a:pt x="445" y="59"/>
                  </a:lnTo>
                  <a:lnTo>
                    <a:pt x="449" y="70"/>
                  </a:lnTo>
                  <a:lnTo>
                    <a:pt x="454" y="81"/>
                  </a:lnTo>
                  <a:lnTo>
                    <a:pt x="455" y="92"/>
                  </a:lnTo>
                  <a:lnTo>
                    <a:pt x="456" y="105"/>
                  </a:lnTo>
                  <a:lnTo>
                    <a:pt x="458" y="117"/>
                  </a:lnTo>
                  <a:lnTo>
                    <a:pt x="458" y="381"/>
                  </a:lnTo>
                  <a:lnTo>
                    <a:pt x="420" y="38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D8295FF7-88EB-4B35-9536-5F883105F7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13" y="793"/>
              <a:ext cx="51" cy="504"/>
            </a:xfrm>
            <a:custGeom>
              <a:avLst/>
              <a:gdLst>
                <a:gd name="T0" fmla="*/ 26 w 51"/>
                <a:gd name="T1" fmla="*/ 52 h 504"/>
                <a:gd name="T2" fmla="*/ 26 w 51"/>
                <a:gd name="T3" fmla="*/ 52 h 504"/>
                <a:gd name="T4" fmla="*/ 20 w 51"/>
                <a:gd name="T5" fmla="*/ 51 h 504"/>
                <a:gd name="T6" fmla="*/ 16 w 51"/>
                <a:gd name="T7" fmla="*/ 49 h 504"/>
                <a:gd name="T8" fmla="*/ 12 w 51"/>
                <a:gd name="T9" fmla="*/ 48 h 504"/>
                <a:gd name="T10" fmla="*/ 7 w 51"/>
                <a:gd name="T11" fmla="*/ 44 h 504"/>
                <a:gd name="T12" fmla="*/ 5 w 51"/>
                <a:gd name="T13" fmla="*/ 41 h 504"/>
                <a:gd name="T14" fmla="*/ 2 w 51"/>
                <a:gd name="T15" fmla="*/ 37 h 504"/>
                <a:gd name="T16" fmla="*/ 0 w 51"/>
                <a:gd name="T17" fmla="*/ 31 h 504"/>
                <a:gd name="T18" fmla="*/ 0 w 51"/>
                <a:gd name="T19" fmla="*/ 27 h 504"/>
                <a:gd name="T20" fmla="*/ 0 w 51"/>
                <a:gd name="T21" fmla="*/ 27 h 504"/>
                <a:gd name="T22" fmla="*/ 0 w 51"/>
                <a:gd name="T23" fmla="*/ 21 h 504"/>
                <a:gd name="T24" fmla="*/ 2 w 51"/>
                <a:gd name="T25" fmla="*/ 16 h 504"/>
                <a:gd name="T26" fmla="*/ 5 w 51"/>
                <a:gd name="T27" fmla="*/ 12 h 504"/>
                <a:gd name="T28" fmla="*/ 7 w 51"/>
                <a:gd name="T29" fmla="*/ 9 h 504"/>
                <a:gd name="T30" fmla="*/ 12 w 51"/>
                <a:gd name="T31" fmla="*/ 5 h 504"/>
                <a:gd name="T32" fmla="*/ 16 w 51"/>
                <a:gd name="T33" fmla="*/ 3 h 504"/>
                <a:gd name="T34" fmla="*/ 20 w 51"/>
                <a:gd name="T35" fmla="*/ 2 h 504"/>
                <a:gd name="T36" fmla="*/ 26 w 51"/>
                <a:gd name="T37" fmla="*/ 0 h 504"/>
                <a:gd name="T38" fmla="*/ 26 w 51"/>
                <a:gd name="T39" fmla="*/ 0 h 504"/>
                <a:gd name="T40" fmla="*/ 30 w 51"/>
                <a:gd name="T41" fmla="*/ 2 h 504"/>
                <a:gd name="T42" fmla="*/ 35 w 51"/>
                <a:gd name="T43" fmla="*/ 3 h 504"/>
                <a:gd name="T44" fmla="*/ 39 w 51"/>
                <a:gd name="T45" fmla="*/ 5 h 504"/>
                <a:gd name="T46" fmla="*/ 44 w 51"/>
                <a:gd name="T47" fmla="*/ 9 h 504"/>
                <a:gd name="T48" fmla="*/ 46 w 51"/>
                <a:gd name="T49" fmla="*/ 12 h 504"/>
                <a:gd name="T50" fmla="*/ 49 w 51"/>
                <a:gd name="T51" fmla="*/ 16 h 504"/>
                <a:gd name="T52" fmla="*/ 51 w 51"/>
                <a:gd name="T53" fmla="*/ 21 h 504"/>
                <a:gd name="T54" fmla="*/ 51 w 51"/>
                <a:gd name="T55" fmla="*/ 27 h 504"/>
                <a:gd name="T56" fmla="*/ 51 w 51"/>
                <a:gd name="T57" fmla="*/ 27 h 504"/>
                <a:gd name="T58" fmla="*/ 51 w 51"/>
                <a:gd name="T59" fmla="*/ 31 h 504"/>
                <a:gd name="T60" fmla="*/ 49 w 51"/>
                <a:gd name="T61" fmla="*/ 37 h 504"/>
                <a:gd name="T62" fmla="*/ 46 w 51"/>
                <a:gd name="T63" fmla="*/ 41 h 504"/>
                <a:gd name="T64" fmla="*/ 44 w 51"/>
                <a:gd name="T65" fmla="*/ 44 h 504"/>
                <a:gd name="T66" fmla="*/ 39 w 51"/>
                <a:gd name="T67" fmla="*/ 48 h 504"/>
                <a:gd name="T68" fmla="*/ 35 w 51"/>
                <a:gd name="T69" fmla="*/ 49 h 504"/>
                <a:gd name="T70" fmla="*/ 30 w 51"/>
                <a:gd name="T71" fmla="*/ 51 h 504"/>
                <a:gd name="T72" fmla="*/ 26 w 51"/>
                <a:gd name="T73" fmla="*/ 52 h 504"/>
                <a:gd name="T74" fmla="*/ 26 w 51"/>
                <a:gd name="T75" fmla="*/ 52 h 504"/>
                <a:gd name="T76" fmla="*/ 6 w 51"/>
                <a:gd name="T77" fmla="*/ 504 h 504"/>
                <a:gd name="T78" fmla="*/ 6 w 51"/>
                <a:gd name="T79" fmla="*/ 130 h 504"/>
                <a:gd name="T80" fmla="*/ 44 w 51"/>
                <a:gd name="T81" fmla="*/ 130 h 504"/>
                <a:gd name="T82" fmla="*/ 44 w 51"/>
                <a:gd name="T83" fmla="*/ 504 h 504"/>
                <a:gd name="T84" fmla="*/ 6 w 51"/>
                <a:gd name="T85" fmla="*/ 504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1" h="504">
                  <a:moveTo>
                    <a:pt x="26" y="52"/>
                  </a:moveTo>
                  <a:lnTo>
                    <a:pt x="26" y="52"/>
                  </a:lnTo>
                  <a:lnTo>
                    <a:pt x="20" y="51"/>
                  </a:lnTo>
                  <a:lnTo>
                    <a:pt x="16" y="49"/>
                  </a:lnTo>
                  <a:lnTo>
                    <a:pt x="12" y="48"/>
                  </a:lnTo>
                  <a:lnTo>
                    <a:pt x="7" y="44"/>
                  </a:lnTo>
                  <a:lnTo>
                    <a:pt x="5" y="41"/>
                  </a:lnTo>
                  <a:lnTo>
                    <a:pt x="2" y="37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2" y="16"/>
                  </a:lnTo>
                  <a:lnTo>
                    <a:pt x="5" y="12"/>
                  </a:lnTo>
                  <a:lnTo>
                    <a:pt x="7" y="9"/>
                  </a:lnTo>
                  <a:lnTo>
                    <a:pt x="12" y="5"/>
                  </a:lnTo>
                  <a:lnTo>
                    <a:pt x="16" y="3"/>
                  </a:lnTo>
                  <a:lnTo>
                    <a:pt x="20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0" y="2"/>
                  </a:lnTo>
                  <a:lnTo>
                    <a:pt x="35" y="3"/>
                  </a:lnTo>
                  <a:lnTo>
                    <a:pt x="39" y="5"/>
                  </a:lnTo>
                  <a:lnTo>
                    <a:pt x="44" y="9"/>
                  </a:lnTo>
                  <a:lnTo>
                    <a:pt x="46" y="12"/>
                  </a:lnTo>
                  <a:lnTo>
                    <a:pt x="49" y="16"/>
                  </a:lnTo>
                  <a:lnTo>
                    <a:pt x="51" y="21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31"/>
                  </a:lnTo>
                  <a:lnTo>
                    <a:pt x="49" y="37"/>
                  </a:lnTo>
                  <a:lnTo>
                    <a:pt x="46" y="41"/>
                  </a:lnTo>
                  <a:lnTo>
                    <a:pt x="44" y="44"/>
                  </a:lnTo>
                  <a:lnTo>
                    <a:pt x="39" y="48"/>
                  </a:lnTo>
                  <a:lnTo>
                    <a:pt x="35" y="49"/>
                  </a:lnTo>
                  <a:lnTo>
                    <a:pt x="30" y="51"/>
                  </a:lnTo>
                  <a:lnTo>
                    <a:pt x="26" y="52"/>
                  </a:lnTo>
                  <a:lnTo>
                    <a:pt x="26" y="52"/>
                  </a:lnTo>
                  <a:close/>
                  <a:moveTo>
                    <a:pt x="6" y="504"/>
                  </a:moveTo>
                  <a:lnTo>
                    <a:pt x="6" y="130"/>
                  </a:lnTo>
                  <a:lnTo>
                    <a:pt x="44" y="130"/>
                  </a:lnTo>
                  <a:lnTo>
                    <a:pt x="44" y="504"/>
                  </a:lnTo>
                  <a:lnTo>
                    <a:pt x="6" y="50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1" name="Rectangle 41">
              <a:extLst>
                <a:ext uri="{FF2B5EF4-FFF2-40B4-BE49-F238E27FC236}">
                  <a16:creationId xmlns:a16="http://schemas.microsoft.com/office/drawing/2014/main" id="{F6B2B0E7-FB08-41C2-B7D3-F33748E6FD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4" y="753"/>
              <a:ext cx="37" cy="54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DC8F3BFD-B616-4A98-B406-470C3B6A2C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2" y="793"/>
              <a:ext cx="50" cy="504"/>
            </a:xfrm>
            <a:custGeom>
              <a:avLst/>
              <a:gdLst>
                <a:gd name="T0" fmla="*/ 25 w 50"/>
                <a:gd name="T1" fmla="*/ 52 h 504"/>
                <a:gd name="T2" fmla="*/ 25 w 50"/>
                <a:gd name="T3" fmla="*/ 52 h 504"/>
                <a:gd name="T4" fmla="*/ 19 w 50"/>
                <a:gd name="T5" fmla="*/ 51 h 504"/>
                <a:gd name="T6" fmla="*/ 15 w 50"/>
                <a:gd name="T7" fmla="*/ 49 h 504"/>
                <a:gd name="T8" fmla="*/ 11 w 50"/>
                <a:gd name="T9" fmla="*/ 48 h 504"/>
                <a:gd name="T10" fmla="*/ 7 w 50"/>
                <a:gd name="T11" fmla="*/ 44 h 504"/>
                <a:gd name="T12" fmla="*/ 4 w 50"/>
                <a:gd name="T13" fmla="*/ 41 h 504"/>
                <a:gd name="T14" fmla="*/ 1 w 50"/>
                <a:gd name="T15" fmla="*/ 37 h 504"/>
                <a:gd name="T16" fmla="*/ 0 w 50"/>
                <a:gd name="T17" fmla="*/ 31 h 504"/>
                <a:gd name="T18" fmla="*/ 0 w 50"/>
                <a:gd name="T19" fmla="*/ 27 h 504"/>
                <a:gd name="T20" fmla="*/ 0 w 50"/>
                <a:gd name="T21" fmla="*/ 27 h 504"/>
                <a:gd name="T22" fmla="*/ 0 w 50"/>
                <a:gd name="T23" fmla="*/ 21 h 504"/>
                <a:gd name="T24" fmla="*/ 1 w 50"/>
                <a:gd name="T25" fmla="*/ 16 h 504"/>
                <a:gd name="T26" fmla="*/ 4 w 50"/>
                <a:gd name="T27" fmla="*/ 12 h 504"/>
                <a:gd name="T28" fmla="*/ 7 w 50"/>
                <a:gd name="T29" fmla="*/ 9 h 504"/>
                <a:gd name="T30" fmla="*/ 11 w 50"/>
                <a:gd name="T31" fmla="*/ 5 h 504"/>
                <a:gd name="T32" fmla="*/ 15 w 50"/>
                <a:gd name="T33" fmla="*/ 3 h 504"/>
                <a:gd name="T34" fmla="*/ 19 w 50"/>
                <a:gd name="T35" fmla="*/ 2 h 504"/>
                <a:gd name="T36" fmla="*/ 25 w 50"/>
                <a:gd name="T37" fmla="*/ 0 h 504"/>
                <a:gd name="T38" fmla="*/ 25 w 50"/>
                <a:gd name="T39" fmla="*/ 0 h 504"/>
                <a:gd name="T40" fmla="*/ 30 w 50"/>
                <a:gd name="T41" fmla="*/ 2 h 504"/>
                <a:gd name="T42" fmla="*/ 35 w 50"/>
                <a:gd name="T43" fmla="*/ 3 h 504"/>
                <a:gd name="T44" fmla="*/ 39 w 50"/>
                <a:gd name="T45" fmla="*/ 5 h 504"/>
                <a:gd name="T46" fmla="*/ 43 w 50"/>
                <a:gd name="T47" fmla="*/ 9 h 504"/>
                <a:gd name="T48" fmla="*/ 46 w 50"/>
                <a:gd name="T49" fmla="*/ 12 h 504"/>
                <a:gd name="T50" fmla="*/ 49 w 50"/>
                <a:gd name="T51" fmla="*/ 16 h 504"/>
                <a:gd name="T52" fmla="*/ 50 w 50"/>
                <a:gd name="T53" fmla="*/ 21 h 504"/>
                <a:gd name="T54" fmla="*/ 50 w 50"/>
                <a:gd name="T55" fmla="*/ 27 h 504"/>
                <a:gd name="T56" fmla="*/ 50 w 50"/>
                <a:gd name="T57" fmla="*/ 27 h 504"/>
                <a:gd name="T58" fmla="*/ 50 w 50"/>
                <a:gd name="T59" fmla="*/ 31 h 504"/>
                <a:gd name="T60" fmla="*/ 49 w 50"/>
                <a:gd name="T61" fmla="*/ 37 h 504"/>
                <a:gd name="T62" fmla="*/ 46 w 50"/>
                <a:gd name="T63" fmla="*/ 41 h 504"/>
                <a:gd name="T64" fmla="*/ 43 w 50"/>
                <a:gd name="T65" fmla="*/ 44 h 504"/>
                <a:gd name="T66" fmla="*/ 39 w 50"/>
                <a:gd name="T67" fmla="*/ 48 h 504"/>
                <a:gd name="T68" fmla="*/ 35 w 50"/>
                <a:gd name="T69" fmla="*/ 49 h 504"/>
                <a:gd name="T70" fmla="*/ 30 w 50"/>
                <a:gd name="T71" fmla="*/ 51 h 504"/>
                <a:gd name="T72" fmla="*/ 25 w 50"/>
                <a:gd name="T73" fmla="*/ 52 h 504"/>
                <a:gd name="T74" fmla="*/ 25 w 50"/>
                <a:gd name="T75" fmla="*/ 52 h 504"/>
                <a:gd name="T76" fmla="*/ 7 w 50"/>
                <a:gd name="T77" fmla="*/ 504 h 504"/>
                <a:gd name="T78" fmla="*/ 7 w 50"/>
                <a:gd name="T79" fmla="*/ 130 h 504"/>
                <a:gd name="T80" fmla="*/ 43 w 50"/>
                <a:gd name="T81" fmla="*/ 130 h 504"/>
                <a:gd name="T82" fmla="*/ 43 w 50"/>
                <a:gd name="T83" fmla="*/ 504 h 504"/>
                <a:gd name="T84" fmla="*/ 7 w 50"/>
                <a:gd name="T85" fmla="*/ 504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0" h="504">
                  <a:moveTo>
                    <a:pt x="25" y="52"/>
                  </a:moveTo>
                  <a:lnTo>
                    <a:pt x="25" y="52"/>
                  </a:lnTo>
                  <a:lnTo>
                    <a:pt x="19" y="51"/>
                  </a:lnTo>
                  <a:lnTo>
                    <a:pt x="15" y="49"/>
                  </a:lnTo>
                  <a:lnTo>
                    <a:pt x="11" y="48"/>
                  </a:lnTo>
                  <a:lnTo>
                    <a:pt x="7" y="44"/>
                  </a:lnTo>
                  <a:lnTo>
                    <a:pt x="4" y="41"/>
                  </a:lnTo>
                  <a:lnTo>
                    <a:pt x="1" y="37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1" y="16"/>
                  </a:lnTo>
                  <a:lnTo>
                    <a:pt x="4" y="12"/>
                  </a:lnTo>
                  <a:lnTo>
                    <a:pt x="7" y="9"/>
                  </a:lnTo>
                  <a:lnTo>
                    <a:pt x="11" y="5"/>
                  </a:lnTo>
                  <a:lnTo>
                    <a:pt x="15" y="3"/>
                  </a:lnTo>
                  <a:lnTo>
                    <a:pt x="19" y="2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30" y="2"/>
                  </a:lnTo>
                  <a:lnTo>
                    <a:pt x="35" y="3"/>
                  </a:lnTo>
                  <a:lnTo>
                    <a:pt x="39" y="5"/>
                  </a:lnTo>
                  <a:lnTo>
                    <a:pt x="43" y="9"/>
                  </a:lnTo>
                  <a:lnTo>
                    <a:pt x="46" y="12"/>
                  </a:lnTo>
                  <a:lnTo>
                    <a:pt x="49" y="16"/>
                  </a:lnTo>
                  <a:lnTo>
                    <a:pt x="50" y="21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31"/>
                  </a:lnTo>
                  <a:lnTo>
                    <a:pt x="49" y="37"/>
                  </a:lnTo>
                  <a:lnTo>
                    <a:pt x="46" y="41"/>
                  </a:lnTo>
                  <a:lnTo>
                    <a:pt x="43" y="44"/>
                  </a:lnTo>
                  <a:lnTo>
                    <a:pt x="39" y="48"/>
                  </a:lnTo>
                  <a:lnTo>
                    <a:pt x="35" y="49"/>
                  </a:lnTo>
                  <a:lnTo>
                    <a:pt x="30" y="51"/>
                  </a:lnTo>
                  <a:lnTo>
                    <a:pt x="25" y="52"/>
                  </a:lnTo>
                  <a:lnTo>
                    <a:pt x="25" y="52"/>
                  </a:lnTo>
                  <a:close/>
                  <a:moveTo>
                    <a:pt x="7" y="504"/>
                  </a:moveTo>
                  <a:lnTo>
                    <a:pt x="7" y="130"/>
                  </a:lnTo>
                  <a:lnTo>
                    <a:pt x="43" y="130"/>
                  </a:lnTo>
                  <a:lnTo>
                    <a:pt x="43" y="504"/>
                  </a:lnTo>
                  <a:lnTo>
                    <a:pt x="7" y="50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57F24C56-281B-4074-8459-239EB62E9B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61" y="916"/>
              <a:ext cx="275" cy="388"/>
            </a:xfrm>
            <a:custGeom>
              <a:avLst/>
              <a:gdLst>
                <a:gd name="T0" fmla="*/ 36 w 275"/>
                <a:gd name="T1" fmla="*/ 212 h 388"/>
                <a:gd name="T2" fmla="*/ 39 w 275"/>
                <a:gd name="T3" fmla="*/ 244 h 388"/>
                <a:gd name="T4" fmla="*/ 46 w 275"/>
                <a:gd name="T5" fmla="*/ 272 h 388"/>
                <a:gd name="T6" fmla="*/ 57 w 275"/>
                <a:gd name="T7" fmla="*/ 297 h 388"/>
                <a:gd name="T8" fmla="*/ 70 w 275"/>
                <a:gd name="T9" fmla="*/ 320 h 388"/>
                <a:gd name="T10" fmla="*/ 88 w 275"/>
                <a:gd name="T11" fmla="*/ 336 h 388"/>
                <a:gd name="T12" fmla="*/ 109 w 275"/>
                <a:gd name="T13" fmla="*/ 349 h 388"/>
                <a:gd name="T14" fmla="*/ 133 w 275"/>
                <a:gd name="T15" fmla="*/ 356 h 388"/>
                <a:gd name="T16" fmla="*/ 161 w 275"/>
                <a:gd name="T17" fmla="*/ 359 h 388"/>
                <a:gd name="T18" fmla="*/ 175 w 275"/>
                <a:gd name="T19" fmla="*/ 359 h 388"/>
                <a:gd name="T20" fmla="*/ 211 w 275"/>
                <a:gd name="T21" fmla="*/ 352 h 388"/>
                <a:gd name="T22" fmla="*/ 250 w 275"/>
                <a:gd name="T23" fmla="*/ 336 h 388"/>
                <a:gd name="T24" fmla="*/ 262 w 275"/>
                <a:gd name="T25" fmla="*/ 361 h 388"/>
                <a:gd name="T26" fmla="*/ 243 w 275"/>
                <a:gd name="T27" fmla="*/ 371 h 388"/>
                <a:gd name="T28" fmla="*/ 218 w 275"/>
                <a:gd name="T29" fmla="*/ 380 h 388"/>
                <a:gd name="T30" fmla="*/ 190 w 275"/>
                <a:gd name="T31" fmla="*/ 385 h 388"/>
                <a:gd name="T32" fmla="*/ 161 w 275"/>
                <a:gd name="T33" fmla="*/ 388 h 388"/>
                <a:gd name="T34" fmla="*/ 142 w 275"/>
                <a:gd name="T35" fmla="*/ 387 h 388"/>
                <a:gd name="T36" fmla="*/ 109 w 275"/>
                <a:gd name="T37" fmla="*/ 380 h 388"/>
                <a:gd name="T38" fmla="*/ 80 w 275"/>
                <a:gd name="T39" fmla="*/ 367 h 388"/>
                <a:gd name="T40" fmla="*/ 55 w 275"/>
                <a:gd name="T41" fmla="*/ 349 h 388"/>
                <a:gd name="T42" fmla="*/ 34 w 275"/>
                <a:gd name="T43" fmla="*/ 324 h 388"/>
                <a:gd name="T44" fmla="*/ 17 w 275"/>
                <a:gd name="T45" fmla="*/ 293 h 388"/>
                <a:gd name="T46" fmla="*/ 7 w 275"/>
                <a:gd name="T47" fmla="*/ 258 h 388"/>
                <a:gd name="T48" fmla="*/ 2 w 275"/>
                <a:gd name="T49" fmla="*/ 216 h 388"/>
                <a:gd name="T50" fmla="*/ 0 w 275"/>
                <a:gd name="T51" fmla="*/ 193 h 388"/>
                <a:gd name="T52" fmla="*/ 3 w 275"/>
                <a:gd name="T53" fmla="*/ 151 h 388"/>
                <a:gd name="T54" fmla="*/ 10 w 275"/>
                <a:gd name="T55" fmla="*/ 113 h 388"/>
                <a:gd name="T56" fmla="*/ 23 w 275"/>
                <a:gd name="T57" fmla="*/ 81 h 388"/>
                <a:gd name="T58" fmla="*/ 38 w 275"/>
                <a:gd name="T59" fmla="*/ 53 h 388"/>
                <a:gd name="T60" fmla="*/ 59 w 275"/>
                <a:gd name="T61" fmla="*/ 31 h 388"/>
                <a:gd name="T62" fmla="*/ 82 w 275"/>
                <a:gd name="T63" fmla="*/ 14 h 388"/>
                <a:gd name="T64" fmla="*/ 110 w 275"/>
                <a:gd name="T65" fmla="*/ 4 h 388"/>
                <a:gd name="T66" fmla="*/ 142 w 275"/>
                <a:gd name="T67" fmla="*/ 0 h 388"/>
                <a:gd name="T68" fmla="*/ 156 w 275"/>
                <a:gd name="T69" fmla="*/ 2 h 388"/>
                <a:gd name="T70" fmla="*/ 184 w 275"/>
                <a:gd name="T71" fmla="*/ 7 h 388"/>
                <a:gd name="T72" fmla="*/ 209 w 275"/>
                <a:gd name="T73" fmla="*/ 17 h 388"/>
                <a:gd name="T74" fmla="*/ 230 w 275"/>
                <a:gd name="T75" fmla="*/ 32 h 388"/>
                <a:gd name="T76" fmla="*/ 247 w 275"/>
                <a:gd name="T77" fmla="*/ 55 h 388"/>
                <a:gd name="T78" fmla="*/ 261 w 275"/>
                <a:gd name="T79" fmla="*/ 81 h 388"/>
                <a:gd name="T80" fmla="*/ 271 w 275"/>
                <a:gd name="T81" fmla="*/ 115 h 388"/>
                <a:gd name="T82" fmla="*/ 275 w 275"/>
                <a:gd name="T83" fmla="*/ 154 h 388"/>
                <a:gd name="T84" fmla="*/ 36 w 275"/>
                <a:gd name="T85" fmla="*/ 212 h 388"/>
                <a:gd name="T86" fmla="*/ 142 w 275"/>
                <a:gd name="T87" fmla="*/ 27 h 388"/>
                <a:gd name="T88" fmla="*/ 117 w 275"/>
                <a:gd name="T89" fmla="*/ 29 h 388"/>
                <a:gd name="T90" fmla="*/ 95 w 275"/>
                <a:gd name="T91" fmla="*/ 38 h 388"/>
                <a:gd name="T92" fmla="*/ 77 w 275"/>
                <a:gd name="T93" fmla="*/ 52 h 388"/>
                <a:gd name="T94" fmla="*/ 62 w 275"/>
                <a:gd name="T95" fmla="*/ 71 h 388"/>
                <a:gd name="T96" fmla="*/ 50 w 275"/>
                <a:gd name="T97" fmla="*/ 95 h 388"/>
                <a:gd name="T98" fmla="*/ 42 w 275"/>
                <a:gd name="T99" fmla="*/ 122 h 388"/>
                <a:gd name="T100" fmla="*/ 36 w 275"/>
                <a:gd name="T101" fmla="*/ 154 h 388"/>
                <a:gd name="T102" fmla="*/ 35 w 275"/>
                <a:gd name="T103" fmla="*/ 187 h 388"/>
                <a:gd name="T104" fmla="*/ 239 w 275"/>
                <a:gd name="T105" fmla="*/ 156 h 388"/>
                <a:gd name="T106" fmla="*/ 235 w 275"/>
                <a:gd name="T107" fmla="*/ 113 h 388"/>
                <a:gd name="T108" fmla="*/ 229 w 275"/>
                <a:gd name="T109" fmla="*/ 89 h 388"/>
                <a:gd name="T110" fmla="*/ 221 w 275"/>
                <a:gd name="T111" fmla="*/ 69 h 388"/>
                <a:gd name="T112" fmla="*/ 208 w 275"/>
                <a:gd name="T113" fmla="*/ 52 h 388"/>
                <a:gd name="T114" fmla="*/ 193 w 275"/>
                <a:gd name="T115" fmla="*/ 39 h 388"/>
                <a:gd name="T116" fmla="*/ 175 w 275"/>
                <a:gd name="T117" fmla="*/ 31 h 388"/>
                <a:gd name="T118" fmla="*/ 154 w 275"/>
                <a:gd name="T119" fmla="*/ 27 h 388"/>
                <a:gd name="T120" fmla="*/ 142 w 275"/>
                <a:gd name="T121" fmla="*/ 27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5" h="388">
                  <a:moveTo>
                    <a:pt x="36" y="212"/>
                  </a:moveTo>
                  <a:lnTo>
                    <a:pt x="36" y="212"/>
                  </a:lnTo>
                  <a:lnTo>
                    <a:pt x="38" y="228"/>
                  </a:lnTo>
                  <a:lnTo>
                    <a:pt x="39" y="244"/>
                  </a:lnTo>
                  <a:lnTo>
                    <a:pt x="42" y="258"/>
                  </a:lnTo>
                  <a:lnTo>
                    <a:pt x="46" y="272"/>
                  </a:lnTo>
                  <a:lnTo>
                    <a:pt x="52" y="286"/>
                  </a:lnTo>
                  <a:lnTo>
                    <a:pt x="57" y="297"/>
                  </a:lnTo>
                  <a:lnTo>
                    <a:pt x="63" y="308"/>
                  </a:lnTo>
                  <a:lnTo>
                    <a:pt x="70" y="320"/>
                  </a:lnTo>
                  <a:lnTo>
                    <a:pt x="78" y="328"/>
                  </a:lnTo>
                  <a:lnTo>
                    <a:pt x="88" y="336"/>
                  </a:lnTo>
                  <a:lnTo>
                    <a:pt x="98" y="343"/>
                  </a:lnTo>
                  <a:lnTo>
                    <a:pt x="109" y="349"/>
                  </a:lnTo>
                  <a:lnTo>
                    <a:pt x="120" y="353"/>
                  </a:lnTo>
                  <a:lnTo>
                    <a:pt x="133" y="356"/>
                  </a:lnTo>
                  <a:lnTo>
                    <a:pt x="147" y="359"/>
                  </a:lnTo>
                  <a:lnTo>
                    <a:pt x="161" y="359"/>
                  </a:lnTo>
                  <a:lnTo>
                    <a:pt x="161" y="359"/>
                  </a:lnTo>
                  <a:lnTo>
                    <a:pt x="175" y="359"/>
                  </a:lnTo>
                  <a:lnTo>
                    <a:pt x="187" y="357"/>
                  </a:lnTo>
                  <a:lnTo>
                    <a:pt x="211" y="352"/>
                  </a:lnTo>
                  <a:lnTo>
                    <a:pt x="233" y="345"/>
                  </a:lnTo>
                  <a:lnTo>
                    <a:pt x="250" y="336"/>
                  </a:lnTo>
                  <a:lnTo>
                    <a:pt x="262" y="361"/>
                  </a:lnTo>
                  <a:lnTo>
                    <a:pt x="262" y="361"/>
                  </a:lnTo>
                  <a:lnTo>
                    <a:pt x="253" y="367"/>
                  </a:lnTo>
                  <a:lnTo>
                    <a:pt x="243" y="371"/>
                  </a:lnTo>
                  <a:lnTo>
                    <a:pt x="230" y="375"/>
                  </a:lnTo>
                  <a:lnTo>
                    <a:pt x="218" y="380"/>
                  </a:lnTo>
                  <a:lnTo>
                    <a:pt x="204" y="382"/>
                  </a:lnTo>
                  <a:lnTo>
                    <a:pt x="190" y="385"/>
                  </a:lnTo>
                  <a:lnTo>
                    <a:pt x="176" y="387"/>
                  </a:lnTo>
                  <a:lnTo>
                    <a:pt x="161" y="388"/>
                  </a:lnTo>
                  <a:lnTo>
                    <a:pt x="161" y="388"/>
                  </a:lnTo>
                  <a:lnTo>
                    <a:pt x="142" y="387"/>
                  </a:lnTo>
                  <a:lnTo>
                    <a:pt x="124" y="384"/>
                  </a:lnTo>
                  <a:lnTo>
                    <a:pt x="109" y="380"/>
                  </a:lnTo>
                  <a:lnTo>
                    <a:pt x="94" y="375"/>
                  </a:lnTo>
                  <a:lnTo>
                    <a:pt x="80" y="367"/>
                  </a:lnTo>
                  <a:lnTo>
                    <a:pt x="66" y="359"/>
                  </a:lnTo>
                  <a:lnTo>
                    <a:pt x="55" y="349"/>
                  </a:lnTo>
                  <a:lnTo>
                    <a:pt x="43" y="338"/>
                  </a:lnTo>
                  <a:lnTo>
                    <a:pt x="34" y="324"/>
                  </a:lnTo>
                  <a:lnTo>
                    <a:pt x="25" y="310"/>
                  </a:lnTo>
                  <a:lnTo>
                    <a:pt x="17" y="293"/>
                  </a:lnTo>
                  <a:lnTo>
                    <a:pt x="11" y="276"/>
                  </a:lnTo>
                  <a:lnTo>
                    <a:pt x="7" y="258"/>
                  </a:lnTo>
                  <a:lnTo>
                    <a:pt x="3" y="237"/>
                  </a:lnTo>
                  <a:lnTo>
                    <a:pt x="2" y="216"/>
                  </a:lnTo>
                  <a:lnTo>
                    <a:pt x="0" y="193"/>
                  </a:lnTo>
                  <a:lnTo>
                    <a:pt x="0" y="193"/>
                  </a:lnTo>
                  <a:lnTo>
                    <a:pt x="2" y="172"/>
                  </a:lnTo>
                  <a:lnTo>
                    <a:pt x="3" y="151"/>
                  </a:lnTo>
                  <a:lnTo>
                    <a:pt x="6" y="131"/>
                  </a:lnTo>
                  <a:lnTo>
                    <a:pt x="10" y="113"/>
                  </a:lnTo>
                  <a:lnTo>
                    <a:pt x="16" y="96"/>
                  </a:lnTo>
                  <a:lnTo>
                    <a:pt x="23" y="81"/>
                  </a:lnTo>
                  <a:lnTo>
                    <a:pt x="29" y="66"/>
                  </a:lnTo>
                  <a:lnTo>
                    <a:pt x="38" y="53"/>
                  </a:lnTo>
                  <a:lnTo>
                    <a:pt x="48" y="41"/>
                  </a:lnTo>
                  <a:lnTo>
                    <a:pt x="59" y="31"/>
                  </a:lnTo>
                  <a:lnTo>
                    <a:pt x="70" y="23"/>
                  </a:lnTo>
                  <a:lnTo>
                    <a:pt x="82" y="14"/>
                  </a:lnTo>
                  <a:lnTo>
                    <a:pt x="96" y="9"/>
                  </a:lnTo>
                  <a:lnTo>
                    <a:pt x="110" y="4"/>
                  </a:lnTo>
                  <a:lnTo>
                    <a:pt x="126" y="2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56" y="2"/>
                  </a:lnTo>
                  <a:lnTo>
                    <a:pt x="172" y="3"/>
                  </a:lnTo>
                  <a:lnTo>
                    <a:pt x="184" y="7"/>
                  </a:lnTo>
                  <a:lnTo>
                    <a:pt x="197" y="11"/>
                  </a:lnTo>
                  <a:lnTo>
                    <a:pt x="209" y="17"/>
                  </a:lnTo>
                  <a:lnTo>
                    <a:pt x="221" y="24"/>
                  </a:lnTo>
                  <a:lnTo>
                    <a:pt x="230" y="32"/>
                  </a:lnTo>
                  <a:lnTo>
                    <a:pt x="240" y="42"/>
                  </a:lnTo>
                  <a:lnTo>
                    <a:pt x="247" y="55"/>
                  </a:lnTo>
                  <a:lnTo>
                    <a:pt x="255" y="67"/>
                  </a:lnTo>
                  <a:lnTo>
                    <a:pt x="261" y="81"/>
                  </a:lnTo>
                  <a:lnTo>
                    <a:pt x="267" y="96"/>
                  </a:lnTo>
                  <a:lnTo>
                    <a:pt x="271" y="115"/>
                  </a:lnTo>
                  <a:lnTo>
                    <a:pt x="274" y="133"/>
                  </a:lnTo>
                  <a:lnTo>
                    <a:pt x="275" y="154"/>
                  </a:lnTo>
                  <a:lnTo>
                    <a:pt x="275" y="175"/>
                  </a:lnTo>
                  <a:lnTo>
                    <a:pt x="36" y="212"/>
                  </a:lnTo>
                  <a:close/>
                  <a:moveTo>
                    <a:pt x="142" y="27"/>
                  </a:moveTo>
                  <a:lnTo>
                    <a:pt x="142" y="27"/>
                  </a:lnTo>
                  <a:lnTo>
                    <a:pt x="129" y="27"/>
                  </a:lnTo>
                  <a:lnTo>
                    <a:pt x="117" y="29"/>
                  </a:lnTo>
                  <a:lnTo>
                    <a:pt x="106" y="34"/>
                  </a:lnTo>
                  <a:lnTo>
                    <a:pt x="95" y="38"/>
                  </a:lnTo>
                  <a:lnTo>
                    <a:pt x="85" y="45"/>
                  </a:lnTo>
                  <a:lnTo>
                    <a:pt x="77" y="52"/>
                  </a:lnTo>
                  <a:lnTo>
                    <a:pt x="70" y="62"/>
                  </a:lnTo>
                  <a:lnTo>
                    <a:pt x="62" y="71"/>
                  </a:lnTo>
                  <a:lnTo>
                    <a:pt x="56" y="82"/>
                  </a:lnTo>
                  <a:lnTo>
                    <a:pt x="50" y="95"/>
                  </a:lnTo>
                  <a:lnTo>
                    <a:pt x="46" y="108"/>
                  </a:lnTo>
                  <a:lnTo>
                    <a:pt x="42" y="122"/>
                  </a:lnTo>
                  <a:lnTo>
                    <a:pt x="39" y="137"/>
                  </a:lnTo>
                  <a:lnTo>
                    <a:pt x="36" y="154"/>
                  </a:lnTo>
                  <a:lnTo>
                    <a:pt x="36" y="170"/>
                  </a:lnTo>
                  <a:lnTo>
                    <a:pt x="35" y="187"/>
                  </a:lnTo>
                  <a:lnTo>
                    <a:pt x="239" y="156"/>
                  </a:lnTo>
                  <a:lnTo>
                    <a:pt x="239" y="156"/>
                  </a:lnTo>
                  <a:lnTo>
                    <a:pt x="237" y="127"/>
                  </a:lnTo>
                  <a:lnTo>
                    <a:pt x="235" y="113"/>
                  </a:lnTo>
                  <a:lnTo>
                    <a:pt x="232" y="101"/>
                  </a:lnTo>
                  <a:lnTo>
                    <a:pt x="229" y="89"/>
                  </a:lnTo>
                  <a:lnTo>
                    <a:pt x="225" y="78"/>
                  </a:lnTo>
                  <a:lnTo>
                    <a:pt x="221" y="69"/>
                  </a:lnTo>
                  <a:lnTo>
                    <a:pt x="215" y="60"/>
                  </a:lnTo>
                  <a:lnTo>
                    <a:pt x="208" y="52"/>
                  </a:lnTo>
                  <a:lnTo>
                    <a:pt x="201" y="46"/>
                  </a:lnTo>
                  <a:lnTo>
                    <a:pt x="193" y="39"/>
                  </a:lnTo>
                  <a:lnTo>
                    <a:pt x="184" y="35"/>
                  </a:lnTo>
                  <a:lnTo>
                    <a:pt x="175" y="31"/>
                  </a:lnTo>
                  <a:lnTo>
                    <a:pt x="165" y="28"/>
                  </a:lnTo>
                  <a:lnTo>
                    <a:pt x="154" y="27"/>
                  </a:lnTo>
                  <a:lnTo>
                    <a:pt x="142" y="27"/>
                  </a:lnTo>
                  <a:lnTo>
                    <a:pt x="142" y="2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B785386A-3377-44AB-9CCA-0BB25C91CD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77" y="1630"/>
              <a:ext cx="185" cy="263"/>
            </a:xfrm>
            <a:custGeom>
              <a:avLst/>
              <a:gdLst>
                <a:gd name="T0" fmla="*/ 23 w 185"/>
                <a:gd name="T1" fmla="*/ 144 h 263"/>
                <a:gd name="T2" fmla="*/ 30 w 185"/>
                <a:gd name="T3" fmla="*/ 184 h 263"/>
                <a:gd name="T4" fmla="*/ 42 w 185"/>
                <a:gd name="T5" fmla="*/ 210 h 263"/>
                <a:gd name="T6" fmla="*/ 53 w 185"/>
                <a:gd name="T7" fmla="*/ 222 h 263"/>
                <a:gd name="T8" fmla="*/ 65 w 185"/>
                <a:gd name="T9" fmla="*/ 232 h 263"/>
                <a:gd name="T10" fmla="*/ 81 w 185"/>
                <a:gd name="T11" fmla="*/ 239 h 263"/>
                <a:gd name="T12" fmla="*/ 99 w 185"/>
                <a:gd name="T13" fmla="*/ 243 h 263"/>
                <a:gd name="T14" fmla="*/ 108 w 185"/>
                <a:gd name="T15" fmla="*/ 243 h 263"/>
                <a:gd name="T16" fmla="*/ 142 w 185"/>
                <a:gd name="T17" fmla="*/ 239 h 263"/>
                <a:gd name="T18" fmla="*/ 168 w 185"/>
                <a:gd name="T19" fmla="*/ 228 h 263"/>
                <a:gd name="T20" fmla="*/ 177 w 185"/>
                <a:gd name="T21" fmla="*/ 244 h 263"/>
                <a:gd name="T22" fmla="*/ 146 w 185"/>
                <a:gd name="T23" fmla="*/ 257 h 263"/>
                <a:gd name="T24" fmla="*/ 107 w 185"/>
                <a:gd name="T25" fmla="*/ 263 h 263"/>
                <a:gd name="T26" fmla="*/ 95 w 185"/>
                <a:gd name="T27" fmla="*/ 261 h 263"/>
                <a:gd name="T28" fmla="*/ 72 w 185"/>
                <a:gd name="T29" fmla="*/ 257 h 263"/>
                <a:gd name="T30" fmla="*/ 53 w 185"/>
                <a:gd name="T31" fmla="*/ 249 h 263"/>
                <a:gd name="T32" fmla="*/ 36 w 185"/>
                <a:gd name="T33" fmla="*/ 236 h 263"/>
                <a:gd name="T34" fmla="*/ 22 w 185"/>
                <a:gd name="T35" fmla="*/ 219 h 263"/>
                <a:gd name="T36" fmla="*/ 11 w 185"/>
                <a:gd name="T37" fmla="*/ 198 h 263"/>
                <a:gd name="T38" fmla="*/ 4 w 185"/>
                <a:gd name="T39" fmla="*/ 175 h 263"/>
                <a:gd name="T40" fmla="*/ 0 w 185"/>
                <a:gd name="T41" fmla="*/ 147 h 263"/>
                <a:gd name="T42" fmla="*/ 0 w 185"/>
                <a:gd name="T43" fmla="*/ 130 h 263"/>
                <a:gd name="T44" fmla="*/ 1 w 185"/>
                <a:gd name="T45" fmla="*/ 102 h 263"/>
                <a:gd name="T46" fmla="*/ 5 w 185"/>
                <a:gd name="T47" fmla="*/ 77 h 263"/>
                <a:gd name="T48" fmla="*/ 14 w 185"/>
                <a:gd name="T49" fmla="*/ 55 h 263"/>
                <a:gd name="T50" fmla="*/ 25 w 185"/>
                <a:gd name="T51" fmla="*/ 35 h 263"/>
                <a:gd name="T52" fmla="*/ 39 w 185"/>
                <a:gd name="T53" fmla="*/ 21 h 263"/>
                <a:gd name="T54" fmla="*/ 54 w 185"/>
                <a:gd name="T55" fmla="*/ 10 h 263"/>
                <a:gd name="T56" fmla="*/ 74 w 185"/>
                <a:gd name="T57" fmla="*/ 3 h 263"/>
                <a:gd name="T58" fmla="*/ 95 w 185"/>
                <a:gd name="T59" fmla="*/ 0 h 263"/>
                <a:gd name="T60" fmla="*/ 106 w 185"/>
                <a:gd name="T61" fmla="*/ 0 h 263"/>
                <a:gd name="T62" fmla="*/ 124 w 185"/>
                <a:gd name="T63" fmla="*/ 5 h 263"/>
                <a:gd name="T64" fmla="*/ 141 w 185"/>
                <a:gd name="T65" fmla="*/ 12 h 263"/>
                <a:gd name="T66" fmla="*/ 155 w 185"/>
                <a:gd name="T67" fmla="*/ 21 h 263"/>
                <a:gd name="T68" fmla="*/ 167 w 185"/>
                <a:gd name="T69" fmla="*/ 37 h 263"/>
                <a:gd name="T70" fmla="*/ 175 w 185"/>
                <a:gd name="T71" fmla="*/ 55 h 263"/>
                <a:gd name="T72" fmla="*/ 182 w 185"/>
                <a:gd name="T73" fmla="*/ 77 h 263"/>
                <a:gd name="T74" fmla="*/ 185 w 185"/>
                <a:gd name="T75" fmla="*/ 104 h 263"/>
                <a:gd name="T76" fmla="*/ 23 w 185"/>
                <a:gd name="T77" fmla="*/ 144 h 263"/>
                <a:gd name="T78" fmla="*/ 95 w 185"/>
                <a:gd name="T79" fmla="*/ 17 h 263"/>
                <a:gd name="T80" fmla="*/ 78 w 185"/>
                <a:gd name="T81" fmla="*/ 20 h 263"/>
                <a:gd name="T82" fmla="*/ 64 w 185"/>
                <a:gd name="T83" fmla="*/ 25 h 263"/>
                <a:gd name="T84" fmla="*/ 51 w 185"/>
                <a:gd name="T85" fmla="*/ 35 h 263"/>
                <a:gd name="T86" fmla="*/ 42 w 185"/>
                <a:gd name="T87" fmla="*/ 48 h 263"/>
                <a:gd name="T88" fmla="*/ 28 w 185"/>
                <a:gd name="T89" fmla="*/ 83 h 263"/>
                <a:gd name="T90" fmla="*/ 23 w 185"/>
                <a:gd name="T91" fmla="*/ 127 h 263"/>
                <a:gd name="T92" fmla="*/ 160 w 185"/>
                <a:gd name="T93" fmla="*/ 106 h 263"/>
                <a:gd name="T94" fmla="*/ 156 w 185"/>
                <a:gd name="T95" fmla="*/ 69 h 263"/>
                <a:gd name="T96" fmla="*/ 145 w 185"/>
                <a:gd name="T97" fmla="*/ 41 h 263"/>
                <a:gd name="T98" fmla="*/ 135 w 185"/>
                <a:gd name="T99" fmla="*/ 31 h 263"/>
                <a:gd name="T100" fmla="*/ 124 w 185"/>
                <a:gd name="T101" fmla="*/ 24 h 263"/>
                <a:gd name="T102" fmla="*/ 110 w 185"/>
                <a:gd name="T103" fmla="*/ 20 h 263"/>
                <a:gd name="T104" fmla="*/ 95 w 185"/>
                <a:gd name="T105" fmla="*/ 17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5" h="263">
                  <a:moveTo>
                    <a:pt x="23" y="144"/>
                  </a:moveTo>
                  <a:lnTo>
                    <a:pt x="23" y="144"/>
                  </a:lnTo>
                  <a:lnTo>
                    <a:pt x="26" y="165"/>
                  </a:lnTo>
                  <a:lnTo>
                    <a:pt x="30" y="184"/>
                  </a:lnTo>
                  <a:lnTo>
                    <a:pt x="37" y="201"/>
                  </a:lnTo>
                  <a:lnTo>
                    <a:pt x="42" y="210"/>
                  </a:lnTo>
                  <a:lnTo>
                    <a:pt x="47" y="217"/>
                  </a:lnTo>
                  <a:lnTo>
                    <a:pt x="53" y="222"/>
                  </a:lnTo>
                  <a:lnTo>
                    <a:pt x="58" y="228"/>
                  </a:lnTo>
                  <a:lnTo>
                    <a:pt x="65" y="232"/>
                  </a:lnTo>
                  <a:lnTo>
                    <a:pt x="72" y="236"/>
                  </a:lnTo>
                  <a:lnTo>
                    <a:pt x="81" y="239"/>
                  </a:lnTo>
                  <a:lnTo>
                    <a:pt x="89" y="242"/>
                  </a:lnTo>
                  <a:lnTo>
                    <a:pt x="99" y="243"/>
                  </a:lnTo>
                  <a:lnTo>
                    <a:pt x="108" y="243"/>
                  </a:lnTo>
                  <a:lnTo>
                    <a:pt x="108" y="243"/>
                  </a:lnTo>
                  <a:lnTo>
                    <a:pt x="125" y="242"/>
                  </a:lnTo>
                  <a:lnTo>
                    <a:pt x="142" y="239"/>
                  </a:lnTo>
                  <a:lnTo>
                    <a:pt x="156" y="233"/>
                  </a:lnTo>
                  <a:lnTo>
                    <a:pt x="168" y="228"/>
                  </a:lnTo>
                  <a:lnTo>
                    <a:pt x="177" y="244"/>
                  </a:lnTo>
                  <a:lnTo>
                    <a:pt x="177" y="244"/>
                  </a:lnTo>
                  <a:lnTo>
                    <a:pt x="163" y="251"/>
                  </a:lnTo>
                  <a:lnTo>
                    <a:pt x="146" y="257"/>
                  </a:lnTo>
                  <a:lnTo>
                    <a:pt x="128" y="261"/>
                  </a:lnTo>
                  <a:lnTo>
                    <a:pt x="107" y="263"/>
                  </a:lnTo>
                  <a:lnTo>
                    <a:pt x="107" y="263"/>
                  </a:lnTo>
                  <a:lnTo>
                    <a:pt x="95" y="261"/>
                  </a:lnTo>
                  <a:lnTo>
                    <a:pt x="83" y="260"/>
                  </a:lnTo>
                  <a:lnTo>
                    <a:pt x="72" y="257"/>
                  </a:lnTo>
                  <a:lnTo>
                    <a:pt x="62" y="254"/>
                  </a:lnTo>
                  <a:lnTo>
                    <a:pt x="53" y="249"/>
                  </a:lnTo>
                  <a:lnTo>
                    <a:pt x="43" y="243"/>
                  </a:lnTo>
                  <a:lnTo>
                    <a:pt x="36" y="236"/>
                  </a:lnTo>
                  <a:lnTo>
                    <a:pt x="28" y="228"/>
                  </a:lnTo>
                  <a:lnTo>
                    <a:pt x="22" y="219"/>
                  </a:lnTo>
                  <a:lnTo>
                    <a:pt x="15" y="210"/>
                  </a:lnTo>
                  <a:lnTo>
                    <a:pt x="11" y="198"/>
                  </a:lnTo>
                  <a:lnTo>
                    <a:pt x="7" y="187"/>
                  </a:lnTo>
                  <a:lnTo>
                    <a:pt x="4" y="175"/>
                  </a:lnTo>
                  <a:lnTo>
                    <a:pt x="1" y="161"/>
                  </a:lnTo>
                  <a:lnTo>
                    <a:pt x="0" y="147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0" y="116"/>
                  </a:lnTo>
                  <a:lnTo>
                    <a:pt x="1" y="102"/>
                  </a:lnTo>
                  <a:lnTo>
                    <a:pt x="2" y="90"/>
                  </a:lnTo>
                  <a:lnTo>
                    <a:pt x="5" y="77"/>
                  </a:lnTo>
                  <a:lnTo>
                    <a:pt x="9" y="66"/>
                  </a:lnTo>
                  <a:lnTo>
                    <a:pt x="14" y="55"/>
                  </a:lnTo>
                  <a:lnTo>
                    <a:pt x="19" y="45"/>
                  </a:lnTo>
                  <a:lnTo>
                    <a:pt x="25" y="35"/>
                  </a:lnTo>
                  <a:lnTo>
                    <a:pt x="32" y="28"/>
                  </a:lnTo>
                  <a:lnTo>
                    <a:pt x="39" y="21"/>
                  </a:lnTo>
                  <a:lnTo>
                    <a:pt x="46" y="14"/>
                  </a:lnTo>
                  <a:lnTo>
                    <a:pt x="54" y="10"/>
                  </a:lnTo>
                  <a:lnTo>
                    <a:pt x="64" y="6"/>
                  </a:lnTo>
                  <a:lnTo>
                    <a:pt x="74" y="3"/>
                  </a:lnTo>
                  <a:lnTo>
                    <a:pt x="83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106" y="0"/>
                  </a:lnTo>
                  <a:lnTo>
                    <a:pt x="115" y="2"/>
                  </a:lnTo>
                  <a:lnTo>
                    <a:pt x="124" y="5"/>
                  </a:lnTo>
                  <a:lnTo>
                    <a:pt x="132" y="7"/>
                  </a:lnTo>
                  <a:lnTo>
                    <a:pt x="141" y="12"/>
                  </a:lnTo>
                  <a:lnTo>
                    <a:pt x="148" y="16"/>
                  </a:lnTo>
                  <a:lnTo>
                    <a:pt x="155" y="21"/>
                  </a:lnTo>
                  <a:lnTo>
                    <a:pt x="162" y="28"/>
                  </a:lnTo>
                  <a:lnTo>
                    <a:pt x="167" y="37"/>
                  </a:lnTo>
                  <a:lnTo>
                    <a:pt x="171" y="45"/>
                  </a:lnTo>
                  <a:lnTo>
                    <a:pt x="175" y="55"/>
                  </a:lnTo>
                  <a:lnTo>
                    <a:pt x="180" y="66"/>
                  </a:lnTo>
                  <a:lnTo>
                    <a:pt x="182" y="77"/>
                  </a:lnTo>
                  <a:lnTo>
                    <a:pt x="184" y="90"/>
                  </a:lnTo>
                  <a:lnTo>
                    <a:pt x="185" y="104"/>
                  </a:lnTo>
                  <a:lnTo>
                    <a:pt x="185" y="119"/>
                  </a:lnTo>
                  <a:lnTo>
                    <a:pt x="23" y="144"/>
                  </a:lnTo>
                  <a:close/>
                  <a:moveTo>
                    <a:pt x="95" y="17"/>
                  </a:moveTo>
                  <a:lnTo>
                    <a:pt x="95" y="17"/>
                  </a:lnTo>
                  <a:lnTo>
                    <a:pt x="86" y="18"/>
                  </a:lnTo>
                  <a:lnTo>
                    <a:pt x="78" y="20"/>
                  </a:lnTo>
                  <a:lnTo>
                    <a:pt x="71" y="23"/>
                  </a:lnTo>
                  <a:lnTo>
                    <a:pt x="64" y="25"/>
                  </a:lnTo>
                  <a:lnTo>
                    <a:pt x="57" y="30"/>
                  </a:lnTo>
                  <a:lnTo>
                    <a:pt x="51" y="35"/>
                  </a:lnTo>
                  <a:lnTo>
                    <a:pt x="46" y="41"/>
                  </a:lnTo>
                  <a:lnTo>
                    <a:pt x="42" y="48"/>
                  </a:lnTo>
                  <a:lnTo>
                    <a:pt x="33" y="65"/>
                  </a:lnTo>
                  <a:lnTo>
                    <a:pt x="28" y="83"/>
                  </a:lnTo>
                  <a:lnTo>
                    <a:pt x="23" y="104"/>
                  </a:lnTo>
                  <a:lnTo>
                    <a:pt x="23" y="127"/>
                  </a:lnTo>
                  <a:lnTo>
                    <a:pt x="160" y="106"/>
                  </a:lnTo>
                  <a:lnTo>
                    <a:pt x="160" y="106"/>
                  </a:lnTo>
                  <a:lnTo>
                    <a:pt x="159" y="85"/>
                  </a:lnTo>
                  <a:lnTo>
                    <a:pt x="156" y="69"/>
                  </a:lnTo>
                  <a:lnTo>
                    <a:pt x="152" y="53"/>
                  </a:lnTo>
                  <a:lnTo>
                    <a:pt x="145" y="41"/>
                  </a:lnTo>
                  <a:lnTo>
                    <a:pt x="139" y="35"/>
                  </a:lnTo>
                  <a:lnTo>
                    <a:pt x="135" y="31"/>
                  </a:lnTo>
                  <a:lnTo>
                    <a:pt x="129" y="27"/>
                  </a:lnTo>
                  <a:lnTo>
                    <a:pt x="124" y="24"/>
                  </a:lnTo>
                  <a:lnTo>
                    <a:pt x="117" y="21"/>
                  </a:lnTo>
                  <a:lnTo>
                    <a:pt x="110" y="20"/>
                  </a:lnTo>
                  <a:lnTo>
                    <a:pt x="95" y="17"/>
                  </a:lnTo>
                  <a:lnTo>
                    <a:pt x="95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B0870AAF-37C8-466F-9718-970D30A2F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4" y="1630"/>
              <a:ext cx="94" cy="257"/>
            </a:xfrm>
            <a:custGeom>
              <a:avLst/>
              <a:gdLst>
                <a:gd name="T0" fmla="*/ 87 w 94"/>
                <a:gd name="T1" fmla="*/ 23 h 257"/>
                <a:gd name="T2" fmla="*/ 87 w 94"/>
                <a:gd name="T3" fmla="*/ 23 h 257"/>
                <a:gd name="T4" fmla="*/ 76 w 94"/>
                <a:gd name="T5" fmla="*/ 20 h 257"/>
                <a:gd name="T6" fmla="*/ 62 w 94"/>
                <a:gd name="T7" fmla="*/ 20 h 257"/>
                <a:gd name="T8" fmla="*/ 62 w 94"/>
                <a:gd name="T9" fmla="*/ 20 h 257"/>
                <a:gd name="T10" fmla="*/ 53 w 94"/>
                <a:gd name="T11" fmla="*/ 20 h 257"/>
                <a:gd name="T12" fmla="*/ 44 w 94"/>
                <a:gd name="T13" fmla="*/ 21 h 257"/>
                <a:gd name="T14" fmla="*/ 34 w 94"/>
                <a:gd name="T15" fmla="*/ 24 h 257"/>
                <a:gd name="T16" fmla="*/ 26 w 94"/>
                <a:gd name="T17" fmla="*/ 28 h 257"/>
                <a:gd name="T18" fmla="*/ 26 w 94"/>
                <a:gd name="T19" fmla="*/ 257 h 257"/>
                <a:gd name="T20" fmla="*/ 0 w 94"/>
                <a:gd name="T21" fmla="*/ 257 h 257"/>
                <a:gd name="T22" fmla="*/ 0 w 94"/>
                <a:gd name="T23" fmla="*/ 17 h 257"/>
                <a:gd name="T24" fmla="*/ 0 w 94"/>
                <a:gd name="T25" fmla="*/ 17 h 257"/>
                <a:gd name="T26" fmla="*/ 16 w 94"/>
                <a:gd name="T27" fmla="*/ 10 h 257"/>
                <a:gd name="T28" fmla="*/ 34 w 94"/>
                <a:gd name="T29" fmla="*/ 6 h 257"/>
                <a:gd name="T30" fmla="*/ 55 w 94"/>
                <a:gd name="T31" fmla="*/ 2 h 257"/>
                <a:gd name="T32" fmla="*/ 78 w 94"/>
                <a:gd name="T33" fmla="*/ 0 h 257"/>
                <a:gd name="T34" fmla="*/ 78 w 94"/>
                <a:gd name="T35" fmla="*/ 0 h 257"/>
                <a:gd name="T36" fmla="*/ 94 w 94"/>
                <a:gd name="T37" fmla="*/ 2 h 257"/>
                <a:gd name="T38" fmla="*/ 87 w 94"/>
                <a:gd name="T39" fmla="*/ 23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" h="257">
                  <a:moveTo>
                    <a:pt x="87" y="23"/>
                  </a:moveTo>
                  <a:lnTo>
                    <a:pt x="87" y="23"/>
                  </a:lnTo>
                  <a:lnTo>
                    <a:pt x="76" y="20"/>
                  </a:lnTo>
                  <a:lnTo>
                    <a:pt x="62" y="20"/>
                  </a:lnTo>
                  <a:lnTo>
                    <a:pt x="62" y="20"/>
                  </a:lnTo>
                  <a:lnTo>
                    <a:pt x="53" y="20"/>
                  </a:lnTo>
                  <a:lnTo>
                    <a:pt x="44" y="21"/>
                  </a:lnTo>
                  <a:lnTo>
                    <a:pt x="34" y="24"/>
                  </a:lnTo>
                  <a:lnTo>
                    <a:pt x="26" y="28"/>
                  </a:lnTo>
                  <a:lnTo>
                    <a:pt x="26" y="257"/>
                  </a:lnTo>
                  <a:lnTo>
                    <a:pt x="0" y="25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6" y="10"/>
                  </a:lnTo>
                  <a:lnTo>
                    <a:pt x="34" y="6"/>
                  </a:lnTo>
                  <a:lnTo>
                    <a:pt x="55" y="2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4" y="2"/>
                  </a:lnTo>
                  <a:lnTo>
                    <a:pt x="87" y="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B9B5A172-D063-4A55-A6DC-5D2B4CDBD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6" y="1630"/>
              <a:ext cx="310" cy="257"/>
            </a:xfrm>
            <a:custGeom>
              <a:avLst/>
              <a:gdLst>
                <a:gd name="T0" fmla="*/ 284 w 310"/>
                <a:gd name="T1" fmla="*/ 80 h 257"/>
                <a:gd name="T2" fmla="*/ 283 w 310"/>
                <a:gd name="T3" fmla="*/ 66 h 257"/>
                <a:gd name="T4" fmla="*/ 276 w 310"/>
                <a:gd name="T5" fmla="*/ 44 h 257"/>
                <a:gd name="T6" fmla="*/ 262 w 310"/>
                <a:gd name="T7" fmla="*/ 27 h 257"/>
                <a:gd name="T8" fmla="*/ 240 w 310"/>
                <a:gd name="T9" fmla="*/ 18 h 257"/>
                <a:gd name="T10" fmla="*/ 226 w 310"/>
                <a:gd name="T11" fmla="*/ 17 h 257"/>
                <a:gd name="T12" fmla="*/ 208 w 310"/>
                <a:gd name="T13" fmla="*/ 20 h 257"/>
                <a:gd name="T14" fmla="*/ 192 w 310"/>
                <a:gd name="T15" fmla="*/ 25 h 257"/>
                <a:gd name="T16" fmla="*/ 178 w 310"/>
                <a:gd name="T17" fmla="*/ 34 h 257"/>
                <a:gd name="T18" fmla="*/ 167 w 310"/>
                <a:gd name="T19" fmla="*/ 257 h 257"/>
                <a:gd name="T20" fmla="*/ 142 w 310"/>
                <a:gd name="T21" fmla="*/ 71 h 257"/>
                <a:gd name="T22" fmla="*/ 141 w 310"/>
                <a:gd name="T23" fmla="*/ 60 h 257"/>
                <a:gd name="T24" fmla="*/ 134 w 310"/>
                <a:gd name="T25" fmla="*/ 41 h 257"/>
                <a:gd name="T26" fmla="*/ 120 w 310"/>
                <a:gd name="T27" fmla="*/ 25 h 257"/>
                <a:gd name="T28" fmla="*/ 96 w 310"/>
                <a:gd name="T29" fmla="*/ 18 h 257"/>
                <a:gd name="T30" fmla="*/ 81 w 310"/>
                <a:gd name="T31" fmla="*/ 17 h 257"/>
                <a:gd name="T32" fmla="*/ 52 w 310"/>
                <a:gd name="T33" fmla="*/ 20 h 257"/>
                <a:gd name="T34" fmla="*/ 25 w 310"/>
                <a:gd name="T35" fmla="*/ 27 h 257"/>
                <a:gd name="T36" fmla="*/ 0 w 310"/>
                <a:gd name="T37" fmla="*/ 257 h 257"/>
                <a:gd name="T38" fmla="*/ 0 w 310"/>
                <a:gd name="T39" fmla="*/ 17 h 257"/>
                <a:gd name="T40" fmla="*/ 38 w 310"/>
                <a:gd name="T41" fmla="*/ 5 h 257"/>
                <a:gd name="T42" fmla="*/ 81 w 310"/>
                <a:gd name="T43" fmla="*/ 0 h 257"/>
                <a:gd name="T44" fmla="*/ 95 w 310"/>
                <a:gd name="T45" fmla="*/ 0 h 257"/>
                <a:gd name="T46" fmla="*/ 117 w 310"/>
                <a:gd name="T47" fmla="*/ 5 h 257"/>
                <a:gd name="T48" fmla="*/ 135 w 310"/>
                <a:gd name="T49" fmla="*/ 13 h 257"/>
                <a:gd name="T50" fmla="*/ 149 w 310"/>
                <a:gd name="T51" fmla="*/ 25 h 257"/>
                <a:gd name="T52" fmla="*/ 155 w 310"/>
                <a:gd name="T53" fmla="*/ 32 h 257"/>
                <a:gd name="T54" fmla="*/ 169 w 310"/>
                <a:gd name="T55" fmla="*/ 18 h 257"/>
                <a:gd name="T56" fmla="*/ 185 w 310"/>
                <a:gd name="T57" fmla="*/ 9 h 257"/>
                <a:gd name="T58" fmla="*/ 205 w 310"/>
                <a:gd name="T59" fmla="*/ 3 h 257"/>
                <a:gd name="T60" fmla="*/ 226 w 310"/>
                <a:gd name="T61" fmla="*/ 0 h 257"/>
                <a:gd name="T62" fmla="*/ 245 w 310"/>
                <a:gd name="T63" fmla="*/ 2 h 257"/>
                <a:gd name="T64" fmla="*/ 271 w 310"/>
                <a:gd name="T65" fmla="*/ 9 h 257"/>
                <a:gd name="T66" fmla="*/ 284 w 310"/>
                <a:gd name="T67" fmla="*/ 17 h 257"/>
                <a:gd name="T68" fmla="*/ 294 w 310"/>
                <a:gd name="T69" fmla="*/ 27 h 257"/>
                <a:gd name="T70" fmla="*/ 304 w 310"/>
                <a:gd name="T71" fmla="*/ 46 h 257"/>
                <a:gd name="T72" fmla="*/ 310 w 310"/>
                <a:gd name="T73" fmla="*/ 80 h 257"/>
                <a:gd name="T74" fmla="*/ 284 w 310"/>
                <a:gd name="T75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0" h="257">
                  <a:moveTo>
                    <a:pt x="284" y="257"/>
                  </a:moveTo>
                  <a:lnTo>
                    <a:pt x="284" y="80"/>
                  </a:lnTo>
                  <a:lnTo>
                    <a:pt x="284" y="80"/>
                  </a:lnTo>
                  <a:lnTo>
                    <a:pt x="283" y="66"/>
                  </a:lnTo>
                  <a:lnTo>
                    <a:pt x="282" y="53"/>
                  </a:lnTo>
                  <a:lnTo>
                    <a:pt x="276" y="44"/>
                  </a:lnTo>
                  <a:lnTo>
                    <a:pt x="271" y="34"/>
                  </a:lnTo>
                  <a:lnTo>
                    <a:pt x="262" y="27"/>
                  </a:lnTo>
                  <a:lnTo>
                    <a:pt x="252" y="21"/>
                  </a:lnTo>
                  <a:lnTo>
                    <a:pt x="240" y="18"/>
                  </a:lnTo>
                  <a:lnTo>
                    <a:pt x="226" y="17"/>
                  </a:lnTo>
                  <a:lnTo>
                    <a:pt x="226" y="17"/>
                  </a:lnTo>
                  <a:lnTo>
                    <a:pt x="216" y="18"/>
                  </a:lnTo>
                  <a:lnTo>
                    <a:pt x="208" y="20"/>
                  </a:lnTo>
                  <a:lnTo>
                    <a:pt x="199" y="21"/>
                  </a:lnTo>
                  <a:lnTo>
                    <a:pt x="192" y="25"/>
                  </a:lnTo>
                  <a:lnTo>
                    <a:pt x="185" y="30"/>
                  </a:lnTo>
                  <a:lnTo>
                    <a:pt x="178" y="34"/>
                  </a:lnTo>
                  <a:lnTo>
                    <a:pt x="167" y="46"/>
                  </a:lnTo>
                  <a:lnTo>
                    <a:pt x="167" y="257"/>
                  </a:lnTo>
                  <a:lnTo>
                    <a:pt x="142" y="257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1" y="60"/>
                  </a:lnTo>
                  <a:lnTo>
                    <a:pt x="139" y="49"/>
                  </a:lnTo>
                  <a:lnTo>
                    <a:pt x="134" y="41"/>
                  </a:lnTo>
                  <a:lnTo>
                    <a:pt x="128" y="32"/>
                  </a:lnTo>
                  <a:lnTo>
                    <a:pt x="120" y="25"/>
                  </a:lnTo>
                  <a:lnTo>
                    <a:pt x="109" y="21"/>
                  </a:lnTo>
                  <a:lnTo>
                    <a:pt x="96" y="18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65" y="18"/>
                  </a:lnTo>
                  <a:lnTo>
                    <a:pt x="52" y="20"/>
                  </a:lnTo>
                  <a:lnTo>
                    <a:pt x="38" y="23"/>
                  </a:lnTo>
                  <a:lnTo>
                    <a:pt x="25" y="27"/>
                  </a:lnTo>
                  <a:lnTo>
                    <a:pt x="25" y="257"/>
                  </a:lnTo>
                  <a:lnTo>
                    <a:pt x="0" y="25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8" y="10"/>
                  </a:lnTo>
                  <a:lnTo>
                    <a:pt x="38" y="5"/>
                  </a:lnTo>
                  <a:lnTo>
                    <a:pt x="58" y="2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95" y="0"/>
                  </a:lnTo>
                  <a:lnTo>
                    <a:pt x="107" y="3"/>
                  </a:lnTo>
                  <a:lnTo>
                    <a:pt x="117" y="5"/>
                  </a:lnTo>
                  <a:lnTo>
                    <a:pt x="127" y="9"/>
                  </a:lnTo>
                  <a:lnTo>
                    <a:pt x="135" y="13"/>
                  </a:lnTo>
                  <a:lnTo>
                    <a:pt x="142" y="18"/>
                  </a:lnTo>
                  <a:lnTo>
                    <a:pt x="149" y="25"/>
                  </a:lnTo>
                  <a:lnTo>
                    <a:pt x="155" y="32"/>
                  </a:lnTo>
                  <a:lnTo>
                    <a:pt x="155" y="32"/>
                  </a:lnTo>
                  <a:lnTo>
                    <a:pt x="162" y="25"/>
                  </a:lnTo>
                  <a:lnTo>
                    <a:pt x="169" y="18"/>
                  </a:lnTo>
                  <a:lnTo>
                    <a:pt x="177" y="13"/>
                  </a:lnTo>
                  <a:lnTo>
                    <a:pt x="185" y="9"/>
                  </a:lnTo>
                  <a:lnTo>
                    <a:pt x="194" y="6"/>
                  </a:lnTo>
                  <a:lnTo>
                    <a:pt x="205" y="3"/>
                  </a:lnTo>
                  <a:lnTo>
                    <a:pt x="215" y="0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45" y="2"/>
                  </a:lnTo>
                  <a:lnTo>
                    <a:pt x="264" y="6"/>
                  </a:lnTo>
                  <a:lnTo>
                    <a:pt x="271" y="9"/>
                  </a:lnTo>
                  <a:lnTo>
                    <a:pt x="277" y="13"/>
                  </a:lnTo>
                  <a:lnTo>
                    <a:pt x="284" y="17"/>
                  </a:lnTo>
                  <a:lnTo>
                    <a:pt x="290" y="23"/>
                  </a:lnTo>
                  <a:lnTo>
                    <a:pt x="294" y="27"/>
                  </a:lnTo>
                  <a:lnTo>
                    <a:pt x="298" y="34"/>
                  </a:lnTo>
                  <a:lnTo>
                    <a:pt x="304" y="46"/>
                  </a:lnTo>
                  <a:lnTo>
                    <a:pt x="308" y="63"/>
                  </a:lnTo>
                  <a:lnTo>
                    <a:pt x="310" y="80"/>
                  </a:lnTo>
                  <a:lnTo>
                    <a:pt x="310" y="257"/>
                  </a:lnTo>
                  <a:lnTo>
                    <a:pt x="284" y="2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5F584AD6-27F8-4F5B-8D19-F4244EA263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8" y="1635"/>
              <a:ext cx="162" cy="258"/>
            </a:xfrm>
            <a:custGeom>
              <a:avLst/>
              <a:gdLst>
                <a:gd name="T0" fmla="*/ 84 w 162"/>
                <a:gd name="T1" fmla="*/ 258 h 258"/>
                <a:gd name="T2" fmla="*/ 84 w 162"/>
                <a:gd name="T3" fmla="*/ 258 h 258"/>
                <a:gd name="T4" fmla="*/ 64 w 162"/>
                <a:gd name="T5" fmla="*/ 256 h 258"/>
                <a:gd name="T6" fmla="*/ 48 w 162"/>
                <a:gd name="T7" fmla="*/ 252 h 258"/>
                <a:gd name="T8" fmla="*/ 34 w 162"/>
                <a:gd name="T9" fmla="*/ 246 h 258"/>
                <a:gd name="T10" fmla="*/ 27 w 162"/>
                <a:gd name="T11" fmla="*/ 242 h 258"/>
                <a:gd name="T12" fmla="*/ 21 w 162"/>
                <a:gd name="T13" fmla="*/ 238 h 258"/>
                <a:gd name="T14" fmla="*/ 17 w 162"/>
                <a:gd name="T15" fmla="*/ 232 h 258"/>
                <a:gd name="T16" fmla="*/ 13 w 162"/>
                <a:gd name="T17" fmla="*/ 227 h 258"/>
                <a:gd name="T18" fmla="*/ 8 w 162"/>
                <a:gd name="T19" fmla="*/ 220 h 258"/>
                <a:gd name="T20" fmla="*/ 6 w 162"/>
                <a:gd name="T21" fmla="*/ 213 h 258"/>
                <a:gd name="T22" fmla="*/ 2 w 162"/>
                <a:gd name="T23" fmla="*/ 198 h 258"/>
                <a:gd name="T24" fmla="*/ 0 w 162"/>
                <a:gd name="T25" fmla="*/ 178 h 258"/>
                <a:gd name="T26" fmla="*/ 0 w 162"/>
                <a:gd name="T27" fmla="*/ 0 h 258"/>
                <a:gd name="T28" fmla="*/ 25 w 162"/>
                <a:gd name="T29" fmla="*/ 0 h 258"/>
                <a:gd name="T30" fmla="*/ 25 w 162"/>
                <a:gd name="T31" fmla="*/ 178 h 258"/>
                <a:gd name="T32" fmla="*/ 25 w 162"/>
                <a:gd name="T33" fmla="*/ 178 h 258"/>
                <a:gd name="T34" fmla="*/ 27 w 162"/>
                <a:gd name="T35" fmla="*/ 192 h 258"/>
                <a:gd name="T36" fmla="*/ 28 w 162"/>
                <a:gd name="T37" fmla="*/ 205 h 258"/>
                <a:gd name="T38" fmla="*/ 34 w 162"/>
                <a:gd name="T39" fmla="*/ 216 h 258"/>
                <a:gd name="T40" fmla="*/ 39 w 162"/>
                <a:gd name="T41" fmla="*/ 224 h 258"/>
                <a:gd name="T42" fmla="*/ 48 w 162"/>
                <a:gd name="T43" fmla="*/ 231 h 258"/>
                <a:gd name="T44" fmla="*/ 57 w 162"/>
                <a:gd name="T45" fmla="*/ 235 h 258"/>
                <a:gd name="T46" fmla="*/ 70 w 162"/>
                <a:gd name="T47" fmla="*/ 238 h 258"/>
                <a:gd name="T48" fmla="*/ 84 w 162"/>
                <a:gd name="T49" fmla="*/ 239 h 258"/>
                <a:gd name="T50" fmla="*/ 84 w 162"/>
                <a:gd name="T51" fmla="*/ 239 h 258"/>
                <a:gd name="T52" fmla="*/ 98 w 162"/>
                <a:gd name="T53" fmla="*/ 239 h 258"/>
                <a:gd name="T54" fmla="*/ 113 w 162"/>
                <a:gd name="T55" fmla="*/ 237 h 258"/>
                <a:gd name="T56" fmla="*/ 126 w 162"/>
                <a:gd name="T57" fmla="*/ 234 h 258"/>
                <a:gd name="T58" fmla="*/ 137 w 162"/>
                <a:gd name="T59" fmla="*/ 230 h 258"/>
                <a:gd name="T60" fmla="*/ 137 w 162"/>
                <a:gd name="T61" fmla="*/ 0 h 258"/>
                <a:gd name="T62" fmla="*/ 162 w 162"/>
                <a:gd name="T63" fmla="*/ 0 h 258"/>
                <a:gd name="T64" fmla="*/ 162 w 162"/>
                <a:gd name="T65" fmla="*/ 238 h 258"/>
                <a:gd name="T66" fmla="*/ 162 w 162"/>
                <a:gd name="T67" fmla="*/ 238 h 258"/>
                <a:gd name="T68" fmla="*/ 147 w 162"/>
                <a:gd name="T69" fmla="*/ 245 h 258"/>
                <a:gd name="T70" fmla="*/ 127 w 162"/>
                <a:gd name="T71" fmla="*/ 252 h 258"/>
                <a:gd name="T72" fmla="*/ 106 w 162"/>
                <a:gd name="T73" fmla="*/ 256 h 258"/>
                <a:gd name="T74" fmla="*/ 84 w 162"/>
                <a:gd name="T75" fmla="*/ 258 h 258"/>
                <a:gd name="T76" fmla="*/ 84 w 162"/>
                <a:gd name="T77" fmla="*/ 25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2" h="258">
                  <a:moveTo>
                    <a:pt x="84" y="258"/>
                  </a:moveTo>
                  <a:lnTo>
                    <a:pt x="84" y="258"/>
                  </a:lnTo>
                  <a:lnTo>
                    <a:pt x="64" y="256"/>
                  </a:lnTo>
                  <a:lnTo>
                    <a:pt x="48" y="252"/>
                  </a:lnTo>
                  <a:lnTo>
                    <a:pt x="34" y="246"/>
                  </a:lnTo>
                  <a:lnTo>
                    <a:pt x="27" y="242"/>
                  </a:lnTo>
                  <a:lnTo>
                    <a:pt x="21" y="238"/>
                  </a:lnTo>
                  <a:lnTo>
                    <a:pt x="17" y="232"/>
                  </a:lnTo>
                  <a:lnTo>
                    <a:pt x="13" y="227"/>
                  </a:lnTo>
                  <a:lnTo>
                    <a:pt x="8" y="220"/>
                  </a:lnTo>
                  <a:lnTo>
                    <a:pt x="6" y="213"/>
                  </a:lnTo>
                  <a:lnTo>
                    <a:pt x="2" y="19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25" y="0"/>
                  </a:lnTo>
                  <a:lnTo>
                    <a:pt x="25" y="178"/>
                  </a:lnTo>
                  <a:lnTo>
                    <a:pt x="25" y="178"/>
                  </a:lnTo>
                  <a:lnTo>
                    <a:pt x="27" y="192"/>
                  </a:lnTo>
                  <a:lnTo>
                    <a:pt x="28" y="205"/>
                  </a:lnTo>
                  <a:lnTo>
                    <a:pt x="34" y="216"/>
                  </a:lnTo>
                  <a:lnTo>
                    <a:pt x="39" y="224"/>
                  </a:lnTo>
                  <a:lnTo>
                    <a:pt x="48" y="231"/>
                  </a:lnTo>
                  <a:lnTo>
                    <a:pt x="57" y="235"/>
                  </a:lnTo>
                  <a:lnTo>
                    <a:pt x="70" y="238"/>
                  </a:lnTo>
                  <a:lnTo>
                    <a:pt x="84" y="239"/>
                  </a:lnTo>
                  <a:lnTo>
                    <a:pt x="84" y="239"/>
                  </a:lnTo>
                  <a:lnTo>
                    <a:pt x="98" y="239"/>
                  </a:lnTo>
                  <a:lnTo>
                    <a:pt x="113" y="237"/>
                  </a:lnTo>
                  <a:lnTo>
                    <a:pt x="126" y="234"/>
                  </a:lnTo>
                  <a:lnTo>
                    <a:pt x="137" y="230"/>
                  </a:lnTo>
                  <a:lnTo>
                    <a:pt x="137" y="0"/>
                  </a:lnTo>
                  <a:lnTo>
                    <a:pt x="162" y="0"/>
                  </a:lnTo>
                  <a:lnTo>
                    <a:pt x="162" y="238"/>
                  </a:lnTo>
                  <a:lnTo>
                    <a:pt x="162" y="238"/>
                  </a:lnTo>
                  <a:lnTo>
                    <a:pt x="147" y="245"/>
                  </a:lnTo>
                  <a:lnTo>
                    <a:pt x="127" y="252"/>
                  </a:lnTo>
                  <a:lnTo>
                    <a:pt x="106" y="256"/>
                  </a:lnTo>
                  <a:lnTo>
                    <a:pt x="84" y="258"/>
                  </a:lnTo>
                  <a:lnTo>
                    <a:pt x="84" y="2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AF1981A0-271E-4AFE-B00D-B7BF52054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6" y="1565"/>
              <a:ext cx="102" cy="325"/>
            </a:xfrm>
            <a:custGeom>
              <a:avLst/>
              <a:gdLst>
                <a:gd name="T0" fmla="*/ 83 w 102"/>
                <a:gd name="T1" fmla="*/ 325 h 325"/>
                <a:gd name="T2" fmla="*/ 83 w 102"/>
                <a:gd name="T3" fmla="*/ 325 h 325"/>
                <a:gd name="T4" fmla="*/ 72 w 102"/>
                <a:gd name="T5" fmla="*/ 323 h 325"/>
                <a:gd name="T6" fmla="*/ 63 w 102"/>
                <a:gd name="T7" fmla="*/ 321 h 325"/>
                <a:gd name="T8" fmla="*/ 53 w 102"/>
                <a:gd name="T9" fmla="*/ 316 h 325"/>
                <a:gd name="T10" fmla="*/ 46 w 102"/>
                <a:gd name="T11" fmla="*/ 309 h 325"/>
                <a:gd name="T12" fmla="*/ 39 w 102"/>
                <a:gd name="T13" fmla="*/ 301 h 325"/>
                <a:gd name="T14" fmla="*/ 33 w 102"/>
                <a:gd name="T15" fmla="*/ 291 h 325"/>
                <a:gd name="T16" fmla="*/ 30 w 102"/>
                <a:gd name="T17" fmla="*/ 280 h 325"/>
                <a:gd name="T18" fmla="*/ 30 w 102"/>
                <a:gd name="T19" fmla="*/ 266 h 325"/>
                <a:gd name="T20" fmla="*/ 30 w 102"/>
                <a:gd name="T21" fmla="*/ 85 h 325"/>
                <a:gd name="T22" fmla="*/ 0 w 102"/>
                <a:gd name="T23" fmla="*/ 85 h 325"/>
                <a:gd name="T24" fmla="*/ 0 w 102"/>
                <a:gd name="T25" fmla="*/ 70 h 325"/>
                <a:gd name="T26" fmla="*/ 30 w 102"/>
                <a:gd name="T27" fmla="*/ 70 h 325"/>
                <a:gd name="T28" fmla="*/ 30 w 102"/>
                <a:gd name="T29" fmla="*/ 10 h 325"/>
                <a:gd name="T30" fmla="*/ 56 w 102"/>
                <a:gd name="T31" fmla="*/ 0 h 325"/>
                <a:gd name="T32" fmla="*/ 56 w 102"/>
                <a:gd name="T33" fmla="*/ 70 h 325"/>
                <a:gd name="T34" fmla="*/ 102 w 102"/>
                <a:gd name="T35" fmla="*/ 70 h 325"/>
                <a:gd name="T36" fmla="*/ 102 w 102"/>
                <a:gd name="T37" fmla="*/ 85 h 325"/>
                <a:gd name="T38" fmla="*/ 56 w 102"/>
                <a:gd name="T39" fmla="*/ 85 h 325"/>
                <a:gd name="T40" fmla="*/ 56 w 102"/>
                <a:gd name="T41" fmla="*/ 266 h 325"/>
                <a:gd name="T42" fmla="*/ 56 w 102"/>
                <a:gd name="T43" fmla="*/ 266 h 325"/>
                <a:gd name="T44" fmla="*/ 56 w 102"/>
                <a:gd name="T45" fmla="*/ 276 h 325"/>
                <a:gd name="T46" fmla="*/ 57 w 102"/>
                <a:gd name="T47" fmla="*/ 283 h 325"/>
                <a:gd name="T48" fmla="*/ 60 w 102"/>
                <a:gd name="T49" fmla="*/ 290 h 325"/>
                <a:gd name="T50" fmla="*/ 64 w 102"/>
                <a:gd name="T51" fmla="*/ 295 h 325"/>
                <a:gd name="T52" fmla="*/ 69 w 102"/>
                <a:gd name="T53" fmla="*/ 300 h 325"/>
                <a:gd name="T54" fmla="*/ 75 w 102"/>
                <a:gd name="T55" fmla="*/ 304 h 325"/>
                <a:gd name="T56" fmla="*/ 82 w 102"/>
                <a:gd name="T57" fmla="*/ 305 h 325"/>
                <a:gd name="T58" fmla="*/ 90 w 102"/>
                <a:gd name="T59" fmla="*/ 307 h 325"/>
                <a:gd name="T60" fmla="*/ 90 w 102"/>
                <a:gd name="T61" fmla="*/ 307 h 325"/>
                <a:gd name="T62" fmla="*/ 102 w 102"/>
                <a:gd name="T63" fmla="*/ 305 h 325"/>
                <a:gd name="T64" fmla="*/ 102 w 102"/>
                <a:gd name="T65" fmla="*/ 322 h 325"/>
                <a:gd name="T66" fmla="*/ 102 w 102"/>
                <a:gd name="T67" fmla="*/ 322 h 325"/>
                <a:gd name="T68" fmla="*/ 93 w 102"/>
                <a:gd name="T69" fmla="*/ 323 h 325"/>
                <a:gd name="T70" fmla="*/ 83 w 102"/>
                <a:gd name="T71" fmla="*/ 325 h 325"/>
                <a:gd name="T72" fmla="*/ 83 w 102"/>
                <a:gd name="T73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2" h="325">
                  <a:moveTo>
                    <a:pt x="83" y="325"/>
                  </a:moveTo>
                  <a:lnTo>
                    <a:pt x="83" y="325"/>
                  </a:lnTo>
                  <a:lnTo>
                    <a:pt x="72" y="323"/>
                  </a:lnTo>
                  <a:lnTo>
                    <a:pt x="63" y="321"/>
                  </a:lnTo>
                  <a:lnTo>
                    <a:pt x="53" y="316"/>
                  </a:lnTo>
                  <a:lnTo>
                    <a:pt x="46" y="309"/>
                  </a:lnTo>
                  <a:lnTo>
                    <a:pt x="39" y="301"/>
                  </a:lnTo>
                  <a:lnTo>
                    <a:pt x="33" y="291"/>
                  </a:lnTo>
                  <a:lnTo>
                    <a:pt x="30" y="280"/>
                  </a:lnTo>
                  <a:lnTo>
                    <a:pt x="30" y="266"/>
                  </a:lnTo>
                  <a:lnTo>
                    <a:pt x="30" y="85"/>
                  </a:lnTo>
                  <a:lnTo>
                    <a:pt x="0" y="85"/>
                  </a:lnTo>
                  <a:lnTo>
                    <a:pt x="0" y="70"/>
                  </a:lnTo>
                  <a:lnTo>
                    <a:pt x="30" y="70"/>
                  </a:lnTo>
                  <a:lnTo>
                    <a:pt x="30" y="10"/>
                  </a:lnTo>
                  <a:lnTo>
                    <a:pt x="56" y="0"/>
                  </a:lnTo>
                  <a:lnTo>
                    <a:pt x="56" y="70"/>
                  </a:lnTo>
                  <a:lnTo>
                    <a:pt x="102" y="70"/>
                  </a:lnTo>
                  <a:lnTo>
                    <a:pt x="102" y="85"/>
                  </a:lnTo>
                  <a:lnTo>
                    <a:pt x="56" y="85"/>
                  </a:lnTo>
                  <a:lnTo>
                    <a:pt x="56" y="266"/>
                  </a:lnTo>
                  <a:lnTo>
                    <a:pt x="56" y="266"/>
                  </a:lnTo>
                  <a:lnTo>
                    <a:pt x="56" y="276"/>
                  </a:lnTo>
                  <a:lnTo>
                    <a:pt x="57" y="283"/>
                  </a:lnTo>
                  <a:lnTo>
                    <a:pt x="60" y="290"/>
                  </a:lnTo>
                  <a:lnTo>
                    <a:pt x="64" y="295"/>
                  </a:lnTo>
                  <a:lnTo>
                    <a:pt x="69" y="300"/>
                  </a:lnTo>
                  <a:lnTo>
                    <a:pt x="75" y="304"/>
                  </a:lnTo>
                  <a:lnTo>
                    <a:pt x="82" y="305"/>
                  </a:lnTo>
                  <a:lnTo>
                    <a:pt x="90" y="307"/>
                  </a:lnTo>
                  <a:lnTo>
                    <a:pt x="90" y="307"/>
                  </a:lnTo>
                  <a:lnTo>
                    <a:pt x="102" y="305"/>
                  </a:lnTo>
                  <a:lnTo>
                    <a:pt x="102" y="322"/>
                  </a:lnTo>
                  <a:lnTo>
                    <a:pt x="102" y="322"/>
                  </a:lnTo>
                  <a:lnTo>
                    <a:pt x="93" y="323"/>
                  </a:lnTo>
                  <a:lnTo>
                    <a:pt x="83" y="325"/>
                  </a:lnTo>
                  <a:lnTo>
                    <a:pt x="83" y="3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9" name="Freeform 49">
              <a:extLst>
                <a:ext uri="{FF2B5EF4-FFF2-40B4-BE49-F238E27FC236}">
                  <a16:creationId xmlns:a16="http://schemas.microsoft.com/office/drawing/2014/main" id="{3C00B232-B7F4-45C9-B9DF-FAA6975CF6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21" y="1547"/>
              <a:ext cx="34" cy="340"/>
            </a:xfrm>
            <a:custGeom>
              <a:avLst/>
              <a:gdLst>
                <a:gd name="T0" fmla="*/ 18 w 34"/>
                <a:gd name="T1" fmla="*/ 35 h 340"/>
                <a:gd name="T2" fmla="*/ 18 w 34"/>
                <a:gd name="T3" fmla="*/ 35 h 340"/>
                <a:gd name="T4" fmla="*/ 11 w 34"/>
                <a:gd name="T5" fmla="*/ 33 h 340"/>
                <a:gd name="T6" fmla="*/ 5 w 34"/>
                <a:gd name="T7" fmla="*/ 29 h 340"/>
                <a:gd name="T8" fmla="*/ 1 w 34"/>
                <a:gd name="T9" fmla="*/ 23 h 340"/>
                <a:gd name="T10" fmla="*/ 0 w 34"/>
                <a:gd name="T11" fmla="*/ 18 h 340"/>
                <a:gd name="T12" fmla="*/ 0 w 34"/>
                <a:gd name="T13" fmla="*/ 18 h 340"/>
                <a:gd name="T14" fmla="*/ 1 w 34"/>
                <a:gd name="T15" fmla="*/ 11 h 340"/>
                <a:gd name="T16" fmla="*/ 5 w 34"/>
                <a:gd name="T17" fmla="*/ 5 h 340"/>
                <a:gd name="T18" fmla="*/ 11 w 34"/>
                <a:gd name="T19" fmla="*/ 1 h 340"/>
                <a:gd name="T20" fmla="*/ 18 w 34"/>
                <a:gd name="T21" fmla="*/ 0 h 340"/>
                <a:gd name="T22" fmla="*/ 18 w 34"/>
                <a:gd name="T23" fmla="*/ 0 h 340"/>
                <a:gd name="T24" fmla="*/ 23 w 34"/>
                <a:gd name="T25" fmla="*/ 1 h 340"/>
                <a:gd name="T26" fmla="*/ 29 w 34"/>
                <a:gd name="T27" fmla="*/ 5 h 340"/>
                <a:gd name="T28" fmla="*/ 33 w 34"/>
                <a:gd name="T29" fmla="*/ 11 h 340"/>
                <a:gd name="T30" fmla="*/ 34 w 34"/>
                <a:gd name="T31" fmla="*/ 18 h 340"/>
                <a:gd name="T32" fmla="*/ 34 w 34"/>
                <a:gd name="T33" fmla="*/ 18 h 340"/>
                <a:gd name="T34" fmla="*/ 33 w 34"/>
                <a:gd name="T35" fmla="*/ 23 h 340"/>
                <a:gd name="T36" fmla="*/ 29 w 34"/>
                <a:gd name="T37" fmla="*/ 29 h 340"/>
                <a:gd name="T38" fmla="*/ 23 w 34"/>
                <a:gd name="T39" fmla="*/ 33 h 340"/>
                <a:gd name="T40" fmla="*/ 18 w 34"/>
                <a:gd name="T41" fmla="*/ 35 h 340"/>
                <a:gd name="T42" fmla="*/ 18 w 34"/>
                <a:gd name="T43" fmla="*/ 35 h 340"/>
                <a:gd name="T44" fmla="*/ 5 w 34"/>
                <a:gd name="T45" fmla="*/ 340 h 340"/>
                <a:gd name="T46" fmla="*/ 5 w 34"/>
                <a:gd name="T47" fmla="*/ 88 h 340"/>
                <a:gd name="T48" fmla="*/ 30 w 34"/>
                <a:gd name="T49" fmla="*/ 88 h 340"/>
                <a:gd name="T50" fmla="*/ 30 w 34"/>
                <a:gd name="T51" fmla="*/ 340 h 340"/>
                <a:gd name="T52" fmla="*/ 5 w 34"/>
                <a:gd name="T53" fmla="*/ 34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" h="340">
                  <a:moveTo>
                    <a:pt x="18" y="35"/>
                  </a:moveTo>
                  <a:lnTo>
                    <a:pt x="18" y="35"/>
                  </a:lnTo>
                  <a:lnTo>
                    <a:pt x="11" y="33"/>
                  </a:lnTo>
                  <a:lnTo>
                    <a:pt x="5" y="29"/>
                  </a:lnTo>
                  <a:lnTo>
                    <a:pt x="1" y="23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3" y="1"/>
                  </a:lnTo>
                  <a:lnTo>
                    <a:pt x="29" y="5"/>
                  </a:lnTo>
                  <a:lnTo>
                    <a:pt x="33" y="11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33" y="23"/>
                  </a:lnTo>
                  <a:lnTo>
                    <a:pt x="29" y="29"/>
                  </a:lnTo>
                  <a:lnTo>
                    <a:pt x="23" y="33"/>
                  </a:lnTo>
                  <a:lnTo>
                    <a:pt x="18" y="35"/>
                  </a:lnTo>
                  <a:lnTo>
                    <a:pt x="18" y="35"/>
                  </a:lnTo>
                  <a:close/>
                  <a:moveTo>
                    <a:pt x="5" y="340"/>
                  </a:moveTo>
                  <a:lnTo>
                    <a:pt x="5" y="88"/>
                  </a:lnTo>
                  <a:lnTo>
                    <a:pt x="30" y="88"/>
                  </a:lnTo>
                  <a:lnTo>
                    <a:pt x="30" y="340"/>
                  </a:lnTo>
                  <a:lnTo>
                    <a:pt x="5" y="3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0" name="Freeform 50">
              <a:extLst>
                <a:ext uri="{FF2B5EF4-FFF2-40B4-BE49-F238E27FC236}">
                  <a16:creationId xmlns:a16="http://schemas.microsoft.com/office/drawing/2014/main" id="{13BA1CCE-5179-431D-BF5B-E6C61CF9AE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15" y="1630"/>
              <a:ext cx="176" cy="363"/>
            </a:xfrm>
            <a:custGeom>
              <a:avLst/>
              <a:gdLst>
                <a:gd name="T0" fmla="*/ 86 w 176"/>
                <a:gd name="T1" fmla="*/ 363 h 363"/>
                <a:gd name="T2" fmla="*/ 48 w 176"/>
                <a:gd name="T3" fmla="*/ 359 h 363"/>
                <a:gd name="T4" fmla="*/ 16 w 176"/>
                <a:gd name="T5" fmla="*/ 346 h 363"/>
                <a:gd name="T6" fmla="*/ 26 w 176"/>
                <a:gd name="T7" fmla="*/ 330 h 363"/>
                <a:gd name="T8" fmla="*/ 51 w 176"/>
                <a:gd name="T9" fmla="*/ 339 h 363"/>
                <a:gd name="T10" fmla="*/ 83 w 176"/>
                <a:gd name="T11" fmla="*/ 343 h 363"/>
                <a:gd name="T12" fmla="*/ 99 w 176"/>
                <a:gd name="T13" fmla="*/ 342 h 363"/>
                <a:gd name="T14" fmla="*/ 120 w 176"/>
                <a:gd name="T15" fmla="*/ 335 h 363"/>
                <a:gd name="T16" fmla="*/ 136 w 176"/>
                <a:gd name="T17" fmla="*/ 323 h 363"/>
                <a:gd name="T18" fmla="*/ 148 w 176"/>
                <a:gd name="T19" fmla="*/ 299 h 363"/>
                <a:gd name="T20" fmla="*/ 151 w 176"/>
                <a:gd name="T21" fmla="*/ 268 h 363"/>
                <a:gd name="T22" fmla="*/ 151 w 176"/>
                <a:gd name="T23" fmla="*/ 249 h 363"/>
                <a:gd name="T24" fmla="*/ 129 w 176"/>
                <a:gd name="T25" fmla="*/ 258 h 363"/>
                <a:gd name="T26" fmla="*/ 98 w 176"/>
                <a:gd name="T27" fmla="*/ 261 h 363"/>
                <a:gd name="T28" fmla="*/ 87 w 176"/>
                <a:gd name="T29" fmla="*/ 261 h 363"/>
                <a:gd name="T30" fmla="*/ 66 w 176"/>
                <a:gd name="T31" fmla="*/ 257 h 363"/>
                <a:gd name="T32" fmla="*/ 49 w 176"/>
                <a:gd name="T33" fmla="*/ 247 h 363"/>
                <a:gd name="T34" fmla="*/ 34 w 176"/>
                <a:gd name="T35" fmla="*/ 235 h 363"/>
                <a:gd name="T36" fmla="*/ 21 w 176"/>
                <a:gd name="T37" fmla="*/ 219 h 363"/>
                <a:gd name="T38" fmla="*/ 12 w 176"/>
                <a:gd name="T39" fmla="*/ 198 h 363"/>
                <a:gd name="T40" fmla="*/ 5 w 176"/>
                <a:gd name="T41" fmla="*/ 176 h 363"/>
                <a:gd name="T42" fmla="*/ 2 w 176"/>
                <a:gd name="T43" fmla="*/ 150 h 363"/>
                <a:gd name="T44" fmla="*/ 0 w 176"/>
                <a:gd name="T45" fmla="*/ 136 h 363"/>
                <a:gd name="T46" fmla="*/ 3 w 176"/>
                <a:gd name="T47" fmla="*/ 106 h 363"/>
                <a:gd name="T48" fmla="*/ 7 w 176"/>
                <a:gd name="T49" fmla="*/ 81 h 363"/>
                <a:gd name="T50" fmla="*/ 16 w 176"/>
                <a:gd name="T51" fmla="*/ 58 h 363"/>
                <a:gd name="T52" fmla="*/ 28 w 176"/>
                <a:gd name="T53" fmla="*/ 38 h 363"/>
                <a:gd name="T54" fmla="*/ 44 w 176"/>
                <a:gd name="T55" fmla="*/ 23 h 363"/>
                <a:gd name="T56" fmla="*/ 62 w 176"/>
                <a:gd name="T57" fmla="*/ 10 h 363"/>
                <a:gd name="T58" fmla="*/ 84 w 176"/>
                <a:gd name="T59" fmla="*/ 3 h 363"/>
                <a:gd name="T60" fmla="*/ 108 w 176"/>
                <a:gd name="T61" fmla="*/ 0 h 363"/>
                <a:gd name="T62" fmla="*/ 129 w 176"/>
                <a:gd name="T63" fmla="*/ 2 h 363"/>
                <a:gd name="T64" fmla="*/ 162 w 176"/>
                <a:gd name="T65" fmla="*/ 10 h 363"/>
                <a:gd name="T66" fmla="*/ 176 w 176"/>
                <a:gd name="T67" fmla="*/ 265 h 363"/>
                <a:gd name="T68" fmla="*/ 175 w 176"/>
                <a:gd name="T69" fmla="*/ 286 h 363"/>
                <a:gd name="T70" fmla="*/ 166 w 176"/>
                <a:gd name="T71" fmla="*/ 314 h 363"/>
                <a:gd name="T72" fmla="*/ 158 w 176"/>
                <a:gd name="T73" fmla="*/ 330 h 363"/>
                <a:gd name="T74" fmla="*/ 147 w 176"/>
                <a:gd name="T75" fmla="*/ 342 h 363"/>
                <a:gd name="T76" fmla="*/ 133 w 176"/>
                <a:gd name="T77" fmla="*/ 352 h 363"/>
                <a:gd name="T78" fmla="*/ 116 w 176"/>
                <a:gd name="T79" fmla="*/ 359 h 363"/>
                <a:gd name="T80" fmla="*/ 97 w 176"/>
                <a:gd name="T81" fmla="*/ 363 h 363"/>
                <a:gd name="T82" fmla="*/ 86 w 176"/>
                <a:gd name="T83" fmla="*/ 363 h 363"/>
                <a:gd name="T84" fmla="*/ 151 w 176"/>
                <a:gd name="T85" fmla="*/ 25 h 363"/>
                <a:gd name="T86" fmla="*/ 132 w 176"/>
                <a:gd name="T87" fmla="*/ 18 h 363"/>
                <a:gd name="T88" fmla="*/ 109 w 176"/>
                <a:gd name="T89" fmla="*/ 17 h 363"/>
                <a:gd name="T90" fmla="*/ 98 w 176"/>
                <a:gd name="T91" fmla="*/ 17 h 363"/>
                <a:gd name="T92" fmla="*/ 80 w 176"/>
                <a:gd name="T93" fmla="*/ 21 h 363"/>
                <a:gd name="T94" fmla="*/ 65 w 176"/>
                <a:gd name="T95" fmla="*/ 30 h 363"/>
                <a:gd name="T96" fmla="*/ 52 w 176"/>
                <a:gd name="T97" fmla="*/ 42 h 363"/>
                <a:gd name="T98" fmla="*/ 41 w 176"/>
                <a:gd name="T99" fmla="*/ 58 h 363"/>
                <a:gd name="T100" fmla="*/ 31 w 176"/>
                <a:gd name="T101" fmla="*/ 87 h 363"/>
                <a:gd name="T102" fmla="*/ 27 w 176"/>
                <a:gd name="T103" fmla="*/ 136 h 363"/>
                <a:gd name="T104" fmla="*/ 27 w 176"/>
                <a:gd name="T105" fmla="*/ 159 h 363"/>
                <a:gd name="T106" fmla="*/ 37 w 176"/>
                <a:gd name="T107" fmla="*/ 200 h 363"/>
                <a:gd name="T108" fmla="*/ 45 w 176"/>
                <a:gd name="T109" fmla="*/ 215 h 363"/>
                <a:gd name="T110" fmla="*/ 56 w 176"/>
                <a:gd name="T111" fmla="*/ 228 h 363"/>
                <a:gd name="T112" fmla="*/ 69 w 176"/>
                <a:gd name="T113" fmla="*/ 236 h 363"/>
                <a:gd name="T114" fmla="*/ 86 w 176"/>
                <a:gd name="T115" fmla="*/ 242 h 363"/>
                <a:gd name="T116" fmla="*/ 105 w 176"/>
                <a:gd name="T117" fmla="*/ 244 h 363"/>
                <a:gd name="T118" fmla="*/ 118 w 176"/>
                <a:gd name="T119" fmla="*/ 243 h 363"/>
                <a:gd name="T120" fmla="*/ 143 w 176"/>
                <a:gd name="T121" fmla="*/ 237 h 363"/>
                <a:gd name="T122" fmla="*/ 151 w 176"/>
                <a:gd name="T123" fmla="*/ 25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6" h="363">
                  <a:moveTo>
                    <a:pt x="86" y="363"/>
                  </a:moveTo>
                  <a:lnTo>
                    <a:pt x="86" y="363"/>
                  </a:lnTo>
                  <a:lnTo>
                    <a:pt x="66" y="362"/>
                  </a:lnTo>
                  <a:lnTo>
                    <a:pt x="48" y="359"/>
                  </a:lnTo>
                  <a:lnTo>
                    <a:pt x="30" y="353"/>
                  </a:lnTo>
                  <a:lnTo>
                    <a:pt x="16" y="346"/>
                  </a:lnTo>
                  <a:lnTo>
                    <a:pt x="26" y="330"/>
                  </a:lnTo>
                  <a:lnTo>
                    <a:pt x="26" y="330"/>
                  </a:lnTo>
                  <a:lnTo>
                    <a:pt x="37" y="335"/>
                  </a:lnTo>
                  <a:lnTo>
                    <a:pt x="51" y="339"/>
                  </a:lnTo>
                  <a:lnTo>
                    <a:pt x="66" y="342"/>
                  </a:lnTo>
                  <a:lnTo>
                    <a:pt x="83" y="343"/>
                  </a:lnTo>
                  <a:lnTo>
                    <a:pt x="83" y="343"/>
                  </a:lnTo>
                  <a:lnTo>
                    <a:pt x="99" y="342"/>
                  </a:lnTo>
                  <a:lnTo>
                    <a:pt x="113" y="338"/>
                  </a:lnTo>
                  <a:lnTo>
                    <a:pt x="120" y="335"/>
                  </a:lnTo>
                  <a:lnTo>
                    <a:pt x="126" y="331"/>
                  </a:lnTo>
                  <a:lnTo>
                    <a:pt x="136" y="323"/>
                  </a:lnTo>
                  <a:lnTo>
                    <a:pt x="143" y="311"/>
                  </a:lnTo>
                  <a:lnTo>
                    <a:pt x="148" y="299"/>
                  </a:lnTo>
                  <a:lnTo>
                    <a:pt x="151" y="284"/>
                  </a:lnTo>
                  <a:lnTo>
                    <a:pt x="151" y="268"/>
                  </a:lnTo>
                  <a:lnTo>
                    <a:pt x="151" y="249"/>
                  </a:lnTo>
                  <a:lnTo>
                    <a:pt x="151" y="249"/>
                  </a:lnTo>
                  <a:lnTo>
                    <a:pt x="141" y="254"/>
                  </a:lnTo>
                  <a:lnTo>
                    <a:pt x="129" y="258"/>
                  </a:lnTo>
                  <a:lnTo>
                    <a:pt x="115" y="261"/>
                  </a:lnTo>
                  <a:lnTo>
                    <a:pt x="98" y="261"/>
                  </a:lnTo>
                  <a:lnTo>
                    <a:pt x="98" y="261"/>
                  </a:lnTo>
                  <a:lnTo>
                    <a:pt x="87" y="261"/>
                  </a:lnTo>
                  <a:lnTo>
                    <a:pt x="77" y="260"/>
                  </a:lnTo>
                  <a:lnTo>
                    <a:pt x="66" y="257"/>
                  </a:lnTo>
                  <a:lnTo>
                    <a:pt x="58" y="253"/>
                  </a:lnTo>
                  <a:lnTo>
                    <a:pt x="49" y="247"/>
                  </a:lnTo>
                  <a:lnTo>
                    <a:pt x="41" y="242"/>
                  </a:lnTo>
                  <a:lnTo>
                    <a:pt x="34" y="235"/>
                  </a:lnTo>
                  <a:lnTo>
                    <a:pt x="27" y="228"/>
                  </a:lnTo>
                  <a:lnTo>
                    <a:pt x="21" y="219"/>
                  </a:lnTo>
                  <a:lnTo>
                    <a:pt x="16" y="210"/>
                  </a:lnTo>
                  <a:lnTo>
                    <a:pt x="12" y="198"/>
                  </a:lnTo>
                  <a:lnTo>
                    <a:pt x="7" y="187"/>
                  </a:lnTo>
                  <a:lnTo>
                    <a:pt x="5" y="176"/>
                  </a:lnTo>
                  <a:lnTo>
                    <a:pt x="3" y="164"/>
                  </a:lnTo>
                  <a:lnTo>
                    <a:pt x="2" y="150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2" y="120"/>
                  </a:lnTo>
                  <a:lnTo>
                    <a:pt x="3" y="106"/>
                  </a:lnTo>
                  <a:lnTo>
                    <a:pt x="5" y="94"/>
                  </a:lnTo>
                  <a:lnTo>
                    <a:pt x="7" y="81"/>
                  </a:lnTo>
                  <a:lnTo>
                    <a:pt x="12" y="69"/>
                  </a:lnTo>
                  <a:lnTo>
                    <a:pt x="16" y="58"/>
                  </a:lnTo>
                  <a:lnTo>
                    <a:pt x="21" y="48"/>
                  </a:lnTo>
                  <a:lnTo>
                    <a:pt x="28" y="38"/>
                  </a:lnTo>
                  <a:lnTo>
                    <a:pt x="35" y="30"/>
                  </a:lnTo>
                  <a:lnTo>
                    <a:pt x="44" y="23"/>
                  </a:lnTo>
                  <a:lnTo>
                    <a:pt x="52" y="16"/>
                  </a:lnTo>
                  <a:lnTo>
                    <a:pt x="62" y="10"/>
                  </a:lnTo>
                  <a:lnTo>
                    <a:pt x="72" y="6"/>
                  </a:lnTo>
                  <a:lnTo>
                    <a:pt x="84" y="3"/>
                  </a:lnTo>
                  <a:lnTo>
                    <a:pt x="95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29" y="2"/>
                  </a:lnTo>
                  <a:lnTo>
                    <a:pt x="147" y="5"/>
                  </a:lnTo>
                  <a:lnTo>
                    <a:pt x="162" y="10"/>
                  </a:lnTo>
                  <a:lnTo>
                    <a:pt x="176" y="17"/>
                  </a:lnTo>
                  <a:lnTo>
                    <a:pt x="176" y="265"/>
                  </a:lnTo>
                  <a:lnTo>
                    <a:pt x="176" y="265"/>
                  </a:lnTo>
                  <a:lnTo>
                    <a:pt x="175" y="286"/>
                  </a:lnTo>
                  <a:lnTo>
                    <a:pt x="171" y="306"/>
                  </a:lnTo>
                  <a:lnTo>
                    <a:pt x="166" y="314"/>
                  </a:lnTo>
                  <a:lnTo>
                    <a:pt x="162" y="323"/>
                  </a:lnTo>
                  <a:lnTo>
                    <a:pt x="158" y="330"/>
                  </a:lnTo>
                  <a:lnTo>
                    <a:pt x="152" y="337"/>
                  </a:lnTo>
                  <a:lnTo>
                    <a:pt x="147" y="342"/>
                  </a:lnTo>
                  <a:lnTo>
                    <a:pt x="140" y="348"/>
                  </a:lnTo>
                  <a:lnTo>
                    <a:pt x="133" y="352"/>
                  </a:lnTo>
                  <a:lnTo>
                    <a:pt x="125" y="356"/>
                  </a:lnTo>
                  <a:lnTo>
                    <a:pt x="116" y="359"/>
                  </a:lnTo>
                  <a:lnTo>
                    <a:pt x="106" y="362"/>
                  </a:lnTo>
                  <a:lnTo>
                    <a:pt x="97" y="363"/>
                  </a:lnTo>
                  <a:lnTo>
                    <a:pt x="86" y="363"/>
                  </a:lnTo>
                  <a:lnTo>
                    <a:pt x="86" y="363"/>
                  </a:lnTo>
                  <a:close/>
                  <a:moveTo>
                    <a:pt x="151" y="25"/>
                  </a:moveTo>
                  <a:lnTo>
                    <a:pt x="151" y="25"/>
                  </a:lnTo>
                  <a:lnTo>
                    <a:pt x="143" y="21"/>
                  </a:lnTo>
                  <a:lnTo>
                    <a:pt x="132" y="18"/>
                  </a:lnTo>
                  <a:lnTo>
                    <a:pt x="120" y="17"/>
                  </a:lnTo>
                  <a:lnTo>
                    <a:pt x="109" y="17"/>
                  </a:lnTo>
                  <a:lnTo>
                    <a:pt x="109" y="17"/>
                  </a:lnTo>
                  <a:lnTo>
                    <a:pt x="98" y="17"/>
                  </a:lnTo>
                  <a:lnTo>
                    <a:pt x="88" y="18"/>
                  </a:lnTo>
                  <a:lnTo>
                    <a:pt x="80" y="21"/>
                  </a:lnTo>
                  <a:lnTo>
                    <a:pt x="72" y="25"/>
                  </a:lnTo>
                  <a:lnTo>
                    <a:pt x="65" y="30"/>
                  </a:lnTo>
                  <a:lnTo>
                    <a:pt x="58" y="35"/>
                  </a:lnTo>
                  <a:lnTo>
                    <a:pt x="52" y="42"/>
                  </a:lnTo>
                  <a:lnTo>
                    <a:pt x="46" y="49"/>
                  </a:lnTo>
                  <a:lnTo>
                    <a:pt x="41" y="58"/>
                  </a:lnTo>
                  <a:lnTo>
                    <a:pt x="37" y="67"/>
                  </a:lnTo>
                  <a:lnTo>
                    <a:pt x="31" y="87"/>
                  </a:lnTo>
                  <a:lnTo>
                    <a:pt x="27" y="111"/>
                  </a:lnTo>
                  <a:lnTo>
                    <a:pt x="27" y="136"/>
                  </a:lnTo>
                  <a:lnTo>
                    <a:pt x="27" y="136"/>
                  </a:lnTo>
                  <a:lnTo>
                    <a:pt x="27" y="159"/>
                  </a:lnTo>
                  <a:lnTo>
                    <a:pt x="31" y="182"/>
                  </a:lnTo>
                  <a:lnTo>
                    <a:pt x="37" y="200"/>
                  </a:lnTo>
                  <a:lnTo>
                    <a:pt x="41" y="208"/>
                  </a:lnTo>
                  <a:lnTo>
                    <a:pt x="45" y="215"/>
                  </a:lnTo>
                  <a:lnTo>
                    <a:pt x="51" y="222"/>
                  </a:lnTo>
                  <a:lnTo>
                    <a:pt x="56" y="228"/>
                  </a:lnTo>
                  <a:lnTo>
                    <a:pt x="62" y="233"/>
                  </a:lnTo>
                  <a:lnTo>
                    <a:pt x="69" y="236"/>
                  </a:lnTo>
                  <a:lnTo>
                    <a:pt x="77" y="240"/>
                  </a:lnTo>
                  <a:lnTo>
                    <a:pt x="86" y="242"/>
                  </a:lnTo>
                  <a:lnTo>
                    <a:pt x="95" y="243"/>
                  </a:lnTo>
                  <a:lnTo>
                    <a:pt x="105" y="244"/>
                  </a:lnTo>
                  <a:lnTo>
                    <a:pt x="105" y="244"/>
                  </a:lnTo>
                  <a:lnTo>
                    <a:pt x="118" y="243"/>
                  </a:lnTo>
                  <a:lnTo>
                    <a:pt x="132" y="240"/>
                  </a:lnTo>
                  <a:lnTo>
                    <a:pt x="143" y="237"/>
                  </a:lnTo>
                  <a:lnTo>
                    <a:pt x="151" y="232"/>
                  </a:lnTo>
                  <a:lnTo>
                    <a:pt x="151" y="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AA4DB376-154D-495B-9D2E-CA17BD3659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53" y="1630"/>
              <a:ext cx="187" cy="263"/>
            </a:xfrm>
            <a:custGeom>
              <a:avLst/>
              <a:gdLst>
                <a:gd name="T0" fmla="*/ 23 w 187"/>
                <a:gd name="T1" fmla="*/ 144 h 263"/>
                <a:gd name="T2" fmla="*/ 30 w 187"/>
                <a:gd name="T3" fmla="*/ 184 h 263"/>
                <a:gd name="T4" fmla="*/ 41 w 187"/>
                <a:gd name="T5" fmla="*/ 210 h 263"/>
                <a:gd name="T6" fmla="*/ 53 w 187"/>
                <a:gd name="T7" fmla="*/ 222 h 263"/>
                <a:gd name="T8" fmla="*/ 65 w 187"/>
                <a:gd name="T9" fmla="*/ 232 h 263"/>
                <a:gd name="T10" fmla="*/ 80 w 187"/>
                <a:gd name="T11" fmla="*/ 239 h 263"/>
                <a:gd name="T12" fmla="*/ 99 w 187"/>
                <a:gd name="T13" fmla="*/ 243 h 263"/>
                <a:gd name="T14" fmla="*/ 108 w 187"/>
                <a:gd name="T15" fmla="*/ 243 h 263"/>
                <a:gd name="T16" fmla="*/ 142 w 187"/>
                <a:gd name="T17" fmla="*/ 239 h 263"/>
                <a:gd name="T18" fmla="*/ 168 w 187"/>
                <a:gd name="T19" fmla="*/ 228 h 263"/>
                <a:gd name="T20" fmla="*/ 177 w 187"/>
                <a:gd name="T21" fmla="*/ 244 h 263"/>
                <a:gd name="T22" fmla="*/ 147 w 187"/>
                <a:gd name="T23" fmla="*/ 257 h 263"/>
                <a:gd name="T24" fmla="*/ 108 w 187"/>
                <a:gd name="T25" fmla="*/ 263 h 263"/>
                <a:gd name="T26" fmla="*/ 96 w 187"/>
                <a:gd name="T27" fmla="*/ 261 h 263"/>
                <a:gd name="T28" fmla="*/ 72 w 187"/>
                <a:gd name="T29" fmla="*/ 257 h 263"/>
                <a:gd name="T30" fmla="*/ 53 w 187"/>
                <a:gd name="T31" fmla="*/ 249 h 263"/>
                <a:gd name="T32" fmla="*/ 36 w 187"/>
                <a:gd name="T33" fmla="*/ 236 h 263"/>
                <a:gd name="T34" fmla="*/ 22 w 187"/>
                <a:gd name="T35" fmla="*/ 219 h 263"/>
                <a:gd name="T36" fmla="*/ 11 w 187"/>
                <a:gd name="T37" fmla="*/ 198 h 263"/>
                <a:gd name="T38" fmla="*/ 4 w 187"/>
                <a:gd name="T39" fmla="*/ 175 h 263"/>
                <a:gd name="T40" fmla="*/ 0 w 187"/>
                <a:gd name="T41" fmla="*/ 147 h 263"/>
                <a:gd name="T42" fmla="*/ 0 w 187"/>
                <a:gd name="T43" fmla="*/ 130 h 263"/>
                <a:gd name="T44" fmla="*/ 1 w 187"/>
                <a:gd name="T45" fmla="*/ 102 h 263"/>
                <a:gd name="T46" fmla="*/ 7 w 187"/>
                <a:gd name="T47" fmla="*/ 77 h 263"/>
                <a:gd name="T48" fmla="*/ 14 w 187"/>
                <a:gd name="T49" fmla="*/ 55 h 263"/>
                <a:gd name="T50" fmla="*/ 25 w 187"/>
                <a:gd name="T51" fmla="*/ 35 h 263"/>
                <a:gd name="T52" fmla="*/ 39 w 187"/>
                <a:gd name="T53" fmla="*/ 21 h 263"/>
                <a:gd name="T54" fmla="*/ 55 w 187"/>
                <a:gd name="T55" fmla="*/ 10 h 263"/>
                <a:gd name="T56" fmla="*/ 74 w 187"/>
                <a:gd name="T57" fmla="*/ 3 h 263"/>
                <a:gd name="T58" fmla="*/ 96 w 187"/>
                <a:gd name="T59" fmla="*/ 0 h 263"/>
                <a:gd name="T60" fmla="*/ 106 w 187"/>
                <a:gd name="T61" fmla="*/ 0 h 263"/>
                <a:gd name="T62" fmla="*/ 124 w 187"/>
                <a:gd name="T63" fmla="*/ 5 h 263"/>
                <a:gd name="T64" fmla="*/ 140 w 187"/>
                <a:gd name="T65" fmla="*/ 12 h 263"/>
                <a:gd name="T66" fmla="*/ 156 w 187"/>
                <a:gd name="T67" fmla="*/ 21 h 263"/>
                <a:gd name="T68" fmla="*/ 167 w 187"/>
                <a:gd name="T69" fmla="*/ 37 h 263"/>
                <a:gd name="T70" fmla="*/ 177 w 187"/>
                <a:gd name="T71" fmla="*/ 55 h 263"/>
                <a:gd name="T72" fmla="*/ 182 w 187"/>
                <a:gd name="T73" fmla="*/ 77 h 263"/>
                <a:gd name="T74" fmla="*/ 185 w 187"/>
                <a:gd name="T75" fmla="*/ 104 h 263"/>
                <a:gd name="T76" fmla="*/ 23 w 187"/>
                <a:gd name="T77" fmla="*/ 144 h 263"/>
                <a:gd name="T78" fmla="*/ 96 w 187"/>
                <a:gd name="T79" fmla="*/ 17 h 263"/>
                <a:gd name="T80" fmla="*/ 79 w 187"/>
                <a:gd name="T81" fmla="*/ 20 h 263"/>
                <a:gd name="T82" fmla="*/ 64 w 187"/>
                <a:gd name="T83" fmla="*/ 25 h 263"/>
                <a:gd name="T84" fmla="*/ 51 w 187"/>
                <a:gd name="T85" fmla="*/ 35 h 263"/>
                <a:gd name="T86" fmla="*/ 41 w 187"/>
                <a:gd name="T87" fmla="*/ 48 h 263"/>
                <a:gd name="T88" fmla="*/ 27 w 187"/>
                <a:gd name="T89" fmla="*/ 83 h 263"/>
                <a:gd name="T90" fmla="*/ 23 w 187"/>
                <a:gd name="T91" fmla="*/ 127 h 263"/>
                <a:gd name="T92" fmla="*/ 161 w 187"/>
                <a:gd name="T93" fmla="*/ 106 h 263"/>
                <a:gd name="T94" fmla="*/ 157 w 187"/>
                <a:gd name="T95" fmla="*/ 69 h 263"/>
                <a:gd name="T96" fmla="*/ 145 w 187"/>
                <a:gd name="T97" fmla="*/ 41 h 263"/>
                <a:gd name="T98" fmla="*/ 135 w 187"/>
                <a:gd name="T99" fmla="*/ 31 h 263"/>
                <a:gd name="T100" fmla="*/ 124 w 187"/>
                <a:gd name="T101" fmla="*/ 24 h 263"/>
                <a:gd name="T102" fmla="*/ 111 w 187"/>
                <a:gd name="T103" fmla="*/ 20 h 263"/>
                <a:gd name="T104" fmla="*/ 96 w 187"/>
                <a:gd name="T105" fmla="*/ 17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7" h="263">
                  <a:moveTo>
                    <a:pt x="23" y="144"/>
                  </a:moveTo>
                  <a:lnTo>
                    <a:pt x="23" y="144"/>
                  </a:lnTo>
                  <a:lnTo>
                    <a:pt x="26" y="165"/>
                  </a:lnTo>
                  <a:lnTo>
                    <a:pt x="30" y="184"/>
                  </a:lnTo>
                  <a:lnTo>
                    <a:pt x="37" y="201"/>
                  </a:lnTo>
                  <a:lnTo>
                    <a:pt x="41" y="210"/>
                  </a:lnTo>
                  <a:lnTo>
                    <a:pt x="47" y="217"/>
                  </a:lnTo>
                  <a:lnTo>
                    <a:pt x="53" y="222"/>
                  </a:lnTo>
                  <a:lnTo>
                    <a:pt x="58" y="228"/>
                  </a:lnTo>
                  <a:lnTo>
                    <a:pt x="65" y="232"/>
                  </a:lnTo>
                  <a:lnTo>
                    <a:pt x="74" y="236"/>
                  </a:lnTo>
                  <a:lnTo>
                    <a:pt x="80" y="239"/>
                  </a:lnTo>
                  <a:lnTo>
                    <a:pt x="89" y="242"/>
                  </a:lnTo>
                  <a:lnTo>
                    <a:pt x="99" y="243"/>
                  </a:lnTo>
                  <a:lnTo>
                    <a:pt x="108" y="243"/>
                  </a:lnTo>
                  <a:lnTo>
                    <a:pt x="108" y="243"/>
                  </a:lnTo>
                  <a:lnTo>
                    <a:pt x="125" y="242"/>
                  </a:lnTo>
                  <a:lnTo>
                    <a:pt x="142" y="239"/>
                  </a:lnTo>
                  <a:lnTo>
                    <a:pt x="157" y="233"/>
                  </a:lnTo>
                  <a:lnTo>
                    <a:pt x="168" y="228"/>
                  </a:lnTo>
                  <a:lnTo>
                    <a:pt x="177" y="244"/>
                  </a:lnTo>
                  <a:lnTo>
                    <a:pt x="177" y="244"/>
                  </a:lnTo>
                  <a:lnTo>
                    <a:pt x="164" y="251"/>
                  </a:lnTo>
                  <a:lnTo>
                    <a:pt x="147" y="257"/>
                  </a:lnTo>
                  <a:lnTo>
                    <a:pt x="128" y="261"/>
                  </a:lnTo>
                  <a:lnTo>
                    <a:pt x="108" y="263"/>
                  </a:lnTo>
                  <a:lnTo>
                    <a:pt x="108" y="263"/>
                  </a:lnTo>
                  <a:lnTo>
                    <a:pt x="96" y="261"/>
                  </a:lnTo>
                  <a:lnTo>
                    <a:pt x="83" y="260"/>
                  </a:lnTo>
                  <a:lnTo>
                    <a:pt x="72" y="257"/>
                  </a:lnTo>
                  <a:lnTo>
                    <a:pt x="62" y="254"/>
                  </a:lnTo>
                  <a:lnTo>
                    <a:pt x="53" y="249"/>
                  </a:lnTo>
                  <a:lnTo>
                    <a:pt x="44" y="243"/>
                  </a:lnTo>
                  <a:lnTo>
                    <a:pt x="36" y="236"/>
                  </a:lnTo>
                  <a:lnTo>
                    <a:pt x="29" y="228"/>
                  </a:lnTo>
                  <a:lnTo>
                    <a:pt x="22" y="219"/>
                  </a:lnTo>
                  <a:lnTo>
                    <a:pt x="16" y="210"/>
                  </a:lnTo>
                  <a:lnTo>
                    <a:pt x="11" y="198"/>
                  </a:lnTo>
                  <a:lnTo>
                    <a:pt x="7" y="187"/>
                  </a:lnTo>
                  <a:lnTo>
                    <a:pt x="4" y="175"/>
                  </a:lnTo>
                  <a:lnTo>
                    <a:pt x="1" y="161"/>
                  </a:lnTo>
                  <a:lnTo>
                    <a:pt x="0" y="147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0" y="116"/>
                  </a:lnTo>
                  <a:lnTo>
                    <a:pt x="1" y="102"/>
                  </a:lnTo>
                  <a:lnTo>
                    <a:pt x="4" y="90"/>
                  </a:lnTo>
                  <a:lnTo>
                    <a:pt x="7" y="77"/>
                  </a:lnTo>
                  <a:lnTo>
                    <a:pt x="9" y="66"/>
                  </a:lnTo>
                  <a:lnTo>
                    <a:pt x="14" y="55"/>
                  </a:lnTo>
                  <a:lnTo>
                    <a:pt x="19" y="45"/>
                  </a:lnTo>
                  <a:lnTo>
                    <a:pt x="25" y="35"/>
                  </a:lnTo>
                  <a:lnTo>
                    <a:pt x="32" y="28"/>
                  </a:lnTo>
                  <a:lnTo>
                    <a:pt x="39" y="21"/>
                  </a:lnTo>
                  <a:lnTo>
                    <a:pt x="47" y="14"/>
                  </a:lnTo>
                  <a:lnTo>
                    <a:pt x="55" y="10"/>
                  </a:lnTo>
                  <a:lnTo>
                    <a:pt x="64" y="6"/>
                  </a:lnTo>
                  <a:lnTo>
                    <a:pt x="74" y="3"/>
                  </a:lnTo>
                  <a:lnTo>
                    <a:pt x="85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106" y="0"/>
                  </a:lnTo>
                  <a:lnTo>
                    <a:pt x="115" y="2"/>
                  </a:lnTo>
                  <a:lnTo>
                    <a:pt x="124" y="5"/>
                  </a:lnTo>
                  <a:lnTo>
                    <a:pt x="133" y="7"/>
                  </a:lnTo>
                  <a:lnTo>
                    <a:pt x="140" y="12"/>
                  </a:lnTo>
                  <a:lnTo>
                    <a:pt x="149" y="16"/>
                  </a:lnTo>
                  <a:lnTo>
                    <a:pt x="156" y="21"/>
                  </a:lnTo>
                  <a:lnTo>
                    <a:pt x="161" y="28"/>
                  </a:lnTo>
                  <a:lnTo>
                    <a:pt x="167" y="37"/>
                  </a:lnTo>
                  <a:lnTo>
                    <a:pt x="173" y="45"/>
                  </a:lnTo>
                  <a:lnTo>
                    <a:pt x="177" y="55"/>
                  </a:lnTo>
                  <a:lnTo>
                    <a:pt x="180" y="66"/>
                  </a:lnTo>
                  <a:lnTo>
                    <a:pt x="182" y="77"/>
                  </a:lnTo>
                  <a:lnTo>
                    <a:pt x="184" y="90"/>
                  </a:lnTo>
                  <a:lnTo>
                    <a:pt x="185" y="104"/>
                  </a:lnTo>
                  <a:lnTo>
                    <a:pt x="187" y="119"/>
                  </a:lnTo>
                  <a:lnTo>
                    <a:pt x="23" y="144"/>
                  </a:lnTo>
                  <a:close/>
                  <a:moveTo>
                    <a:pt x="96" y="17"/>
                  </a:moveTo>
                  <a:lnTo>
                    <a:pt x="96" y="17"/>
                  </a:lnTo>
                  <a:lnTo>
                    <a:pt x="86" y="18"/>
                  </a:lnTo>
                  <a:lnTo>
                    <a:pt x="79" y="20"/>
                  </a:lnTo>
                  <a:lnTo>
                    <a:pt x="71" y="23"/>
                  </a:lnTo>
                  <a:lnTo>
                    <a:pt x="64" y="25"/>
                  </a:lnTo>
                  <a:lnTo>
                    <a:pt x="57" y="30"/>
                  </a:lnTo>
                  <a:lnTo>
                    <a:pt x="51" y="35"/>
                  </a:lnTo>
                  <a:lnTo>
                    <a:pt x="46" y="41"/>
                  </a:lnTo>
                  <a:lnTo>
                    <a:pt x="41" y="48"/>
                  </a:lnTo>
                  <a:lnTo>
                    <a:pt x="33" y="65"/>
                  </a:lnTo>
                  <a:lnTo>
                    <a:pt x="27" y="83"/>
                  </a:lnTo>
                  <a:lnTo>
                    <a:pt x="25" y="104"/>
                  </a:lnTo>
                  <a:lnTo>
                    <a:pt x="23" y="127"/>
                  </a:lnTo>
                  <a:lnTo>
                    <a:pt x="161" y="106"/>
                  </a:lnTo>
                  <a:lnTo>
                    <a:pt x="161" y="106"/>
                  </a:lnTo>
                  <a:lnTo>
                    <a:pt x="160" y="85"/>
                  </a:lnTo>
                  <a:lnTo>
                    <a:pt x="157" y="69"/>
                  </a:lnTo>
                  <a:lnTo>
                    <a:pt x="152" y="53"/>
                  </a:lnTo>
                  <a:lnTo>
                    <a:pt x="145" y="41"/>
                  </a:lnTo>
                  <a:lnTo>
                    <a:pt x="140" y="35"/>
                  </a:lnTo>
                  <a:lnTo>
                    <a:pt x="135" y="31"/>
                  </a:lnTo>
                  <a:lnTo>
                    <a:pt x="131" y="27"/>
                  </a:lnTo>
                  <a:lnTo>
                    <a:pt x="124" y="24"/>
                  </a:lnTo>
                  <a:lnTo>
                    <a:pt x="118" y="21"/>
                  </a:lnTo>
                  <a:lnTo>
                    <a:pt x="111" y="20"/>
                  </a:lnTo>
                  <a:lnTo>
                    <a:pt x="96" y="17"/>
                  </a:lnTo>
                  <a:lnTo>
                    <a:pt x="96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2" name="Freeform 52">
              <a:extLst>
                <a:ext uri="{FF2B5EF4-FFF2-40B4-BE49-F238E27FC236}">
                  <a16:creationId xmlns:a16="http://schemas.microsoft.com/office/drawing/2014/main" id="{7C7267B7-3F2E-4FEE-BF8D-4810658A78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1" y="1630"/>
              <a:ext cx="167" cy="257"/>
            </a:xfrm>
            <a:custGeom>
              <a:avLst/>
              <a:gdLst>
                <a:gd name="T0" fmla="*/ 142 w 167"/>
                <a:gd name="T1" fmla="*/ 257 h 257"/>
                <a:gd name="T2" fmla="*/ 142 w 167"/>
                <a:gd name="T3" fmla="*/ 81 h 257"/>
                <a:gd name="T4" fmla="*/ 142 w 167"/>
                <a:gd name="T5" fmla="*/ 81 h 257"/>
                <a:gd name="T6" fmla="*/ 141 w 167"/>
                <a:gd name="T7" fmla="*/ 66 h 257"/>
                <a:gd name="T8" fmla="*/ 138 w 167"/>
                <a:gd name="T9" fmla="*/ 53 h 257"/>
                <a:gd name="T10" fmla="*/ 134 w 167"/>
                <a:gd name="T11" fmla="*/ 42 h 257"/>
                <a:gd name="T12" fmla="*/ 127 w 167"/>
                <a:gd name="T13" fmla="*/ 32 h 257"/>
                <a:gd name="T14" fmla="*/ 118 w 167"/>
                <a:gd name="T15" fmla="*/ 25 h 257"/>
                <a:gd name="T16" fmla="*/ 107 w 167"/>
                <a:gd name="T17" fmla="*/ 21 h 257"/>
                <a:gd name="T18" fmla="*/ 93 w 167"/>
                <a:gd name="T19" fmla="*/ 18 h 257"/>
                <a:gd name="T20" fmla="*/ 77 w 167"/>
                <a:gd name="T21" fmla="*/ 17 h 257"/>
                <a:gd name="T22" fmla="*/ 77 w 167"/>
                <a:gd name="T23" fmla="*/ 17 h 257"/>
                <a:gd name="T24" fmla="*/ 63 w 167"/>
                <a:gd name="T25" fmla="*/ 18 h 257"/>
                <a:gd name="T26" fmla="*/ 49 w 167"/>
                <a:gd name="T27" fmla="*/ 20 h 257"/>
                <a:gd name="T28" fmla="*/ 36 w 167"/>
                <a:gd name="T29" fmla="*/ 23 h 257"/>
                <a:gd name="T30" fmla="*/ 25 w 167"/>
                <a:gd name="T31" fmla="*/ 27 h 257"/>
                <a:gd name="T32" fmla="*/ 25 w 167"/>
                <a:gd name="T33" fmla="*/ 257 h 257"/>
                <a:gd name="T34" fmla="*/ 0 w 167"/>
                <a:gd name="T35" fmla="*/ 257 h 257"/>
                <a:gd name="T36" fmla="*/ 0 w 167"/>
                <a:gd name="T37" fmla="*/ 17 h 257"/>
                <a:gd name="T38" fmla="*/ 0 w 167"/>
                <a:gd name="T39" fmla="*/ 17 h 257"/>
                <a:gd name="T40" fmla="*/ 17 w 167"/>
                <a:gd name="T41" fmla="*/ 10 h 257"/>
                <a:gd name="T42" fmla="*/ 36 w 167"/>
                <a:gd name="T43" fmla="*/ 5 h 257"/>
                <a:gd name="T44" fmla="*/ 56 w 167"/>
                <a:gd name="T45" fmla="*/ 2 h 257"/>
                <a:gd name="T46" fmla="*/ 77 w 167"/>
                <a:gd name="T47" fmla="*/ 0 h 257"/>
                <a:gd name="T48" fmla="*/ 77 w 167"/>
                <a:gd name="T49" fmla="*/ 0 h 257"/>
                <a:gd name="T50" fmla="*/ 99 w 167"/>
                <a:gd name="T51" fmla="*/ 2 h 257"/>
                <a:gd name="T52" fmla="*/ 117 w 167"/>
                <a:gd name="T53" fmla="*/ 6 h 257"/>
                <a:gd name="T54" fmla="*/ 125 w 167"/>
                <a:gd name="T55" fmla="*/ 9 h 257"/>
                <a:gd name="T56" fmla="*/ 132 w 167"/>
                <a:gd name="T57" fmla="*/ 12 h 257"/>
                <a:gd name="T58" fmla="*/ 139 w 167"/>
                <a:gd name="T59" fmla="*/ 16 h 257"/>
                <a:gd name="T60" fmla="*/ 145 w 167"/>
                <a:gd name="T61" fmla="*/ 21 h 257"/>
                <a:gd name="T62" fmla="*/ 151 w 167"/>
                <a:gd name="T63" fmla="*/ 27 h 257"/>
                <a:gd name="T64" fmla="*/ 155 w 167"/>
                <a:gd name="T65" fmla="*/ 32 h 257"/>
                <a:gd name="T66" fmla="*/ 159 w 167"/>
                <a:gd name="T67" fmla="*/ 39 h 257"/>
                <a:gd name="T68" fmla="*/ 162 w 167"/>
                <a:gd name="T69" fmla="*/ 46 h 257"/>
                <a:gd name="T70" fmla="*/ 166 w 167"/>
                <a:gd name="T71" fmla="*/ 63 h 257"/>
                <a:gd name="T72" fmla="*/ 167 w 167"/>
                <a:gd name="T73" fmla="*/ 81 h 257"/>
                <a:gd name="T74" fmla="*/ 167 w 167"/>
                <a:gd name="T75" fmla="*/ 257 h 257"/>
                <a:gd name="T76" fmla="*/ 142 w 167"/>
                <a:gd name="T77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7" h="257">
                  <a:moveTo>
                    <a:pt x="142" y="257"/>
                  </a:moveTo>
                  <a:lnTo>
                    <a:pt x="142" y="81"/>
                  </a:lnTo>
                  <a:lnTo>
                    <a:pt x="142" y="81"/>
                  </a:lnTo>
                  <a:lnTo>
                    <a:pt x="141" y="66"/>
                  </a:lnTo>
                  <a:lnTo>
                    <a:pt x="138" y="53"/>
                  </a:lnTo>
                  <a:lnTo>
                    <a:pt x="134" y="42"/>
                  </a:lnTo>
                  <a:lnTo>
                    <a:pt x="127" y="32"/>
                  </a:lnTo>
                  <a:lnTo>
                    <a:pt x="118" y="25"/>
                  </a:lnTo>
                  <a:lnTo>
                    <a:pt x="107" y="21"/>
                  </a:lnTo>
                  <a:lnTo>
                    <a:pt x="93" y="18"/>
                  </a:lnTo>
                  <a:lnTo>
                    <a:pt x="77" y="17"/>
                  </a:lnTo>
                  <a:lnTo>
                    <a:pt x="77" y="17"/>
                  </a:lnTo>
                  <a:lnTo>
                    <a:pt x="63" y="18"/>
                  </a:lnTo>
                  <a:lnTo>
                    <a:pt x="49" y="20"/>
                  </a:lnTo>
                  <a:lnTo>
                    <a:pt x="36" y="23"/>
                  </a:lnTo>
                  <a:lnTo>
                    <a:pt x="25" y="27"/>
                  </a:lnTo>
                  <a:lnTo>
                    <a:pt x="25" y="257"/>
                  </a:lnTo>
                  <a:lnTo>
                    <a:pt x="0" y="25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7" y="10"/>
                  </a:lnTo>
                  <a:lnTo>
                    <a:pt x="36" y="5"/>
                  </a:lnTo>
                  <a:lnTo>
                    <a:pt x="56" y="2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9" y="2"/>
                  </a:lnTo>
                  <a:lnTo>
                    <a:pt x="117" y="6"/>
                  </a:lnTo>
                  <a:lnTo>
                    <a:pt x="125" y="9"/>
                  </a:lnTo>
                  <a:lnTo>
                    <a:pt x="132" y="12"/>
                  </a:lnTo>
                  <a:lnTo>
                    <a:pt x="139" y="16"/>
                  </a:lnTo>
                  <a:lnTo>
                    <a:pt x="145" y="21"/>
                  </a:lnTo>
                  <a:lnTo>
                    <a:pt x="151" y="27"/>
                  </a:lnTo>
                  <a:lnTo>
                    <a:pt x="155" y="32"/>
                  </a:lnTo>
                  <a:lnTo>
                    <a:pt x="159" y="39"/>
                  </a:lnTo>
                  <a:lnTo>
                    <a:pt x="162" y="46"/>
                  </a:lnTo>
                  <a:lnTo>
                    <a:pt x="166" y="63"/>
                  </a:lnTo>
                  <a:lnTo>
                    <a:pt x="167" y="81"/>
                  </a:lnTo>
                  <a:lnTo>
                    <a:pt x="167" y="257"/>
                  </a:lnTo>
                  <a:lnTo>
                    <a:pt x="142" y="2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3" name="Freeform 53">
              <a:extLst>
                <a:ext uri="{FF2B5EF4-FFF2-40B4-BE49-F238E27FC236}">
                  <a16:creationId xmlns:a16="http://schemas.microsoft.com/office/drawing/2014/main" id="{87007E8E-7D6A-46AE-AA97-5E311FAA35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2" y="1635"/>
              <a:ext cx="162" cy="258"/>
            </a:xfrm>
            <a:custGeom>
              <a:avLst/>
              <a:gdLst>
                <a:gd name="T0" fmla="*/ 84 w 162"/>
                <a:gd name="T1" fmla="*/ 258 h 258"/>
                <a:gd name="T2" fmla="*/ 84 w 162"/>
                <a:gd name="T3" fmla="*/ 258 h 258"/>
                <a:gd name="T4" fmla="*/ 64 w 162"/>
                <a:gd name="T5" fmla="*/ 256 h 258"/>
                <a:gd name="T6" fmla="*/ 47 w 162"/>
                <a:gd name="T7" fmla="*/ 252 h 258"/>
                <a:gd name="T8" fmla="*/ 33 w 162"/>
                <a:gd name="T9" fmla="*/ 246 h 258"/>
                <a:gd name="T10" fmla="*/ 26 w 162"/>
                <a:gd name="T11" fmla="*/ 242 h 258"/>
                <a:gd name="T12" fmla="*/ 21 w 162"/>
                <a:gd name="T13" fmla="*/ 238 h 258"/>
                <a:gd name="T14" fmla="*/ 15 w 162"/>
                <a:gd name="T15" fmla="*/ 232 h 258"/>
                <a:gd name="T16" fmla="*/ 11 w 162"/>
                <a:gd name="T17" fmla="*/ 227 h 258"/>
                <a:gd name="T18" fmla="*/ 8 w 162"/>
                <a:gd name="T19" fmla="*/ 220 h 258"/>
                <a:gd name="T20" fmla="*/ 6 w 162"/>
                <a:gd name="T21" fmla="*/ 213 h 258"/>
                <a:gd name="T22" fmla="*/ 1 w 162"/>
                <a:gd name="T23" fmla="*/ 198 h 258"/>
                <a:gd name="T24" fmla="*/ 0 w 162"/>
                <a:gd name="T25" fmla="*/ 178 h 258"/>
                <a:gd name="T26" fmla="*/ 0 w 162"/>
                <a:gd name="T27" fmla="*/ 0 h 258"/>
                <a:gd name="T28" fmla="*/ 25 w 162"/>
                <a:gd name="T29" fmla="*/ 0 h 258"/>
                <a:gd name="T30" fmla="*/ 25 w 162"/>
                <a:gd name="T31" fmla="*/ 178 h 258"/>
                <a:gd name="T32" fmla="*/ 25 w 162"/>
                <a:gd name="T33" fmla="*/ 178 h 258"/>
                <a:gd name="T34" fmla="*/ 25 w 162"/>
                <a:gd name="T35" fmla="*/ 192 h 258"/>
                <a:gd name="T36" fmla="*/ 28 w 162"/>
                <a:gd name="T37" fmla="*/ 205 h 258"/>
                <a:gd name="T38" fmla="*/ 32 w 162"/>
                <a:gd name="T39" fmla="*/ 216 h 258"/>
                <a:gd name="T40" fmla="*/ 39 w 162"/>
                <a:gd name="T41" fmla="*/ 224 h 258"/>
                <a:gd name="T42" fmla="*/ 47 w 162"/>
                <a:gd name="T43" fmla="*/ 231 h 258"/>
                <a:gd name="T44" fmla="*/ 57 w 162"/>
                <a:gd name="T45" fmla="*/ 235 h 258"/>
                <a:gd name="T46" fmla="*/ 70 w 162"/>
                <a:gd name="T47" fmla="*/ 238 h 258"/>
                <a:gd name="T48" fmla="*/ 84 w 162"/>
                <a:gd name="T49" fmla="*/ 239 h 258"/>
                <a:gd name="T50" fmla="*/ 84 w 162"/>
                <a:gd name="T51" fmla="*/ 239 h 258"/>
                <a:gd name="T52" fmla="*/ 98 w 162"/>
                <a:gd name="T53" fmla="*/ 239 h 258"/>
                <a:gd name="T54" fmla="*/ 112 w 162"/>
                <a:gd name="T55" fmla="*/ 237 h 258"/>
                <a:gd name="T56" fmla="*/ 125 w 162"/>
                <a:gd name="T57" fmla="*/ 234 h 258"/>
                <a:gd name="T58" fmla="*/ 137 w 162"/>
                <a:gd name="T59" fmla="*/ 230 h 258"/>
                <a:gd name="T60" fmla="*/ 137 w 162"/>
                <a:gd name="T61" fmla="*/ 0 h 258"/>
                <a:gd name="T62" fmla="*/ 162 w 162"/>
                <a:gd name="T63" fmla="*/ 0 h 258"/>
                <a:gd name="T64" fmla="*/ 162 w 162"/>
                <a:gd name="T65" fmla="*/ 238 h 258"/>
                <a:gd name="T66" fmla="*/ 162 w 162"/>
                <a:gd name="T67" fmla="*/ 238 h 258"/>
                <a:gd name="T68" fmla="*/ 146 w 162"/>
                <a:gd name="T69" fmla="*/ 245 h 258"/>
                <a:gd name="T70" fmla="*/ 127 w 162"/>
                <a:gd name="T71" fmla="*/ 252 h 258"/>
                <a:gd name="T72" fmla="*/ 106 w 162"/>
                <a:gd name="T73" fmla="*/ 256 h 258"/>
                <a:gd name="T74" fmla="*/ 84 w 162"/>
                <a:gd name="T75" fmla="*/ 258 h 258"/>
                <a:gd name="T76" fmla="*/ 84 w 162"/>
                <a:gd name="T77" fmla="*/ 25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2" h="258">
                  <a:moveTo>
                    <a:pt x="84" y="258"/>
                  </a:moveTo>
                  <a:lnTo>
                    <a:pt x="84" y="258"/>
                  </a:lnTo>
                  <a:lnTo>
                    <a:pt x="64" y="256"/>
                  </a:lnTo>
                  <a:lnTo>
                    <a:pt x="47" y="252"/>
                  </a:lnTo>
                  <a:lnTo>
                    <a:pt x="33" y="246"/>
                  </a:lnTo>
                  <a:lnTo>
                    <a:pt x="26" y="242"/>
                  </a:lnTo>
                  <a:lnTo>
                    <a:pt x="21" y="238"/>
                  </a:lnTo>
                  <a:lnTo>
                    <a:pt x="15" y="232"/>
                  </a:lnTo>
                  <a:lnTo>
                    <a:pt x="11" y="227"/>
                  </a:lnTo>
                  <a:lnTo>
                    <a:pt x="8" y="220"/>
                  </a:lnTo>
                  <a:lnTo>
                    <a:pt x="6" y="213"/>
                  </a:lnTo>
                  <a:lnTo>
                    <a:pt x="1" y="19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25" y="0"/>
                  </a:lnTo>
                  <a:lnTo>
                    <a:pt x="25" y="178"/>
                  </a:lnTo>
                  <a:lnTo>
                    <a:pt x="25" y="178"/>
                  </a:lnTo>
                  <a:lnTo>
                    <a:pt x="25" y="192"/>
                  </a:lnTo>
                  <a:lnTo>
                    <a:pt x="28" y="205"/>
                  </a:lnTo>
                  <a:lnTo>
                    <a:pt x="32" y="216"/>
                  </a:lnTo>
                  <a:lnTo>
                    <a:pt x="39" y="224"/>
                  </a:lnTo>
                  <a:lnTo>
                    <a:pt x="47" y="231"/>
                  </a:lnTo>
                  <a:lnTo>
                    <a:pt x="57" y="235"/>
                  </a:lnTo>
                  <a:lnTo>
                    <a:pt x="70" y="238"/>
                  </a:lnTo>
                  <a:lnTo>
                    <a:pt x="84" y="239"/>
                  </a:lnTo>
                  <a:lnTo>
                    <a:pt x="84" y="239"/>
                  </a:lnTo>
                  <a:lnTo>
                    <a:pt x="98" y="239"/>
                  </a:lnTo>
                  <a:lnTo>
                    <a:pt x="112" y="237"/>
                  </a:lnTo>
                  <a:lnTo>
                    <a:pt x="125" y="234"/>
                  </a:lnTo>
                  <a:lnTo>
                    <a:pt x="137" y="230"/>
                  </a:lnTo>
                  <a:lnTo>
                    <a:pt x="137" y="0"/>
                  </a:lnTo>
                  <a:lnTo>
                    <a:pt x="162" y="0"/>
                  </a:lnTo>
                  <a:lnTo>
                    <a:pt x="162" y="238"/>
                  </a:lnTo>
                  <a:lnTo>
                    <a:pt x="162" y="238"/>
                  </a:lnTo>
                  <a:lnTo>
                    <a:pt x="146" y="245"/>
                  </a:lnTo>
                  <a:lnTo>
                    <a:pt x="127" y="252"/>
                  </a:lnTo>
                  <a:lnTo>
                    <a:pt x="106" y="256"/>
                  </a:lnTo>
                  <a:lnTo>
                    <a:pt x="84" y="258"/>
                  </a:lnTo>
                  <a:lnTo>
                    <a:pt x="84" y="2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89E66899-B362-4D21-A1E2-8449268D5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" y="1630"/>
              <a:ext cx="168" cy="257"/>
            </a:xfrm>
            <a:custGeom>
              <a:avLst/>
              <a:gdLst>
                <a:gd name="T0" fmla="*/ 141 w 168"/>
                <a:gd name="T1" fmla="*/ 257 h 257"/>
                <a:gd name="T2" fmla="*/ 141 w 168"/>
                <a:gd name="T3" fmla="*/ 81 h 257"/>
                <a:gd name="T4" fmla="*/ 141 w 168"/>
                <a:gd name="T5" fmla="*/ 81 h 257"/>
                <a:gd name="T6" fmla="*/ 141 w 168"/>
                <a:gd name="T7" fmla="*/ 66 h 257"/>
                <a:gd name="T8" fmla="*/ 138 w 168"/>
                <a:gd name="T9" fmla="*/ 53 h 257"/>
                <a:gd name="T10" fmla="*/ 134 w 168"/>
                <a:gd name="T11" fmla="*/ 42 h 257"/>
                <a:gd name="T12" fmla="*/ 127 w 168"/>
                <a:gd name="T13" fmla="*/ 32 h 257"/>
                <a:gd name="T14" fmla="*/ 119 w 168"/>
                <a:gd name="T15" fmla="*/ 25 h 257"/>
                <a:gd name="T16" fmla="*/ 108 w 168"/>
                <a:gd name="T17" fmla="*/ 21 h 257"/>
                <a:gd name="T18" fmla="*/ 94 w 168"/>
                <a:gd name="T19" fmla="*/ 18 h 257"/>
                <a:gd name="T20" fmla="*/ 77 w 168"/>
                <a:gd name="T21" fmla="*/ 17 h 257"/>
                <a:gd name="T22" fmla="*/ 77 w 168"/>
                <a:gd name="T23" fmla="*/ 17 h 257"/>
                <a:gd name="T24" fmla="*/ 63 w 168"/>
                <a:gd name="T25" fmla="*/ 18 h 257"/>
                <a:gd name="T26" fmla="*/ 49 w 168"/>
                <a:gd name="T27" fmla="*/ 20 h 257"/>
                <a:gd name="T28" fmla="*/ 37 w 168"/>
                <a:gd name="T29" fmla="*/ 23 h 257"/>
                <a:gd name="T30" fmla="*/ 25 w 168"/>
                <a:gd name="T31" fmla="*/ 27 h 257"/>
                <a:gd name="T32" fmla="*/ 25 w 168"/>
                <a:gd name="T33" fmla="*/ 257 h 257"/>
                <a:gd name="T34" fmla="*/ 0 w 168"/>
                <a:gd name="T35" fmla="*/ 257 h 257"/>
                <a:gd name="T36" fmla="*/ 0 w 168"/>
                <a:gd name="T37" fmla="*/ 17 h 257"/>
                <a:gd name="T38" fmla="*/ 0 w 168"/>
                <a:gd name="T39" fmla="*/ 17 h 257"/>
                <a:gd name="T40" fmla="*/ 17 w 168"/>
                <a:gd name="T41" fmla="*/ 10 h 257"/>
                <a:gd name="T42" fmla="*/ 37 w 168"/>
                <a:gd name="T43" fmla="*/ 5 h 257"/>
                <a:gd name="T44" fmla="*/ 56 w 168"/>
                <a:gd name="T45" fmla="*/ 2 h 257"/>
                <a:gd name="T46" fmla="*/ 77 w 168"/>
                <a:gd name="T47" fmla="*/ 0 h 257"/>
                <a:gd name="T48" fmla="*/ 77 w 168"/>
                <a:gd name="T49" fmla="*/ 0 h 257"/>
                <a:gd name="T50" fmla="*/ 99 w 168"/>
                <a:gd name="T51" fmla="*/ 2 h 257"/>
                <a:gd name="T52" fmla="*/ 117 w 168"/>
                <a:gd name="T53" fmla="*/ 6 h 257"/>
                <a:gd name="T54" fmla="*/ 126 w 168"/>
                <a:gd name="T55" fmla="*/ 9 h 257"/>
                <a:gd name="T56" fmla="*/ 133 w 168"/>
                <a:gd name="T57" fmla="*/ 12 h 257"/>
                <a:gd name="T58" fmla="*/ 140 w 168"/>
                <a:gd name="T59" fmla="*/ 16 h 257"/>
                <a:gd name="T60" fmla="*/ 145 w 168"/>
                <a:gd name="T61" fmla="*/ 21 h 257"/>
                <a:gd name="T62" fmla="*/ 151 w 168"/>
                <a:gd name="T63" fmla="*/ 27 h 257"/>
                <a:gd name="T64" fmla="*/ 155 w 168"/>
                <a:gd name="T65" fmla="*/ 32 h 257"/>
                <a:gd name="T66" fmla="*/ 159 w 168"/>
                <a:gd name="T67" fmla="*/ 39 h 257"/>
                <a:gd name="T68" fmla="*/ 162 w 168"/>
                <a:gd name="T69" fmla="*/ 46 h 257"/>
                <a:gd name="T70" fmla="*/ 166 w 168"/>
                <a:gd name="T71" fmla="*/ 63 h 257"/>
                <a:gd name="T72" fmla="*/ 168 w 168"/>
                <a:gd name="T73" fmla="*/ 81 h 257"/>
                <a:gd name="T74" fmla="*/ 168 w 168"/>
                <a:gd name="T75" fmla="*/ 257 h 257"/>
                <a:gd name="T76" fmla="*/ 141 w 168"/>
                <a:gd name="T77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8" h="257">
                  <a:moveTo>
                    <a:pt x="141" y="257"/>
                  </a:moveTo>
                  <a:lnTo>
                    <a:pt x="141" y="81"/>
                  </a:lnTo>
                  <a:lnTo>
                    <a:pt x="141" y="81"/>
                  </a:lnTo>
                  <a:lnTo>
                    <a:pt x="141" y="66"/>
                  </a:lnTo>
                  <a:lnTo>
                    <a:pt x="138" y="53"/>
                  </a:lnTo>
                  <a:lnTo>
                    <a:pt x="134" y="42"/>
                  </a:lnTo>
                  <a:lnTo>
                    <a:pt x="127" y="32"/>
                  </a:lnTo>
                  <a:lnTo>
                    <a:pt x="119" y="25"/>
                  </a:lnTo>
                  <a:lnTo>
                    <a:pt x="108" y="21"/>
                  </a:lnTo>
                  <a:lnTo>
                    <a:pt x="94" y="18"/>
                  </a:lnTo>
                  <a:lnTo>
                    <a:pt x="77" y="17"/>
                  </a:lnTo>
                  <a:lnTo>
                    <a:pt x="77" y="17"/>
                  </a:lnTo>
                  <a:lnTo>
                    <a:pt x="63" y="18"/>
                  </a:lnTo>
                  <a:lnTo>
                    <a:pt x="49" y="20"/>
                  </a:lnTo>
                  <a:lnTo>
                    <a:pt x="37" y="23"/>
                  </a:lnTo>
                  <a:lnTo>
                    <a:pt x="25" y="27"/>
                  </a:lnTo>
                  <a:lnTo>
                    <a:pt x="25" y="257"/>
                  </a:lnTo>
                  <a:lnTo>
                    <a:pt x="0" y="25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7" y="10"/>
                  </a:lnTo>
                  <a:lnTo>
                    <a:pt x="37" y="5"/>
                  </a:lnTo>
                  <a:lnTo>
                    <a:pt x="56" y="2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9" y="2"/>
                  </a:lnTo>
                  <a:lnTo>
                    <a:pt x="117" y="6"/>
                  </a:lnTo>
                  <a:lnTo>
                    <a:pt x="126" y="9"/>
                  </a:lnTo>
                  <a:lnTo>
                    <a:pt x="133" y="12"/>
                  </a:lnTo>
                  <a:lnTo>
                    <a:pt x="140" y="16"/>
                  </a:lnTo>
                  <a:lnTo>
                    <a:pt x="145" y="21"/>
                  </a:lnTo>
                  <a:lnTo>
                    <a:pt x="151" y="27"/>
                  </a:lnTo>
                  <a:lnTo>
                    <a:pt x="155" y="32"/>
                  </a:lnTo>
                  <a:lnTo>
                    <a:pt x="159" y="39"/>
                  </a:lnTo>
                  <a:lnTo>
                    <a:pt x="162" y="46"/>
                  </a:lnTo>
                  <a:lnTo>
                    <a:pt x="166" y="63"/>
                  </a:lnTo>
                  <a:lnTo>
                    <a:pt x="168" y="81"/>
                  </a:lnTo>
                  <a:lnTo>
                    <a:pt x="168" y="257"/>
                  </a:lnTo>
                  <a:lnTo>
                    <a:pt x="141" y="2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5" name="Freeform 55">
              <a:extLst>
                <a:ext uri="{FF2B5EF4-FFF2-40B4-BE49-F238E27FC236}">
                  <a16:creationId xmlns:a16="http://schemas.microsoft.com/office/drawing/2014/main" id="{D0A626DF-738C-4D66-8E1E-A961E9AB61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35" y="1520"/>
              <a:ext cx="174" cy="373"/>
            </a:xfrm>
            <a:custGeom>
              <a:avLst/>
              <a:gdLst>
                <a:gd name="T0" fmla="*/ 105 w 174"/>
                <a:gd name="T1" fmla="*/ 373 h 373"/>
                <a:gd name="T2" fmla="*/ 80 w 174"/>
                <a:gd name="T3" fmla="*/ 370 h 373"/>
                <a:gd name="T4" fmla="*/ 59 w 174"/>
                <a:gd name="T5" fmla="*/ 363 h 373"/>
                <a:gd name="T6" fmla="*/ 41 w 174"/>
                <a:gd name="T7" fmla="*/ 352 h 373"/>
                <a:gd name="T8" fmla="*/ 25 w 174"/>
                <a:gd name="T9" fmla="*/ 336 h 373"/>
                <a:gd name="T10" fmla="*/ 14 w 174"/>
                <a:gd name="T11" fmla="*/ 318 h 373"/>
                <a:gd name="T12" fmla="*/ 7 w 174"/>
                <a:gd name="T13" fmla="*/ 297 h 373"/>
                <a:gd name="T14" fmla="*/ 1 w 174"/>
                <a:gd name="T15" fmla="*/ 272 h 373"/>
                <a:gd name="T16" fmla="*/ 0 w 174"/>
                <a:gd name="T17" fmla="*/ 247 h 373"/>
                <a:gd name="T18" fmla="*/ 1 w 174"/>
                <a:gd name="T19" fmla="*/ 221 h 373"/>
                <a:gd name="T20" fmla="*/ 7 w 174"/>
                <a:gd name="T21" fmla="*/ 195 h 373"/>
                <a:gd name="T22" fmla="*/ 15 w 174"/>
                <a:gd name="T23" fmla="*/ 172 h 373"/>
                <a:gd name="T24" fmla="*/ 27 w 174"/>
                <a:gd name="T25" fmla="*/ 152 h 373"/>
                <a:gd name="T26" fmla="*/ 42 w 174"/>
                <a:gd name="T27" fmla="*/ 135 h 373"/>
                <a:gd name="T28" fmla="*/ 61 w 174"/>
                <a:gd name="T29" fmla="*/ 123 h 373"/>
                <a:gd name="T30" fmla="*/ 84 w 174"/>
                <a:gd name="T31" fmla="*/ 115 h 373"/>
                <a:gd name="T32" fmla="*/ 109 w 174"/>
                <a:gd name="T33" fmla="*/ 112 h 373"/>
                <a:gd name="T34" fmla="*/ 128 w 174"/>
                <a:gd name="T35" fmla="*/ 113 h 373"/>
                <a:gd name="T36" fmla="*/ 149 w 174"/>
                <a:gd name="T37" fmla="*/ 0 h 373"/>
                <a:gd name="T38" fmla="*/ 174 w 174"/>
                <a:gd name="T39" fmla="*/ 354 h 373"/>
                <a:gd name="T40" fmla="*/ 162 w 174"/>
                <a:gd name="T41" fmla="*/ 361 h 373"/>
                <a:gd name="T42" fmla="*/ 126 w 174"/>
                <a:gd name="T43" fmla="*/ 371 h 373"/>
                <a:gd name="T44" fmla="*/ 105 w 174"/>
                <a:gd name="T45" fmla="*/ 373 h 373"/>
                <a:gd name="T46" fmla="*/ 149 w 174"/>
                <a:gd name="T47" fmla="*/ 134 h 373"/>
                <a:gd name="T48" fmla="*/ 113 w 174"/>
                <a:gd name="T49" fmla="*/ 128 h 373"/>
                <a:gd name="T50" fmla="*/ 101 w 174"/>
                <a:gd name="T51" fmla="*/ 130 h 373"/>
                <a:gd name="T52" fmla="*/ 81 w 174"/>
                <a:gd name="T53" fmla="*/ 134 h 373"/>
                <a:gd name="T54" fmla="*/ 63 w 174"/>
                <a:gd name="T55" fmla="*/ 144 h 373"/>
                <a:gd name="T56" fmla="*/ 50 w 174"/>
                <a:gd name="T57" fmla="*/ 156 h 373"/>
                <a:gd name="T58" fmla="*/ 39 w 174"/>
                <a:gd name="T59" fmla="*/ 173 h 373"/>
                <a:gd name="T60" fmla="*/ 29 w 174"/>
                <a:gd name="T61" fmla="*/ 201 h 373"/>
                <a:gd name="T62" fmla="*/ 25 w 174"/>
                <a:gd name="T63" fmla="*/ 243 h 373"/>
                <a:gd name="T64" fmla="*/ 27 w 174"/>
                <a:gd name="T65" fmla="*/ 267 h 373"/>
                <a:gd name="T66" fmla="*/ 35 w 174"/>
                <a:gd name="T67" fmla="*/ 306 h 373"/>
                <a:gd name="T68" fmla="*/ 43 w 174"/>
                <a:gd name="T69" fmla="*/ 322 h 373"/>
                <a:gd name="T70" fmla="*/ 54 w 174"/>
                <a:gd name="T71" fmla="*/ 336 h 373"/>
                <a:gd name="T72" fmla="*/ 70 w 174"/>
                <a:gd name="T73" fmla="*/ 346 h 373"/>
                <a:gd name="T74" fmla="*/ 87 w 174"/>
                <a:gd name="T75" fmla="*/ 352 h 373"/>
                <a:gd name="T76" fmla="*/ 107 w 174"/>
                <a:gd name="T77" fmla="*/ 354 h 373"/>
                <a:gd name="T78" fmla="*/ 120 w 174"/>
                <a:gd name="T79" fmla="*/ 354 h 373"/>
                <a:gd name="T80" fmla="*/ 142 w 174"/>
                <a:gd name="T81" fmla="*/ 350 h 373"/>
                <a:gd name="T82" fmla="*/ 149 w 174"/>
                <a:gd name="T83" fmla="*/ 134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4" h="373">
                  <a:moveTo>
                    <a:pt x="105" y="373"/>
                  </a:moveTo>
                  <a:lnTo>
                    <a:pt x="105" y="373"/>
                  </a:lnTo>
                  <a:lnTo>
                    <a:pt x="92" y="371"/>
                  </a:lnTo>
                  <a:lnTo>
                    <a:pt x="80" y="370"/>
                  </a:lnTo>
                  <a:lnTo>
                    <a:pt x="68" y="367"/>
                  </a:lnTo>
                  <a:lnTo>
                    <a:pt x="59" y="363"/>
                  </a:lnTo>
                  <a:lnTo>
                    <a:pt x="49" y="357"/>
                  </a:lnTo>
                  <a:lnTo>
                    <a:pt x="41" y="352"/>
                  </a:lnTo>
                  <a:lnTo>
                    <a:pt x="32" y="345"/>
                  </a:lnTo>
                  <a:lnTo>
                    <a:pt x="25" y="336"/>
                  </a:lnTo>
                  <a:lnTo>
                    <a:pt x="20" y="328"/>
                  </a:lnTo>
                  <a:lnTo>
                    <a:pt x="14" y="318"/>
                  </a:lnTo>
                  <a:lnTo>
                    <a:pt x="10" y="307"/>
                  </a:lnTo>
                  <a:lnTo>
                    <a:pt x="7" y="297"/>
                  </a:lnTo>
                  <a:lnTo>
                    <a:pt x="4" y="285"/>
                  </a:lnTo>
                  <a:lnTo>
                    <a:pt x="1" y="272"/>
                  </a:lnTo>
                  <a:lnTo>
                    <a:pt x="0" y="247"/>
                  </a:lnTo>
                  <a:lnTo>
                    <a:pt x="0" y="247"/>
                  </a:lnTo>
                  <a:lnTo>
                    <a:pt x="0" y="233"/>
                  </a:lnTo>
                  <a:lnTo>
                    <a:pt x="1" y="221"/>
                  </a:lnTo>
                  <a:lnTo>
                    <a:pt x="4" y="207"/>
                  </a:lnTo>
                  <a:lnTo>
                    <a:pt x="7" y="195"/>
                  </a:lnTo>
                  <a:lnTo>
                    <a:pt x="10" y="183"/>
                  </a:lnTo>
                  <a:lnTo>
                    <a:pt x="15" y="172"/>
                  </a:lnTo>
                  <a:lnTo>
                    <a:pt x="21" y="162"/>
                  </a:lnTo>
                  <a:lnTo>
                    <a:pt x="27" y="152"/>
                  </a:lnTo>
                  <a:lnTo>
                    <a:pt x="34" y="144"/>
                  </a:lnTo>
                  <a:lnTo>
                    <a:pt x="42" y="135"/>
                  </a:lnTo>
                  <a:lnTo>
                    <a:pt x="52" y="128"/>
                  </a:lnTo>
                  <a:lnTo>
                    <a:pt x="61" y="123"/>
                  </a:lnTo>
                  <a:lnTo>
                    <a:pt x="71" y="119"/>
                  </a:lnTo>
                  <a:lnTo>
                    <a:pt x="84" y="115"/>
                  </a:lnTo>
                  <a:lnTo>
                    <a:pt x="96" y="113"/>
                  </a:lnTo>
                  <a:lnTo>
                    <a:pt x="109" y="112"/>
                  </a:lnTo>
                  <a:lnTo>
                    <a:pt x="109" y="112"/>
                  </a:lnTo>
                  <a:lnTo>
                    <a:pt x="128" y="113"/>
                  </a:lnTo>
                  <a:lnTo>
                    <a:pt x="149" y="119"/>
                  </a:lnTo>
                  <a:lnTo>
                    <a:pt x="149" y="0"/>
                  </a:lnTo>
                  <a:lnTo>
                    <a:pt x="174" y="0"/>
                  </a:lnTo>
                  <a:lnTo>
                    <a:pt x="174" y="354"/>
                  </a:lnTo>
                  <a:lnTo>
                    <a:pt x="174" y="354"/>
                  </a:lnTo>
                  <a:lnTo>
                    <a:pt x="162" y="361"/>
                  </a:lnTo>
                  <a:lnTo>
                    <a:pt x="145" y="367"/>
                  </a:lnTo>
                  <a:lnTo>
                    <a:pt x="126" y="371"/>
                  </a:lnTo>
                  <a:lnTo>
                    <a:pt x="105" y="373"/>
                  </a:lnTo>
                  <a:lnTo>
                    <a:pt x="105" y="373"/>
                  </a:lnTo>
                  <a:close/>
                  <a:moveTo>
                    <a:pt x="149" y="134"/>
                  </a:moveTo>
                  <a:lnTo>
                    <a:pt x="149" y="134"/>
                  </a:lnTo>
                  <a:lnTo>
                    <a:pt x="131" y="130"/>
                  </a:lnTo>
                  <a:lnTo>
                    <a:pt x="113" y="128"/>
                  </a:lnTo>
                  <a:lnTo>
                    <a:pt x="113" y="128"/>
                  </a:lnTo>
                  <a:lnTo>
                    <a:pt x="101" y="130"/>
                  </a:lnTo>
                  <a:lnTo>
                    <a:pt x="91" y="131"/>
                  </a:lnTo>
                  <a:lnTo>
                    <a:pt x="81" y="134"/>
                  </a:lnTo>
                  <a:lnTo>
                    <a:pt x="71" y="138"/>
                  </a:lnTo>
                  <a:lnTo>
                    <a:pt x="63" y="144"/>
                  </a:lnTo>
                  <a:lnTo>
                    <a:pt x="56" y="149"/>
                  </a:lnTo>
                  <a:lnTo>
                    <a:pt x="50" y="156"/>
                  </a:lnTo>
                  <a:lnTo>
                    <a:pt x="45" y="165"/>
                  </a:lnTo>
                  <a:lnTo>
                    <a:pt x="39" y="173"/>
                  </a:lnTo>
                  <a:lnTo>
                    <a:pt x="35" y="183"/>
                  </a:lnTo>
                  <a:lnTo>
                    <a:pt x="29" y="201"/>
                  </a:lnTo>
                  <a:lnTo>
                    <a:pt x="27" y="222"/>
                  </a:lnTo>
                  <a:lnTo>
                    <a:pt x="25" y="243"/>
                  </a:lnTo>
                  <a:lnTo>
                    <a:pt x="25" y="243"/>
                  </a:lnTo>
                  <a:lnTo>
                    <a:pt x="27" y="267"/>
                  </a:lnTo>
                  <a:lnTo>
                    <a:pt x="29" y="287"/>
                  </a:lnTo>
                  <a:lnTo>
                    <a:pt x="35" y="306"/>
                  </a:lnTo>
                  <a:lnTo>
                    <a:pt x="39" y="314"/>
                  </a:lnTo>
                  <a:lnTo>
                    <a:pt x="43" y="322"/>
                  </a:lnTo>
                  <a:lnTo>
                    <a:pt x="49" y="329"/>
                  </a:lnTo>
                  <a:lnTo>
                    <a:pt x="54" y="336"/>
                  </a:lnTo>
                  <a:lnTo>
                    <a:pt x="61" y="342"/>
                  </a:lnTo>
                  <a:lnTo>
                    <a:pt x="70" y="346"/>
                  </a:lnTo>
                  <a:lnTo>
                    <a:pt x="77" y="350"/>
                  </a:lnTo>
                  <a:lnTo>
                    <a:pt x="87" y="352"/>
                  </a:lnTo>
                  <a:lnTo>
                    <a:pt x="96" y="354"/>
                  </a:lnTo>
                  <a:lnTo>
                    <a:pt x="107" y="354"/>
                  </a:lnTo>
                  <a:lnTo>
                    <a:pt x="107" y="354"/>
                  </a:lnTo>
                  <a:lnTo>
                    <a:pt x="120" y="354"/>
                  </a:lnTo>
                  <a:lnTo>
                    <a:pt x="133" y="353"/>
                  </a:lnTo>
                  <a:lnTo>
                    <a:pt x="142" y="350"/>
                  </a:lnTo>
                  <a:lnTo>
                    <a:pt x="149" y="346"/>
                  </a:lnTo>
                  <a:lnTo>
                    <a:pt x="149" y="1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6" name="Freeform 56">
              <a:extLst>
                <a:ext uri="{FF2B5EF4-FFF2-40B4-BE49-F238E27FC236}">
                  <a16:creationId xmlns:a16="http://schemas.microsoft.com/office/drawing/2014/main" id="{196C5E42-AFC1-4F86-B588-4AAF1758F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9" y="1630"/>
              <a:ext cx="142" cy="263"/>
            </a:xfrm>
            <a:custGeom>
              <a:avLst/>
              <a:gdLst>
                <a:gd name="T0" fmla="*/ 63 w 142"/>
                <a:gd name="T1" fmla="*/ 263 h 263"/>
                <a:gd name="T2" fmla="*/ 28 w 142"/>
                <a:gd name="T3" fmla="*/ 258 h 263"/>
                <a:gd name="T4" fmla="*/ 0 w 142"/>
                <a:gd name="T5" fmla="*/ 246 h 263"/>
                <a:gd name="T6" fmla="*/ 9 w 142"/>
                <a:gd name="T7" fmla="*/ 228 h 263"/>
                <a:gd name="T8" fmla="*/ 32 w 142"/>
                <a:gd name="T9" fmla="*/ 239 h 263"/>
                <a:gd name="T10" fmla="*/ 62 w 142"/>
                <a:gd name="T11" fmla="*/ 243 h 263"/>
                <a:gd name="T12" fmla="*/ 74 w 142"/>
                <a:gd name="T13" fmla="*/ 242 h 263"/>
                <a:gd name="T14" fmla="*/ 94 w 142"/>
                <a:gd name="T15" fmla="*/ 235 h 263"/>
                <a:gd name="T16" fmla="*/ 109 w 142"/>
                <a:gd name="T17" fmla="*/ 221 h 263"/>
                <a:gd name="T18" fmla="*/ 116 w 142"/>
                <a:gd name="T19" fmla="*/ 203 h 263"/>
                <a:gd name="T20" fmla="*/ 117 w 142"/>
                <a:gd name="T21" fmla="*/ 191 h 263"/>
                <a:gd name="T22" fmla="*/ 113 w 142"/>
                <a:gd name="T23" fmla="*/ 169 h 263"/>
                <a:gd name="T24" fmla="*/ 99 w 142"/>
                <a:gd name="T25" fmla="*/ 154 h 263"/>
                <a:gd name="T26" fmla="*/ 82 w 142"/>
                <a:gd name="T27" fmla="*/ 143 h 263"/>
                <a:gd name="T28" fmla="*/ 41 w 142"/>
                <a:gd name="T29" fmla="*/ 124 h 263"/>
                <a:gd name="T30" fmla="*/ 24 w 142"/>
                <a:gd name="T31" fmla="*/ 111 h 263"/>
                <a:gd name="T32" fmla="*/ 10 w 142"/>
                <a:gd name="T33" fmla="*/ 92 h 263"/>
                <a:gd name="T34" fmla="*/ 6 w 142"/>
                <a:gd name="T35" fmla="*/ 66 h 263"/>
                <a:gd name="T36" fmla="*/ 7 w 142"/>
                <a:gd name="T37" fmla="*/ 53 h 263"/>
                <a:gd name="T38" fmla="*/ 17 w 142"/>
                <a:gd name="T39" fmla="*/ 30 h 263"/>
                <a:gd name="T40" fmla="*/ 35 w 142"/>
                <a:gd name="T41" fmla="*/ 12 h 263"/>
                <a:gd name="T42" fmla="*/ 62 w 142"/>
                <a:gd name="T43" fmla="*/ 2 h 263"/>
                <a:gd name="T44" fmla="*/ 78 w 142"/>
                <a:gd name="T45" fmla="*/ 0 h 263"/>
                <a:gd name="T46" fmla="*/ 109 w 142"/>
                <a:gd name="T47" fmla="*/ 5 h 263"/>
                <a:gd name="T48" fmla="*/ 134 w 142"/>
                <a:gd name="T49" fmla="*/ 17 h 263"/>
                <a:gd name="T50" fmla="*/ 127 w 142"/>
                <a:gd name="T51" fmla="*/ 34 h 263"/>
                <a:gd name="T52" fmla="*/ 105 w 142"/>
                <a:gd name="T53" fmla="*/ 23 h 263"/>
                <a:gd name="T54" fmla="*/ 78 w 142"/>
                <a:gd name="T55" fmla="*/ 18 h 263"/>
                <a:gd name="T56" fmla="*/ 67 w 142"/>
                <a:gd name="T57" fmla="*/ 20 h 263"/>
                <a:gd name="T58" fmla="*/ 49 w 142"/>
                <a:gd name="T59" fmla="*/ 27 h 263"/>
                <a:gd name="T60" fmla="*/ 36 w 142"/>
                <a:gd name="T61" fmla="*/ 39 h 263"/>
                <a:gd name="T62" fmla="*/ 31 w 142"/>
                <a:gd name="T63" fmla="*/ 56 h 263"/>
                <a:gd name="T64" fmla="*/ 29 w 142"/>
                <a:gd name="T65" fmla="*/ 65 h 263"/>
                <a:gd name="T66" fmla="*/ 35 w 142"/>
                <a:gd name="T67" fmla="*/ 85 h 263"/>
                <a:gd name="T68" fmla="*/ 48 w 142"/>
                <a:gd name="T69" fmla="*/ 99 h 263"/>
                <a:gd name="T70" fmla="*/ 66 w 142"/>
                <a:gd name="T71" fmla="*/ 111 h 263"/>
                <a:gd name="T72" fmla="*/ 108 w 142"/>
                <a:gd name="T73" fmla="*/ 129 h 263"/>
                <a:gd name="T74" fmla="*/ 126 w 142"/>
                <a:gd name="T75" fmla="*/ 143 h 263"/>
                <a:gd name="T76" fmla="*/ 138 w 142"/>
                <a:gd name="T77" fmla="*/ 162 h 263"/>
                <a:gd name="T78" fmla="*/ 142 w 142"/>
                <a:gd name="T79" fmla="*/ 191 h 263"/>
                <a:gd name="T80" fmla="*/ 141 w 142"/>
                <a:gd name="T81" fmla="*/ 205 h 263"/>
                <a:gd name="T82" fmla="*/ 130 w 142"/>
                <a:gd name="T83" fmla="*/ 230 h 263"/>
                <a:gd name="T84" fmla="*/ 109 w 142"/>
                <a:gd name="T85" fmla="*/ 250 h 263"/>
                <a:gd name="T86" fmla="*/ 80 w 142"/>
                <a:gd name="T87" fmla="*/ 261 h 263"/>
                <a:gd name="T88" fmla="*/ 63 w 142"/>
                <a:gd name="T89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2" h="263">
                  <a:moveTo>
                    <a:pt x="63" y="263"/>
                  </a:moveTo>
                  <a:lnTo>
                    <a:pt x="63" y="263"/>
                  </a:lnTo>
                  <a:lnTo>
                    <a:pt x="46" y="261"/>
                  </a:lnTo>
                  <a:lnTo>
                    <a:pt x="28" y="258"/>
                  </a:lnTo>
                  <a:lnTo>
                    <a:pt x="13" y="253"/>
                  </a:lnTo>
                  <a:lnTo>
                    <a:pt x="0" y="246"/>
                  </a:lnTo>
                  <a:lnTo>
                    <a:pt x="9" y="228"/>
                  </a:lnTo>
                  <a:lnTo>
                    <a:pt x="9" y="228"/>
                  </a:lnTo>
                  <a:lnTo>
                    <a:pt x="20" y="235"/>
                  </a:lnTo>
                  <a:lnTo>
                    <a:pt x="32" y="239"/>
                  </a:lnTo>
                  <a:lnTo>
                    <a:pt x="48" y="242"/>
                  </a:lnTo>
                  <a:lnTo>
                    <a:pt x="62" y="243"/>
                  </a:lnTo>
                  <a:lnTo>
                    <a:pt x="62" y="243"/>
                  </a:lnTo>
                  <a:lnTo>
                    <a:pt x="74" y="242"/>
                  </a:lnTo>
                  <a:lnTo>
                    <a:pt x="84" y="239"/>
                  </a:lnTo>
                  <a:lnTo>
                    <a:pt x="94" y="235"/>
                  </a:lnTo>
                  <a:lnTo>
                    <a:pt x="102" y="228"/>
                  </a:lnTo>
                  <a:lnTo>
                    <a:pt x="109" y="221"/>
                  </a:lnTo>
                  <a:lnTo>
                    <a:pt x="113" y="212"/>
                  </a:lnTo>
                  <a:lnTo>
                    <a:pt x="116" y="203"/>
                  </a:lnTo>
                  <a:lnTo>
                    <a:pt x="117" y="191"/>
                  </a:lnTo>
                  <a:lnTo>
                    <a:pt x="117" y="191"/>
                  </a:lnTo>
                  <a:lnTo>
                    <a:pt x="116" y="179"/>
                  </a:lnTo>
                  <a:lnTo>
                    <a:pt x="113" y="169"/>
                  </a:lnTo>
                  <a:lnTo>
                    <a:pt x="108" y="161"/>
                  </a:lnTo>
                  <a:lnTo>
                    <a:pt x="99" y="154"/>
                  </a:lnTo>
                  <a:lnTo>
                    <a:pt x="91" y="148"/>
                  </a:lnTo>
                  <a:lnTo>
                    <a:pt x="82" y="143"/>
                  </a:lnTo>
                  <a:lnTo>
                    <a:pt x="62" y="134"/>
                  </a:lnTo>
                  <a:lnTo>
                    <a:pt x="41" y="124"/>
                  </a:lnTo>
                  <a:lnTo>
                    <a:pt x="32" y="119"/>
                  </a:lnTo>
                  <a:lnTo>
                    <a:pt x="24" y="111"/>
                  </a:lnTo>
                  <a:lnTo>
                    <a:pt x="16" y="102"/>
                  </a:lnTo>
                  <a:lnTo>
                    <a:pt x="10" y="92"/>
                  </a:lnTo>
                  <a:lnTo>
                    <a:pt x="7" y="80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7" y="53"/>
                  </a:lnTo>
                  <a:lnTo>
                    <a:pt x="11" y="41"/>
                  </a:lnTo>
                  <a:lnTo>
                    <a:pt x="17" y="30"/>
                  </a:lnTo>
                  <a:lnTo>
                    <a:pt x="25" y="20"/>
                  </a:lnTo>
                  <a:lnTo>
                    <a:pt x="35" y="12"/>
                  </a:lnTo>
                  <a:lnTo>
                    <a:pt x="48" y="6"/>
                  </a:lnTo>
                  <a:lnTo>
                    <a:pt x="62" y="2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4" y="2"/>
                  </a:lnTo>
                  <a:lnTo>
                    <a:pt x="109" y="5"/>
                  </a:lnTo>
                  <a:lnTo>
                    <a:pt x="123" y="10"/>
                  </a:lnTo>
                  <a:lnTo>
                    <a:pt x="134" y="17"/>
                  </a:lnTo>
                  <a:lnTo>
                    <a:pt x="127" y="34"/>
                  </a:lnTo>
                  <a:lnTo>
                    <a:pt x="127" y="34"/>
                  </a:lnTo>
                  <a:lnTo>
                    <a:pt x="116" y="28"/>
                  </a:lnTo>
                  <a:lnTo>
                    <a:pt x="105" y="23"/>
                  </a:lnTo>
                  <a:lnTo>
                    <a:pt x="92" y="20"/>
                  </a:lnTo>
                  <a:lnTo>
                    <a:pt x="78" y="18"/>
                  </a:lnTo>
                  <a:lnTo>
                    <a:pt x="78" y="18"/>
                  </a:lnTo>
                  <a:lnTo>
                    <a:pt x="67" y="20"/>
                  </a:lnTo>
                  <a:lnTo>
                    <a:pt x="57" y="23"/>
                  </a:lnTo>
                  <a:lnTo>
                    <a:pt x="49" y="27"/>
                  </a:lnTo>
                  <a:lnTo>
                    <a:pt x="42" y="32"/>
                  </a:lnTo>
                  <a:lnTo>
                    <a:pt x="36" y="39"/>
                  </a:lnTo>
                  <a:lnTo>
                    <a:pt x="34" y="48"/>
                  </a:lnTo>
                  <a:lnTo>
                    <a:pt x="31" y="56"/>
                  </a:lnTo>
                  <a:lnTo>
                    <a:pt x="29" y="65"/>
                  </a:lnTo>
                  <a:lnTo>
                    <a:pt x="29" y="65"/>
                  </a:lnTo>
                  <a:lnTo>
                    <a:pt x="31" y="76"/>
                  </a:lnTo>
                  <a:lnTo>
                    <a:pt x="35" y="85"/>
                  </a:lnTo>
                  <a:lnTo>
                    <a:pt x="41" y="94"/>
                  </a:lnTo>
                  <a:lnTo>
                    <a:pt x="48" y="99"/>
                  </a:lnTo>
                  <a:lnTo>
                    <a:pt x="56" y="105"/>
                  </a:lnTo>
                  <a:lnTo>
                    <a:pt x="66" y="111"/>
                  </a:lnTo>
                  <a:lnTo>
                    <a:pt x="87" y="119"/>
                  </a:lnTo>
                  <a:lnTo>
                    <a:pt x="108" y="129"/>
                  </a:lnTo>
                  <a:lnTo>
                    <a:pt x="116" y="136"/>
                  </a:lnTo>
                  <a:lnTo>
                    <a:pt x="126" y="143"/>
                  </a:lnTo>
                  <a:lnTo>
                    <a:pt x="133" y="152"/>
                  </a:lnTo>
                  <a:lnTo>
                    <a:pt x="138" y="162"/>
                  </a:lnTo>
                  <a:lnTo>
                    <a:pt x="141" y="176"/>
                  </a:lnTo>
                  <a:lnTo>
                    <a:pt x="142" y="191"/>
                  </a:lnTo>
                  <a:lnTo>
                    <a:pt x="142" y="191"/>
                  </a:lnTo>
                  <a:lnTo>
                    <a:pt x="141" y="205"/>
                  </a:lnTo>
                  <a:lnTo>
                    <a:pt x="137" y="218"/>
                  </a:lnTo>
                  <a:lnTo>
                    <a:pt x="130" y="230"/>
                  </a:lnTo>
                  <a:lnTo>
                    <a:pt x="120" y="242"/>
                  </a:lnTo>
                  <a:lnTo>
                    <a:pt x="109" y="250"/>
                  </a:lnTo>
                  <a:lnTo>
                    <a:pt x="95" y="257"/>
                  </a:lnTo>
                  <a:lnTo>
                    <a:pt x="80" y="261"/>
                  </a:lnTo>
                  <a:lnTo>
                    <a:pt x="63" y="263"/>
                  </a:lnTo>
                  <a:lnTo>
                    <a:pt x="63" y="26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7" name="Freeform 57">
              <a:extLst>
                <a:ext uri="{FF2B5EF4-FFF2-40B4-BE49-F238E27FC236}">
                  <a16:creationId xmlns:a16="http://schemas.microsoft.com/office/drawing/2014/main" id="{1A709517-6B93-4DB2-BDDD-C7DEF1F14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3" y="1565"/>
              <a:ext cx="102" cy="325"/>
            </a:xfrm>
            <a:custGeom>
              <a:avLst/>
              <a:gdLst>
                <a:gd name="T0" fmla="*/ 84 w 102"/>
                <a:gd name="T1" fmla="*/ 325 h 325"/>
                <a:gd name="T2" fmla="*/ 84 w 102"/>
                <a:gd name="T3" fmla="*/ 325 h 325"/>
                <a:gd name="T4" fmla="*/ 73 w 102"/>
                <a:gd name="T5" fmla="*/ 323 h 325"/>
                <a:gd name="T6" fmla="*/ 63 w 102"/>
                <a:gd name="T7" fmla="*/ 321 h 325"/>
                <a:gd name="T8" fmla="*/ 53 w 102"/>
                <a:gd name="T9" fmla="*/ 316 h 325"/>
                <a:gd name="T10" fmla="*/ 46 w 102"/>
                <a:gd name="T11" fmla="*/ 309 h 325"/>
                <a:gd name="T12" fmla="*/ 39 w 102"/>
                <a:gd name="T13" fmla="*/ 301 h 325"/>
                <a:gd name="T14" fmla="*/ 35 w 102"/>
                <a:gd name="T15" fmla="*/ 291 h 325"/>
                <a:gd name="T16" fmla="*/ 31 w 102"/>
                <a:gd name="T17" fmla="*/ 280 h 325"/>
                <a:gd name="T18" fmla="*/ 31 w 102"/>
                <a:gd name="T19" fmla="*/ 266 h 325"/>
                <a:gd name="T20" fmla="*/ 31 w 102"/>
                <a:gd name="T21" fmla="*/ 85 h 325"/>
                <a:gd name="T22" fmla="*/ 0 w 102"/>
                <a:gd name="T23" fmla="*/ 85 h 325"/>
                <a:gd name="T24" fmla="*/ 0 w 102"/>
                <a:gd name="T25" fmla="*/ 70 h 325"/>
                <a:gd name="T26" fmla="*/ 31 w 102"/>
                <a:gd name="T27" fmla="*/ 70 h 325"/>
                <a:gd name="T28" fmla="*/ 31 w 102"/>
                <a:gd name="T29" fmla="*/ 10 h 325"/>
                <a:gd name="T30" fmla="*/ 56 w 102"/>
                <a:gd name="T31" fmla="*/ 0 h 325"/>
                <a:gd name="T32" fmla="*/ 56 w 102"/>
                <a:gd name="T33" fmla="*/ 70 h 325"/>
                <a:gd name="T34" fmla="*/ 102 w 102"/>
                <a:gd name="T35" fmla="*/ 70 h 325"/>
                <a:gd name="T36" fmla="*/ 102 w 102"/>
                <a:gd name="T37" fmla="*/ 85 h 325"/>
                <a:gd name="T38" fmla="*/ 56 w 102"/>
                <a:gd name="T39" fmla="*/ 85 h 325"/>
                <a:gd name="T40" fmla="*/ 56 w 102"/>
                <a:gd name="T41" fmla="*/ 266 h 325"/>
                <a:gd name="T42" fmla="*/ 56 w 102"/>
                <a:gd name="T43" fmla="*/ 266 h 325"/>
                <a:gd name="T44" fmla="*/ 56 w 102"/>
                <a:gd name="T45" fmla="*/ 276 h 325"/>
                <a:gd name="T46" fmla="*/ 58 w 102"/>
                <a:gd name="T47" fmla="*/ 283 h 325"/>
                <a:gd name="T48" fmla="*/ 60 w 102"/>
                <a:gd name="T49" fmla="*/ 290 h 325"/>
                <a:gd name="T50" fmla="*/ 64 w 102"/>
                <a:gd name="T51" fmla="*/ 295 h 325"/>
                <a:gd name="T52" fmla="*/ 70 w 102"/>
                <a:gd name="T53" fmla="*/ 300 h 325"/>
                <a:gd name="T54" fmla="*/ 76 w 102"/>
                <a:gd name="T55" fmla="*/ 304 h 325"/>
                <a:gd name="T56" fmla="*/ 83 w 102"/>
                <a:gd name="T57" fmla="*/ 305 h 325"/>
                <a:gd name="T58" fmla="*/ 91 w 102"/>
                <a:gd name="T59" fmla="*/ 307 h 325"/>
                <a:gd name="T60" fmla="*/ 91 w 102"/>
                <a:gd name="T61" fmla="*/ 307 h 325"/>
                <a:gd name="T62" fmla="*/ 102 w 102"/>
                <a:gd name="T63" fmla="*/ 305 h 325"/>
                <a:gd name="T64" fmla="*/ 102 w 102"/>
                <a:gd name="T65" fmla="*/ 322 h 325"/>
                <a:gd name="T66" fmla="*/ 102 w 102"/>
                <a:gd name="T67" fmla="*/ 322 h 325"/>
                <a:gd name="T68" fmla="*/ 94 w 102"/>
                <a:gd name="T69" fmla="*/ 323 h 325"/>
                <a:gd name="T70" fmla="*/ 84 w 102"/>
                <a:gd name="T71" fmla="*/ 325 h 325"/>
                <a:gd name="T72" fmla="*/ 84 w 102"/>
                <a:gd name="T73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2" h="325">
                  <a:moveTo>
                    <a:pt x="84" y="325"/>
                  </a:moveTo>
                  <a:lnTo>
                    <a:pt x="84" y="325"/>
                  </a:lnTo>
                  <a:lnTo>
                    <a:pt x="73" y="323"/>
                  </a:lnTo>
                  <a:lnTo>
                    <a:pt x="63" y="321"/>
                  </a:lnTo>
                  <a:lnTo>
                    <a:pt x="53" y="316"/>
                  </a:lnTo>
                  <a:lnTo>
                    <a:pt x="46" y="309"/>
                  </a:lnTo>
                  <a:lnTo>
                    <a:pt x="39" y="301"/>
                  </a:lnTo>
                  <a:lnTo>
                    <a:pt x="35" y="291"/>
                  </a:lnTo>
                  <a:lnTo>
                    <a:pt x="31" y="280"/>
                  </a:lnTo>
                  <a:lnTo>
                    <a:pt x="31" y="266"/>
                  </a:lnTo>
                  <a:lnTo>
                    <a:pt x="31" y="85"/>
                  </a:lnTo>
                  <a:lnTo>
                    <a:pt x="0" y="85"/>
                  </a:lnTo>
                  <a:lnTo>
                    <a:pt x="0" y="70"/>
                  </a:lnTo>
                  <a:lnTo>
                    <a:pt x="31" y="70"/>
                  </a:lnTo>
                  <a:lnTo>
                    <a:pt x="31" y="10"/>
                  </a:lnTo>
                  <a:lnTo>
                    <a:pt x="56" y="0"/>
                  </a:lnTo>
                  <a:lnTo>
                    <a:pt x="56" y="70"/>
                  </a:lnTo>
                  <a:lnTo>
                    <a:pt x="102" y="70"/>
                  </a:lnTo>
                  <a:lnTo>
                    <a:pt x="102" y="85"/>
                  </a:lnTo>
                  <a:lnTo>
                    <a:pt x="56" y="85"/>
                  </a:lnTo>
                  <a:lnTo>
                    <a:pt x="56" y="266"/>
                  </a:lnTo>
                  <a:lnTo>
                    <a:pt x="56" y="266"/>
                  </a:lnTo>
                  <a:lnTo>
                    <a:pt x="56" y="276"/>
                  </a:lnTo>
                  <a:lnTo>
                    <a:pt x="58" y="283"/>
                  </a:lnTo>
                  <a:lnTo>
                    <a:pt x="60" y="290"/>
                  </a:lnTo>
                  <a:lnTo>
                    <a:pt x="64" y="295"/>
                  </a:lnTo>
                  <a:lnTo>
                    <a:pt x="70" y="300"/>
                  </a:lnTo>
                  <a:lnTo>
                    <a:pt x="76" y="304"/>
                  </a:lnTo>
                  <a:lnTo>
                    <a:pt x="83" y="305"/>
                  </a:lnTo>
                  <a:lnTo>
                    <a:pt x="91" y="307"/>
                  </a:lnTo>
                  <a:lnTo>
                    <a:pt x="91" y="307"/>
                  </a:lnTo>
                  <a:lnTo>
                    <a:pt x="102" y="305"/>
                  </a:lnTo>
                  <a:lnTo>
                    <a:pt x="102" y="322"/>
                  </a:lnTo>
                  <a:lnTo>
                    <a:pt x="102" y="322"/>
                  </a:lnTo>
                  <a:lnTo>
                    <a:pt x="94" y="323"/>
                  </a:lnTo>
                  <a:lnTo>
                    <a:pt x="84" y="325"/>
                  </a:lnTo>
                  <a:lnTo>
                    <a:pt x="84" y="3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8" name="Freeform 58">
              <a:extLst>
                <a:ext uri="{FF2B5EF4-FFF2-40B4-BE49-F238E27FC236}">
                  <a16:creationId xmlns:a16="http://schemas.microsoft.com/office/drawing/2014/main" id="{9DE93F9F-D083-46CB-A206-AD07E06D57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30" y="1568"/>
              <a:ext cx="164" cy="325"/>
            </a:xfrm>
            <a:custGeom>
              <a:avLst/>
              <a:gdLst>
                <a:gd name="T0" fmla="*/ 68 w 164"/>
                <a:gd name="T1" fmla="*/ 323 h 325"/>
                <a:gd name="T2" fmla="*/ 23 w 164"/>
                <a:gd name="T3" fmla="*/ 305 h 325"/>
                <a:gd name="T4" fmla="*/ 8 w 164"/>
                <a:gd name="T5" fmla="*/ 288 h 325"/>
                <a:gd name="T6" fmla="*/ 1 w 164"/>
                <a:gd name="T7" fmla="*/ 266 h 325"/>
                <a:gd name="T8" fmla="*/ 0 w 164"/>
                <a:gd name="T9" fmla="*/ 238 h 325"/>
                <a:gd name="T10" fmla="*/ 10 w 164"/>
                <a:gd name="T11" fmla="*/ 210 h 325"/>
                <a:gd name="T12" fmla="*/ 29 w 164"/>
                <a:gd name="T13" fmla="*/ 189 h 325"/>
                <a:gd name="T14" fmla="*/ 58 w 164"/>
                <a:gd name="T15" fmla="*/ 174 h 325"/>
                <a:gd name="T16" fmla="*/ 141 w 164"/>
                <a:gd name="T17" fmla="*/ 156 h 325"/>
                <a:gd name="T18" fmla="*/ 139 w 164"/>
                <a:gd name="T19" fmla="*/ 125 h 325"/>
                <a:gd name="T20" fmla="*/ 125 w 164"/>
                <a:gd name="T21" fmla="*/ 94 h 325"/>
                <a:gd name="T22" fmla="*/ 95 w 164"/>
                <a:gd name="T23" fmla="*/ 82 h 325"/>
                <a:gd name="T24" fmla="*/ 65 w 164"/>
                <a:gd name="T25" fmla="*/ 82 h 325"/>
                <a:gd name="T26" fmla="*/ 21 w 164"/>
                <a:gd name="T27" fmla="*/ 97 h 325"/>
                <a:gd name="T28" fmla="*/ 29 w 164"/>
                <a:gd name="T29" fmla="*/ 74 h 325"/>
                <a:gd name="T30" fmla="*/ 82 w 164"/>
                <a:gd name="T31" fmla="*/ 62 h 325"/>
                <a:gd name="T32" fmla="*/ 117 w 164"/>
                <a:gd name="T33" fmla="*/ 67 h 325"/>
                <a:gd name="T34" fmla="*/ 148 w 164"/>
                <a:gd name="T35" fmla="*/ 87 h 325"/>
                <a:gd name="T36" fmla="*/ 159 w 164"/>
                <a:gd name="T37" fmla="*/ 106 h 325"/>
                <a:gd name="T38" fmla="*/ 164 w 164"/>
                <a:gd name="T39" fmla="*/ 306 h 325"/>
                <a:gd name="T40" fmla="*/ 130 w 164"/>
                <a:gd name="T41" fmla="*/ 319 h 325"/>
                <a:gd name="T42" fmla="*/ 88 w 164"/>
                <a:gd name="T43" fmla="*/ 325 h 325"/>
                <a:gd name="T44" fmla="*/ 114 w 164"/>
                <a:gd name="T45" fmla="*/ 175 h 325"/>
                <a:gd name="T46" fmla="*/ 56 w 164"/>
                <a:gd name="T47" fmla="*/ 195 h 325"/>
                <a:gd name="T48" fmla="*/ 36 w 164"/>
                <a:gd name="T49" fmla="*/ 210 h 325"/>
                <a:gd name="T50" fmla="*/ 26 w 164"/>
                <a:gd name="T51" fmla="*/ 233 h 325"/>
                <a:gd name="T52" fmla="*/ 23 w 164"/>
                <a:gd name="T53" fmla="*/ 249 h 325"/>
                <a:gd name="T54" fmla="*/ 33 w 164"/>
                <a:gd name="T55" fmla="*/ 284 h 325"/>
                <a:gd name="T56" fmla="*/ 61 w 164"/>
                <a:gd name="T57" fmla="*/ 305 h 325"/>
                <a:gd name="T58" fmla="*/ 90 w 164"/>
                <a:gd name="T59" fmla="*/ 308 h 325"/>
                <a:gd name="T60" fmla="*/ 130 w 164"/>
                <a:gd name="T61" fmla="*/ 302 h 325"/>
                <a:gd name="T62" fmla="*/ 56 w 164"/>
                <a:gd name="T63" fmla="*/ 32 h 325"/>
                <a:gd name="T64" fmla="*/ 44 w 164"/>
                <a:gd name="T65" fmla="*/ 26 h 325"/>
                <a:gd name="T66" fmla="*/ 39 w 164"/>
                <a:gd name="T67" fmla="*/ 15 h 325"/>
                <a:gd name="T68" fmla="*/ 49 w 164"/>
                <a:gd name="T69" fmla="*/ 1 h 325"/>
                <a:gd name="T70" fmla="*/ 61 w 164"/>
                <a:gd name="T71" fmla="*/ 1 h 325"/>
                <a:gd name="T72" fmla="*/ 71 w 164"/>
                <a:gd name="T73" fmla="*/ 15 h 325"/>
                <a:gd name="T74" fmla="*/ 67 w 164"/>
                <a:gd name="T75" fmla="*/ 26 h 325"/>
                <a:gd name="T76" fmla="*/ 56 w 164"/>
                <a:gd name="T77" fmla="*/ 32 h 325"/>
                <a:gd name="T78" fmla="*/ 118 w 164"/>
                <a:gd name="T79" fmla="*/ 30 h 325"/>
                <a:gd name="T80" fmla="*/ 109 w 164"/>
                <a:gd name="T81" fmla="*/ 15 h 325"/>
                <a:gd name="T82" fmla="*/ 113 w 164"/>
                <a:gd name="T83" fmla="*/ 4 h 325"/>
                <a:gd name="T84" fmla="*/ 125 w 164"/>
                <a:gd name="T85" fmla="*/ 0 h 325"/>
                <a:gd name="T86" fmla="*/ 139 w 164"/>
                <a:gd name="T87" fmla="*/ 9 h 325"/>
                <a:gd name="T88" fmla="*/ 139 w 164"/>
                <a:gd name="T89" fmla="*/ 22 h 325"/>
                <a:gd name="T90" fmla="*/ 125 w 164"/>
                <a:gd name="T91" fmla="*/ 32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4" h="325">
                  <a:moveTo>
                    <a:pt x="88" y="325"/>
                  </a:moveTo>
                  <a:lnTo>
                    <a:pt x="88" y="325"/>
                  </a:lnTo>
                  <a:lnTo>
                    <a:pt x="68" y="323"/>
                  </a:lnTo>
                  <a:lnTo>
                    <a:pt x="51" y="319"/>
                  </a:lnTo>
                  <a:lnTo>
                    <a:pt x="36" y="313"/>
                  </a:lnTo>
                  <a:lnTo>
                    <a:pt x="23" y="305"/>
                  </a:lnTo>
                  <a:lnTo>
                    <a:pt x="18" y="299"/>
                  </a:lnTo>
                  <a:lnTo>
                    <a:pt x="12" y="294"/>
                  </a:lnTo>
                  <a:lnTo>
                    <a:pt x="8" y="288"/>
                  </a:lnTo>
                  <a:lnTo>
                    <a:pt x="5" y="281"/>
                  </a:lnTo>
                  <a:lnTo>
                    <a:pt x="3" y="274"/>
                  </a:lnTo>
                  <a:lnTo>
                    <a:pt x="1" y="266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38"/>
                  </a:lnTo>
                  <a:lnTo>
                    <a:pt x="1" y="228"/>
                  </a:lnTo>
                  <a:lnTo>
                    <a:pt x="5" y="219"/>
                  </a:lnTo>
                  <a:lnTo>
                    <a:pt x="10" y="210"/>
                  </a:lnTo>
                  <a:lnTo>
                    <a:pt x="15" y="203"/>
                  </a:lnTo>
                  <a:lnTo>
                    <a:pt x="22" y="196"/>
                  </a:lnTo>
                  <a:lnTo>
                    <a:pt x="29" y="189"/>
                  </a:lnTo>
                  <a:lnTo>
                    <a:pt x="39" y="184"/>
                  </a:lnTo>
                  <a:lnTo>
                    <a:pt x="49" y="178"/>
                  </a:lnTo>
                  <a:lnTo>
                    <a:pt x="58" y="174"/>
                  </a:lnTo>
                  <a:lnTo>
                    <a:pt x="83" y="166"/>
                  </a:lnTo>
                  <a:lnTo>
                    <a:pt x="110" y="160"/>
                  </a:lnTo>
                  <a:lnTo>
                    <a:pt x="141" y="156"/>
                  </a:lnTo>
                  <a:lnTo>
                    <a:pt x="141" y="139"/>
                  </a:lnTo>
                  <a:lnTo>
                    <a:pt x="141" y="139"/>
                  </a:lnTo>
                  <a:lnTo>
                    <a:pt x="139" y="125"/>
                  </a:lnTo>
                  <a:lnTo>
                    <a:pt x="136" y="113"/>
                  </a:lnTo>
                  <a:lnTo>
                    <a:pt x="132" y="103"/>
                  </a:lnTo>
                  <a:lnTo>
                    <a:pt x="125" y="94"/>
                  </a:lnTo>
                  <a:lnTo>
                    <a:pt x="117" y="89"/>
                  </a:lnTo>
                  <a:lnTo>
                    <a:pt x="107" y="85"/>
                  </a:lnTo>
                  <a:lnTo>
                    <a:pt x="95" y="82"/>
                  </a:lnTo>
                  <a:lnTo>
                    <a:pt x="81" y="80"/>
                  </a:lnTo>
                  <a:lnTo>
                    <a:pt x="81" y="80"/>
                  </a:lnTo>
                  <a:lnTo>
                    <a:pt x="65" y="82"/>
                  </a:lnTo>
                  <a:lnTo>
                    <a:pt x="49" y="85"/>
                  </a:lnTo>
                  <a:lnTo>
                    <a:pt x="35" y="90"/>
                  </a:lnTo>
                  <a:lnTo>
                    <a:pt x="21" y="97"/>
                  </a:lnTo>
                  <a:lnTo>
                    <a:pt x="14" y="80"/>
                  </a:lnTo>
                  <a:lnTo>
                    <a:pt x="14" y="80"/>
                  </a:lnTo>
                  <a:lnTo>
                    <a:pt x="29" y="74"/>
                  </a:lnTo>
                  <a:lnTo>
                    <a:pt x="46" y="68"/>
                  </a:lnTo>
                  <a:lnTo>
                    <a:pt x="64" y="64"/>
                  </a:lnTo>
                  <a:lnTo>
                    <a:pt x="82" y="62"/>
                  </a:lnTo>
                  <a:lnTo>
                    <a:pt x="82" y="62"/>
                  </a:lnTo>
                  <a:lnTo>
                    <a:pt x="100" y="64"/>
                  </a:lnTo>
                  <a:lnTo>
                    <a:pt x="117" y="67"/>
                  </a:lnTo>
                  <a:lnTo>
                    <a:pt x="131" y="74"/>
                  </a:lnTo>
                  <a:lnTo>
                    <a:pt x="142" y="82"/>
                  </a:lnTo>
                  <a:lnTo>
                    <a:pt x="148" y="87"/>
                  </a:lnTo>
                  <a:lnTo>
                    <a:pt x="152" y="93"/>
                  </a:lnTo>
                  <a:lnTo>
                    <a:pt x="156" y="99"/>
                  </a:lnTo>
                  <a:lnTo>
                    <a:pt x="159" y="106"/>
                  </a:lnTo>
                  <a:lnTo>
                    <a:pt x="163" y="121"/>
                  </a:lnTo>
                  <a:lnTo>
                    <a:pt x="164" y="139"/>
                  </a:lnTo>
                  <a:lnTo>
                    <a:pt x="164" y="306"/>
                  </a:lnTo>
                  <a:lnTo>
                    <a:pt x="164" y="306"/>
                  </a:lnTo>
                  <a:lnTo>
                    <a:pt x="148" y="313"/>
                  </a:lnTo>
                  <a:lnTo>
                    <a:pt x="130" y="319"/>
                  </a:lnTo>
                  <a:lnTo>
                    <a:pt x="109" y="323"/>
                  </a:lnTo>
                  <a:lnTo>
                    <a:pt x="88" y="325"/>
                  </a:lnTo>
                  <a:lnTo>
                    <a:pt x="88" y="325"/>
                  </a:lnTo>
                  <a:close/>
                  <a:moveTo>
                    <a:pt x="141" y="171"/>
                  </a:moveTo>
                  <a:lnTo>
                    <a:pt x="141" y="171"/>
                  </a:lnTo>
                  <a:lnTo>
                    <a:pt x="114" y="175"/>
                  </a:lnTo>
                  <a:lnTo>
                    <a:pt x="92" y="180"/>
                  </a:lnTo>
                  <a:lnTo>
                    <a:pt x="72" y="186"/>
                  </a:lnTo>
                  <a:lnTo>
                    <a:pt x="56" y="195"/>
                  </a:lnTo>
                  <a:lnTo>
                    <a:pt x="49" y="199"/>
                  </a:lnTo>
                  <a:lnTo>
                    <a:pt x="42" y="205"/>
                  </a:lnTo>
                  <a:lnTo>
                    <a:pt x="36" y="210"/>
                  </a:lnTo>
                  <a:lnTo>
                    <a:pt x="32" y="217"/>
                  </a:lnTo>
                  <a:lnTo>
                    <a:pt x="29" y="224"/>
                  </a:lnTo>
                  <a:lnTo>
                    <a:pt x="26" y="233"/>
                  </a:lnTo>
                  <a:lnTo>
                    <a:pt x="25" y="241"/>
                  </a:lnTo>
                  <a:lnTo>
                    <a:pt x="23" y="249"/>
                  </a:lnTo>
                  <a:lnTo>
                    <a:pt x="23" y="249"/>
                  </a:lnTo>
                  <a:lnTo>
                    <a:pt x="25" y="263"/>
                  </a:lnTo>
                  <a:lnTo>
                    <a:pt x="28" y="274"/>
                  </a:lnTo>
                  <a:lnTo>
                    <a:pt x="33" y="284"/>
                  </a:lnTo>
                  <a:lnTo>
                    <a:pt x="40" y="292"/>
                  </a:lnTo>
                  <a:lnTo>
                    <a:pt x="50" y="299"/>
                  </a:lnTo>
                  <a:lnTo>
                    <a:pt x="61" y="305"/>
                  </a:lnTo>
                  <a:lnTo>
                    <a:pt x="75" y="308"/>
                  </a:lnTo>
                  <a:lnTo>
                    <a:pt x="90" y="308"/>
                  </a:lnTo>
                  <a:lnTo>
                    <a:pt x="90" y="308"/>
                  </a:lnTo>
                  <a:lnTo>
                    <a:pt x="104" y="308"/>
                  </a:lnTo>
                  <a:lnTo>
                    <a:pt x="118" y="305"/>
                  </a:lnTo>
                  <a:lnTo>
                    <a:pt x="130" y="302"/>
                  </a:lnTo>
                  <a:lnTo>
                    <a:pt x="141" y="298"/>
                  </a:lnTo>
                  <a:lnTo>
                    <a:pt x="141" y="171"/>
                  </a:lnTo>
                  <a:close/>
                  <a:moveTo>
                    <a:pt x="56" y="32"/>
                  </a:moveTo>
                  <a:lnTo>
                    <a:pt x="56" y="32"/>
                  </a:lnTo>
                  <a:lnTo>
                    <a:pt x="49" y="30"/>
                  </a:lnTo>
                  <a:lnTo>
                    <a:pt x="44" y="26"/>
                  </a:lnTo>
                  <a:lnTo>
                    <a:pt x="40" y="22"/>
                  </a:lnTo>
                  <a:lnTo>
                    <a:pt x="39" y="15"/>
                  </a:lnTo>
                  <a:lnTo>
                    <a:pt x="39" y="15"/>
                  </a:lnTo>
                  <a:lnTo>
                    <a:pt x="40" y="9"/>
                  </a:lnTo>
                  <a:lnTo>
                    <a:pt x="44" y="4"/>
                  </a:lnTo>
                  <a:lnTo>
                    <a:pt x="49" y="1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1"/>
                  </a:lnTo>
                  <a:lnTo>
                    <a:pt x="67" y="4"/>
                  </a:lnTo>
                  <a:lnTo>
                    <a:pt x="70" y="9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0" y="22"/>
                  </a:lnTo>
                  <a:lnTo>
                    <a:pt x="67" y="26"/>
                  </a:lnTo>
                  <a:lnTo>
                    <a:pt x="61" y="30"/>
                  </a:lnTo>
                  <a:lnTo>
                    <a:pt x="56" y="32"/>
                  </a:lnTo>
                  <a:lnTo>
                    <a:pt x="56" y="32"/>
                  </a:lnTo>
                  <a:close/>
                  <a:moveTo>
                    <a:pt x="125" y="32"/>
                  </a:moveTo>
                  <a:lnTo>
                    <a:pt x="125" y="32"/>
                  </a:lnTo>
                  <a:lnTo>
                    <a:pt x="118" y="30"/>
                  </a:lnTo>
                  <a:lnTo>
                    <a:pt x="113" y="26"/>
                  </a:lnTo>
                  <a:lnTo>
                    <a:pt x="110" y="22"/>
                  </a:lnTo>
                  <a:lnTo>
                    <a:pt x="109" y="15"/>
                  </a:lnTo>
                  <a:lnTo>
                    <a:pt x="109" y="15"/>
                  </a:lnTo>
                  <a:lnTo>
                    <a:pt x="110" y="9"/>
                  </a:lnTo>
                  <a:lnTo>
                    <a:pt x="113" y="4"/>
                  </a:lnTo>
                  <a:lnTo>
                    <a:pt x="118" y="1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31" y="1"/>
                  </a:lnTo>
                  <a:lnTo>
                    <a:pt x="136" y="4"/>
                  </a:lnTo>
                  <a:lnTo>
                    <a:pt x="139" y="9"/>
                  </a:lnTo>
                  <a:lnTo>
                    <a:pt x="141" y="15"/>
                  </a:lnTo>
                  <a:lnTo>
                    <a:pt x="141" y="15"/>
                  </a:lnTo>
                  <a:lnTo>
                    <a:pt x="139" y="22"/>
                  </a:lnTo>
                  <a:lnTo>
                    <a:pt x="136" y="26"/>
                  </a:lnTo>
                  <a:lnTo>
                    <a:pt x="131" y="30"/>
                  </a:lnTo>
                  <a:lnTo>
                    <a:pt x="125" y="32"/>
                  </a:lnTo>
                  <a:lnTo>
                    <a:pt x="125" y="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9" name="Freeform 59">
              <a:extLst>
                <a:ext uri="{FF2B5EF4-FFF2-40B4-BE49-F238E27FC236}">
                  <a16:creationId xmlns:a16="http://schemas.microsoft.com/office/drawing/2014/main" id="{F3F642BF-C452-4268-A8D7-32E6CAD8A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7" y="1630"/>
              <a:ext cx="93" cy="257"/>
            </a:xfrm>
            <a:custGeom>
              <a:avLst/>
              <a:gdLst>
                <a:gd name="T0" fmla="*/ 86 w 93"/>
                <a:gd name="T1" fmla="*/ 23 h 257"/>
                <a:gd name="T2" fmla="*/ 86 w 93"/>
                <a:gd name="T3" fmla="*/ 23 h 257"/>
                <a:gd name="T4" fmla="*/ 75 w 93"/>
                <a:gd name="T5" fmla="*/ 20 h 257"/>
                <a:gd name="T6" fmla="*/ 61 w 93"/>
                <a:gd name="T7" fmla="*/ 20 h 257"/>
                <a:gd name="T8" fmla="*/ 61 w 93"/>
                <a:gd name="T9" fmla="*/ 20 h 257"/>
                <a:gd name="T10" fmla="*/ 52 w 93"/>
                <a:gd name="T11" fmla="*/ 20 h 257"/>
                <a:gd name="T12" fmla="*/ 43 w 93"/>
                <a:gd name="T13" fmla="*/ 21 h 257"/>
                <a:gd name="T14" fmla="*/ 33 w 93"/>
                <a:gd name="T15" fmla="*/ 24 h 257"/>
                <a:gd name="T16" fmla="*/ 25 w 93"/>
                <a:gd name="T17" fmla="*/ 28 h 257"/>
                <a:gd name="T18" fmla="*/ 25 w 93"/>
                <a:gd name="T19" fmla="*/ 257 h 257"/>
                <a:gd name="T20" fmla="*/ 0 w 93"/>
                <a:gd name="T21" fmla="*/ 257 h 257"/>
                <a:gd name="T22" fmla="*/ 0 w 93"/>
                <a:gd name="T23" fmla="*/ 17 h 257"/>
                <a:gd name="T24" fmla="*/ 0 w 93"/>
                <a:gd name="T25" fmla="*/ 17 h 257"/>
                <a:gd name="T26" fmla="*/ 15 w 93"/>
                <a:gd name="T27" fmla="*/ 10 h 257"/>
                <a:gd name="T28" fmla="*/ 35 w 93"/>
                <a:gd name="T29" fmla="*/ 6 h 257"/>
                <a:gd name="T30" fmla="*/ 54 w 93"/>
                <a:gd name="T31" fmla="*/ 2 h 257"/>
                <a:gd name="T32" fmla="*/ 77 w 93"/>
                <a:gd name="T33" fmla="*/ 0 h 257"/>
                <a:gd name="T34" fmla="*/ 77 w 93"/>
                <a:gd name="T35" fmla="*/ 0 h 257"/>
                <a:gd name="T36" fmla="*/ 93 w 93"/>
                <a:gd name="T37" fmla="*/ 2 h 257"/>
                <a:gd name="T38" fmla="*/ 86 w 93"/>
                <a:gd name="T39" fmla="*/ 23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3" h="257">
                  <a:moveTo>
                    <a:pt x="86" y="23"/>
                  </a:moveTo>
                  <a:lnTo>
                    <a:pt x="86" y="23"/>
                  </a:lnTo>
                  <a:lnTo>
                    <a:pt x="75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20"/>
                  </a:lnTo>
                  <a:lnTo>
                    <a:pt x="43" y="21"/>
                  </a:lnTo>
                  <a:lnTo>
                    <a:pt x="33" y="24"/>
                  </a:lnTo>
                  <a:lnTo>
                    <a:pt x="25" y="28"/>
                  </a:lnTo>
                  <a:lnTo>
                    <a:pt x="25" y="257"/>
                  </a:lnTo>
                  <a:lnTo>
                    <a:pt x="0" y="25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5" y="10"/>
                  </a:lnTo>
                  <a:lnTo>
                    <a:pt x="35" y="6"/>
                  </a:lnTo>
                  <a:lnTo>
                    <a:pt x="54" y="2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3" y="2"/>
                  </a:lnTo>
                  <a:lnTo>
                    <a:pt x="86" y="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0" name="Freeform 60">
              <a:extLst>
                <a:ext uri="{FF2B5EF4-FFF2-40B4-BE49-F238E27FC236}">
                  <a16:creationId xmlns:a16="http://schemas.microsoft.com/office/drawing/2014/main" id="{2F803B63-8DF0-42BD-92E7-6C0092DA7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1" y="1520"/>
              <a:ext cx="170" cy="367"/>
            </a:xfrm>
            <a:custGeom>
              <a:avLst/>
              <a:gdLst>
                <a:gd name="T0" fmla="*/ 138 w 170"/>
                <a:gd name="T1" fmla="*/ 367 h 367"/>
                <a:gd name="T2" fmla="*/ 26 w 170"/>
                <a:gd name="T3" fmla="*/ 236 h 367"/>
                <a:gd name="T4" fmla="*/ 25 w 170"/>
                <a:gd name="T5" fmla="*/ 236 h 367"/>
                <a:gd name="T6" fmla="*/ 25 w 170"/>
                <a:gd name="T7" fmla="*/ 367 h 367"/>
                <a:gd name="T8" fmla="*/ 0 w 170"/>
                <a:gd name="T9" fmla="*/ 367 h 367"/>
                <a:gd name="T10" fmla="*/ 0 w 170"/>
                <a:gd name="T11" fmla="*/ 0 h 367"/>
                <a:gd name="T12" fmla="*/ 25 w 170"/>
                <a:gd name="T13" fmla="*/ 0 h 367"/>
                <a:gd name="T14" fmla="*/ 25 w 170"/>
                <a:gd name="T15" fmla="*/ 234 h 367"/>
                <a:gd name="T16" fmla="*/ 26 w 170"/>
                <a:gd name="T17" fmla="*/ 234 h 367"/>
                <a:gd name="T18" fmla="*/ 129 w 170"/>
                <a:gd name="T19" fmla="*/ 115 h 367"/>
                <a:gd name="T20" fmla="*/ 160 w 170"/>
                <a:gd name="T21" fmla="*/ 115 h 367"/>
                <a:gd name="T22" fmla="*/ 50 w 170"/>
                <a:gd name="T23" fmla="*/ 236 h 367"/>
                <a:gd name="T24" fmla="*/ 170 w 170"/>
                <a:gd name="T25" fmla="*/ 367 h 367"/>
                <a:gd name="T26" fmla="*/ 138 w 170"/>
                <a:gd name="T27" fmla="*/ 367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0" h="367">
                  <a:moveTo>
                    <a:pt x="138" y="367"/>
                  </a:moveTo>
                  <a:lnTo>
                    <a:pt x="26" y="236"/>
                  </a:lnTo>
                  <a:lnTo>
                    <a:pt x="25" y="236"/>
                  </a:lnTo>
                  <a:lnTo>
                    <a:pt x="25" y="367"/>
                  </a:lnTo>
                  <a:lnTo>
                    <a:pt x="0" y="367"/>
                  </a:lnTo>
                  <a:lnTo>
                    <a:pt x="0" y="0"/>
                  </a:lnTo>
                  <a:lnTo>
                    <a:pt x="25" y="0"/>
                  </a:lnTo>
                  <a:lnTo>
                    <a:pt x="25" y="234"/>
                  </a:lnTo>
                  <a:lnTo>
                    <a:pt x="26" y="234"/>
                  </a:lnTo>
                  <a:lnTo>
                    <a:pt x="129" y="115"/>
                  </a:lnTo>
                  <a:lnTo>
                    <a:pt x="160" y="115"/>
                  </a:lnTo>
                  <a:lnTo>
                    <a:pt x="50" y="236"/>
                  </a:lnTo>
                  <a:lnTo>
                    <a:pt x="170" y="367"/>
                  </a:lnTo>
                  <a:lnTo>
                    <a:pt x="138" y="3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1" name="Freeform 61">
              <a:extLst>
                <a:ext uri="{FF2B5EF4-FFF2-40B4-BE49-F238E27FC236}">
                  <a16:creationId xmlns:a16="http://schemas.microsoft.com/office/drawing/2014/main" id="{3714BC07-14D0-4EC7-A34B-8195424DB6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05" y="1630"/>
              <a:ext cx="186" cy="263"/>
            </a:xfrm>
            <a:custGeom>
              <a:avLst/>
              <a:gdLst>
                <a:gd name="T0" fmla="*/ 25 w 186"/>
                <a:gd name="T1" fmla="*/ 144 h 263"/>
                <a:gd name="T2" fmla="*/ 32 w 186"/>
                <a:gd name="T3" fmla="*/ 184 h 263"/>
                <a:gd name="T4" fmla="*/ 43 w 186"/>
                <a:gd name="T5" fmla="*/ 210 h 263"/>
                <a:gd name="T6" fmla="*/ 53 w 186"/>
                <a:gd name="T7" fmla="*/ 222 h 263"/>
                <a:gd name="T8" fmla="*/ 66 w 186"/>
                <a:gd name="T9" fmla="*/ 232 h 263"/>
                <a:gd name="T10" fmla="*/ 82 w 186"/>
                <a:gd name="T11" fmla="*/ 239 h 263"/>
                <a:gd name="T12" fmla="*/ 99 w 186"/>
                <a:gd name="T13" fmla="*/ 243 h 263"/>
                <a:gd name="T14" fmla="*/ 108 w 186"/>
                <a:gd name="T15" fmla="*/ 243 h 263"/>
                <a:gd name="T16" fmla="*/ 143 w 186"/>
                <a:gd name="T17" fmla="*/ 239 h 263"/>
                <a:gd name="T18" fmla="*/ 170 w 186"/>
                <a:gd name="T19" fmla="*/ 228 h 263"/>
                <a:gd name="T20" fmla="*/ 177 w 186"/>
                <a:gd name="T21" fmla="*/ 244 h 263"/>
                <a:gd name="T22" fmla="*/ 147 w 186"/>
                <a:gd name="T23" fmla="*/ 257 h 263"/>
                <a:gd name="T24" fmla="*/ 108 w 186"/>
                <a:gd name="T25" fmla="*/ 263 h 263"/>
                <a:gd name="T26" fmla="*/ 96 w 186"/>
                <a:gd name="T27" fmla="*/ 261 h 263"/>
                <a:gd name="T28" fmla="*/ 73 w 186"/>
                <a:gd name="T29" fmla="*/ 257 h 263"/>
                <a:gd name="T30" fmla="*/ 53 w 186"/>
                <a:gd name="T31" fmla="*/ 249 h 263"/>
                <a:gd name="T32" fmla="*/ 36 w 186"/>
                <a:gd name="T33" fmla="*/ 236 h 263"/>
                <a:gd name="T34" fmla="*/ 22 w 186"/>
                <a:gd name="T35" fmla="*/ 219 h 263"/>
                <a:gd name="T36" fmla="*/ 12 w 186"/>
                <a:gd name="T37" fmla="*/ 198 h 263"/>
                <a:gd name="T38" fmla="*/ 4 w 186"/>
                <a:gd name="T39" fmla="*/ 175 h 263"/>
                <a:gd name="T40" fmla="*/ 1 w 186"/>
                <a:gd name="T41" fmla="*/ 147 h 263"/>
                <a:gd name="T42" fmla="*/ 0 w 186"/>
                <a:gd name="T43" fmla="*/ 130 h 263"/>
                <a:gd name="T44" fmla="*/ 2 w 186"/>
                <a:gd name="T45" fmla="*/ 102 h 263"/>
                <a:gd name="T46" fmla="*/ 6 w 186"/>
                <a:gd name="T47" fmla="*/ 77 h 263"/>
                <a:gd name="T48" fmla="*/ 15 w 186"/>
                <a:gd name="T49" fmla="*/ 55 h 263"/>
                <a:gd name="T50" fmla="*/ 26 w 186"/>
                <a:gd name="T51" fmla="*/ 35 h 263"/>
                <a:gd name="T52" fmla="*/ 39 w 186"/>
                <a:gd name="T53" fmla="*/ 21 h 263"/>
                <a:gd name="T54" fmla="*/ 55 w 186"/>
                <a:gd name="T55" fmla="*/ 10 h 263"/>
                <a:gd name="T56" fmla="*/ 75 w 186"/>
                <a:gd name="T57" fmla="*/ 3 h 263"/>
                <a:gd name="T58" fmla="*/ 96 w 186"/>
                <a:gd name="T59" fmla="*/ 0 h 263"/>
                <a:gd name="T60" fmla="*/ 106 w 186"/>
                <a:gd name="T61" fmla="*/ 0 h 263"/>
                <a:gd name="T62" fmla="*/ 125 w 186"/>
                <a:gd name="T63" fmla="*/ 5 h 263"/>
                <a:gd name="T64" fmla="*/ 142 w 186"/>
                <a:gd name="T65" fmla="*/ 12 h 263"/>
                <a:gd name="T66" fmla="*/ 156 w 186"/>
                <a:gd name="T67" fmla="*/ 21 h 263"/>
                <a:gd name="T68" fmla="*/ 167 w 186"/>
                <a:gd name="T69" fmla="*/ 37 h 263"/>
                <a:gd name="T70" fmla="*/ 177 w 186"/>
                <a:gd name="T71" fmla="*/ 55 h 263"/>
                <a:gd name="T72" fmla="*/ 182 w 186"/>
                <a:gd name="T73" fmla="*/ 77 h 263"/>
                <a:gd name="T74" fmla="*/ 186 w 186"/>
                <a:gd name="T75" fmla="*/ 104 h 263"/>
                <a:gd name="T76" fmla="*/ 25 w 186"/>
                <a:gd name="T77" fmla="*/ 144 h 263"/>
                <a:gd name="T78" fmla="*/ 96 w 186"/>
                <a:gd name="T79" fmla="*/ 17 h 263"/>
                <a:gd name="T80" fmla="*/ 79 w 186"/>
                <a:gd name="T81" fmla="*/ 20 h 263"/>
                <a:gd name="T82" fmla="*/ 64 w 186"/>
                <a:gd name="T83" fmla="*/ 25 h 263"/>
                <a:gd name="T84" fmla="*/ 53 w 186"/>
                <a:gd name="T85" fmla="*/ 35 h 263"/>
                <a:gd name="T86" fmla="*/ 41 w 186"/>
                <a:gd name="T87" fmla="*/ 48 h 263"/>
                <a:gd name="T88" fmla="*/ 29 w 186"/>
                <a:gd name="T89" fmla="*/ 83 h 263"/>
                <a:gd name="T90" fmla="*/ 23 w 186"/>
                <a:gd name="T91" fmla="*/ 127 h 263"/>
                <a:gd name="T92" fmla="*/ 161 w 186"/>
                <a:gd name="T93" fmla="*/ 106 h 263"/>
                <a:gd name="T94" fmla="*/ 157 w 186"/>
                <a:gd name="T95" fmla="*/ 69 h 263"/>
                <a:gd name="T96" fmla="*/ 145 w 186"/>
                <a:gd name="T97" fmla="*/ 41 h 263"/>
                <a:gd name="T98" fmla="*/ 136 w 186"/>
                <a:gd name="T99" fmla="*/ 31 h 263"/>
                <a:gd name="T100" fmla="*/ 125 w 186"/>
                <a:gd name="T101" fmla="*/ 24 h 263"/>
                <a:gd name="T102" fmla="*/ 111 w 186"/>
                <a:gd name="T103" fmla="*/ 20 h 263"/>
                <a:gd name="T104" fmla="*/ 96 w 186"/>
                <a:gd name="T105" fmla="*/ 17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6" h="263">
                  <a:moveTo>
                    <a:pt x="25" y="144"/>
                  </a:moveTo>
                  <a:lnTo>
                    <a:pt x="25" y="144"/>
                  </a:lnTo>
                  <a:lnTo>
                    <a:pt x="26" y="165"/>
                  </a:lnTo>
                  <a:lnTo>
                    <a:pt x="32" y="184"/>
                  </a:lnTo>
                  <a:lnTo>
                    <a:pt x="39" y="201"/>
                  </a:lnTo>
                  <a:lnTo>
                    <a:pt x="43" y="210"/>
                  </a:lnTo>
                  <a:lnTo>
                    <a:pt x="47" y="217"/>
                  </a:lnTo>
                  <a:lnTo>
                    <a:pt x="53" y="222"/>
                  </a:lnTo>
                  <a:lnTo>
                    <a:pt x="59" y="228"/>
                  </a:lnTo>
                  <a:lnTo>
                    <a:pt x="66" y="232"/>
                  </a:lnTo>
                  <a:lnTo>
                    <a:pt x="73" y="236"/>
                  </a:lnTo>
                  <a:lnTo>
                    <a:pt x="82" y="239"/>
                  </a:lnTo>
                  <a:lnTo>
                    <a:pt x="90" y="242"/>
                  </a:lnTo>
                  <a:lnTo>
                    <a:pt x="99" y="243"/>
                  </a:lnTo>
                  <a:lnTo>
                    <a:pt x="108" y="243"/>
                  </a:lnTo>
                  <a:lnTo>
                    <a:pt x="108" y="243"/>
                  </a:lnTo>
                  <a:lnTo>
                    <a:pt x="126" y="242"/>
                  </a:lnTo>
                  <a:lnTo>
                    <a:pt x="143" y="239"/>
                  </a:lnTo>
                  <a:lnTo>
                    <a:pt x="157" y="233"/>
                  </a:lnTo>
                  <a:lnTo>
                    <a:pt x="170" y="228"/>
                  </a:lnTo>
                  <a:lnTo>
                    <a:pt x="177" y="244"/>
                  </a:lnTo>
                  <a:lnTo>
                    <a:pt x="177" y="244"/>
                  </a:lnTo>
                  <a:lnTo>
                    <a:pt x="164" y="251"/>
                  </a:lnTo>
                  <a:lnTo>
                    <a:pt x="147" y="257"/>
                  </a:lnTo>
                  <a:lnTo>
                    <a:pt x="128" y="261"/>
                  </a:lnTo>
                  <a:lnTo>
                    <a:pt x="108" y="263"/>
                  </a:lnTo>
                  <a:lnTo>
                    <a:pt x="108" y="263"/>
                  </a:lnTo>
                  <a:lnTo>
                    <a:pt x="96" y="261"/>
                  </a:lnTo>
                  <a:lnTo>
                    <a:pt x="85" y="260"/>
                  </a:lnTo>
                  <a:lnTo>
                    <a:pt x="73" y="257"/>
                  </a:lnTo>
                  <a:lnTo>
                    <a:pt x="62" y="254"/>
                  </a:lnTo>
                  <a:lnTo>
                    <a:pt x="53" y="249"/>
                  </a:lnTo>
                  <a:lnTo>
                    <a:pt x="44" y="243"/>
                  </a:lnTo>
                  <a:lnTo>
                    <a:pt x="36" y="236"/>
                  </a:lnTo>
                  <a:lnTo>
                    <a:pt x="29" y="228"/>
                  </a:lnTo>
                  <a:lnTo>
                    <a:pt x="22" y="219"/>
                  </a:lnTo>
                  <a:lnTo>
                    <a:pt x="16" y="210"/>
                  </a:lnTo>
                  <a:lnTo>
                    <a:pt x="12" y="198"/>
                  </a:lnTo>
                  <a:lnTo>
                    <a:pt x="8" y="187"/>
                  </a:lnTo>
                  <a:lnTo>
                    <a:pt x="4" y="175"/>
                  </a:lnTo>
                  <a:lnTo>
                    <a:pt x="2" y="161"/>
                  </a:lnTo>
                  <a:lnTo>
                    <a:pt x="1" y="147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1" y="116"/>
                  </a:lnTo>
                  <a:lnTo>
                    <a:pt x="2" y="102"/>
                  </a:lnTo>
                  <a:lnTo>
                    <a:pt x="4" y="90"/>
                  </a:lnTo>
                  <a:lnTo>
                    <a:pt x="6" y="77"/>
                  </a:lnTo>
                  <a:lnTo>
                    <a:pt x="11" y="66"/>
                  </a:lnTo>
                  <a:lnTo>
                    <a:pt x="15" y="55"/>
                  </a:lnTo>
                  <a:lnTo>
                    <a:pt x="19" y="45"/>
                  </a:lnTo>
                  <a:lnTo>
                    <a:pt x="26" y="35"/>
                  </a:lnTo>
                  <a:lnTo>
                    <a:pt x="32" y="28"/>
                  </a:lnTo>
                  <a:lnTo>
                    <a:pt x="39" y="21"/>
                  </a:lnTo>
                  <a:lnTo>
                    <a:pt x="47" y="14"/>
                  </a:lnTo>
                  <a:lnTo>
                    <a:pt x="55" y="10"/>
                  </a:lnTo>
                  <a:lnTo>
                    <a:pt x="65" y="6"/>
                  </a:lnTo>
                  <a:lnTo>
                    <a:pt x="75" y="3"/>
                  </a:lnTo>
                  <a:lnTo>
                    <a:pt x="85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106" y="0"/>
                  </a:lnTo>
                  <a:lnTo>
                    <a:pt x="115" y="2"/>
                  </a:lnTo>
                  <a:lnTo>
                    <a:pt x="125" y="5"/>
                  </a:lnTo>
                  <a:lnTo>
                    <a:pt x="133" y="7"/>
                  </a:lnTo>
                  <a:lnTo>
                    <a:pt x="142" y="12"/>
                  </a:lnTo>
                  <a:lnTo>
                    <a:pt x="149" y="16"/>
                  </a:lnTo>
                  <a:lnTo>
                    <a:pt x="156" y="21"/>
                  </a:lnTo>
                  <a:lnTo>
                    <a:pt x="161" y="28"/>
                  </a:lnTo>
                  <a:lnTo>
                    <a:pt x="167" y="37"/>
                  </a:lnTo>
                  <a:lnTo>
                    <a:pt x="172" y="45"/>
                  </a:lnTo>
                  <a:lnTo>
                    <a:pt x="177" y="55"/>
                  </a:lnTo>
                  <a:lnTo>
                    <a:pt x="179" y="66"/>
                  </a:lnTo>
                  <a:lnTo>
                    <a:pt x="182" y="77"/>
                  </a:lnTo>
                  <a:lnTo>
                    <a:pt x="185" y="90"/>
                  </a:lnTo>
                  <a:lnTo>
                    <a:pt x="186" y="104"/>
                  </a:lnTo>
                  <a:lnTo>
                    <a:pt x="186" y="119"/>
                  </a:lnTo>
                  <a:lnTo>
                    <a:pt x="25" y="144"/>
                  </a:lnTo>
                  <a:close/>
                  <a:moveTo>
                    <a:pt x="96" y="17"/>
                  </a:moveTo>
                  <a:lnTo>
                    <a:pt x="96" y="17"/>
                  </a:lnTo>
                  <a:lnTo>
                    <a:pt x="87" y="18"/>
                  </a:lnTo>
                  <a:lnTo>
                    <a:pt x="79" y="20"/>
                  </a:lnTo>
                  <a:lnTo>
                    <a:pt x="72" y="23"/>
                  </a:lnTo>
                  <a:lnTo>
                    <a:pt x="64" y="25"/>
                  </a:lnTo>
                  <a:lnTo>
                    <a:pt x="58" y="30"/>
                  </a:lnTo>
                  <a:lnTo>
                    <a:pt x="53" y="35"/>
                  </a:lnTo>
                  <a:lnTo>
                    <a:pt x="47" y="41"/>
                  </a:lnTo>
                  <a:lnTo>
                    <a:pt x="41" y="48"/>
                  </a:lnTo>
                  <a:lnTo>
                    <a:pt x="34" y="65"/>
                  </a:lnTo>
                  <a:lnTo>
                    <a:pt x="29" y="83"/>
                  </a:lnTo>
                  <a:lnTo>
                    <a:pt x="25" y="104"/>
                  </a:lnTo>
                  <a:lnTo>
                    <a:pt x="23" y="127"/>
                  </a:lnTo>
                  <a:lnTo>
                    <a:pt x="161" y="106"/>
                  </a:lnTo>
                  <a:lnTo>
                    <a:pt x="161" y="106"/>
                  </a:lnTo>
                  <a:lnTo>
                    <a:pt x="160" y="85"/>
                  </a:lnTo>
                  <a:lnTo>
                    <a:pt x="157" y="69"/>
                  </a:lnTo>
                  <a:lnTo>
                    <a:pt x="152" y="53"/>
                  </a:lnTo>
                  <a:lnTo>
                    <a:pt x="145" y="41"/>
                  </a:lnTo>
                  <a:lnTo>
                    <a:pt x="140" y="35"/>
                  </a:lnTo>
                  <a:lnTo>
                    <a:pt x="136" y="31"/>
                  </a:lnTo>
                  <a:lnTo>
                    <a:pt x="131" y="27"/>
                  </a:lnTo>
                  <a:lnTo>
                    <a:pt x="125" y="24"/>
                  </a:lnTo>
                  <a:lnTo>
                    <a:pt x="118" y="21"/>
                  </a:lnTo>
                  <a:lnTo>
                    <a:pt x="111" y="20"/>
                  </a:lnTo>
                  <a:lnTo>
                    <a:pt x="96" y="17"/>
                  </a:lnTo>
                  <a:lnTo>
                    <a:pt x="96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2" name="Freeform 62">
              <a:extLst>
                <a:ext uri="{FF2B5EF4-FFF2-40B4-BE49-F238E27FC236}">
                  <a16:creationId xmlns:a16="http://schemas.microsoft.com/office/drawing/2014/main" id="{BC0253FA-92B3-4E80-9E24-441F7394F5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3" y="1630"/>
              <a:ext cx="167" cy="257"/>
            </a:xfrm>
            <a:custGeom>
              <a:avLst/>
              <a:gdLst>
                <a:gd name="T0" fmla="*/ 142 w 167"/>
                <a:gd name="T1" fmla="*/ 257 h 257"/>
                <a:gd name="T2" fmla="*/ 142 w 167"/>
                <a:gd name="T3" fmla="*/ 81 h 257"/>
                <a:gd name="T4" fmla="*/ 142 w 167"/>
                <a:gd name="T5" fmla="*/ 81 h 257"/>
                <a:gd name="T6" fmla="*/ 141 w 167"/>
                <a:gd name="T7" fmla="*/ 66 h 257"/>
                <a:gd name="T8" fmla="*/ 139 w 167"/>
                <a:gd name="T9" fmla="*/ 53 h 257"/>
                <a:gd name="T10" fmla="*/ 134 w 167"/>
                <a:gd name="T11" fmla="*/ 42 h 257"/>
                <a:gd name="T12" fmla="*/ 128 w 167"/>
                <a:gd name="T13" fmla="*/ 32 h 257"/>
                <a:gd name="T14" fmla="*/ 118 w 167"/>
                <a:gd name="T15" fmla="*/ 25 h 257"/>
                <a:gd name="T16" fmla="*/ 107 w 167"/>
                <a:gd name="T17" fmla="*/ 21 h 257"/>
                <a:gd name="T18" fmla="*/ 93 w 167"/>
                <a:gd name="T19" fmla="*/ 18 h 257"/>
                <a:gd name="T20" fmla="*/ 78 w 167"/>
                <a:gd name="T21" fmla="*/ 17 h 257"/>
                <a:gd name="T22" fmla="*/ 78 w 167"/>
                <a:gd name="T23" fmla="*/ 17 h 257"/>
                <a:gd name="T24" fmla="*/ 63 w 167"/>
                <a:gd name="T25" fmla="*/ 18 h 257"/>
                <a:gd name="T26" fmla="*/ 50 w 167"/>
                <a:gd name="T27" fmla="*/ 20 h 257"/>
                <a:gd name="T28" fmla="*/ 37 w 167"/>
                <a:gd name="T29" fmla="*/ 23 h 257"/>
                <a:gd name="T30" fmla="*/ 25 w 167"/>
                <a:gd name="T31" fmla="*/ 27 h 257"/>
                <a:gd name="T32" fmla="*/ 25 w 167"/>
                <a:gd name="T33" fmla="*/ 257 h 257"/>
                <a:gd name="T34" fmla="*/ 0 w 167"/>
                <a:gd name="T35" fmla="*/ 257 h 257"/>
                <a:gd name="T36" fmla="*/ 0 w 167"/>
                <a:gd name="T37" fmla="*/ 17 h 257"/>
                <a:gd name="T38" fmla="*/ 0 w 167"/>
                <a:gd name="T39" fmla="*/ 17 h 257"/>
                <a:gd name="T40" fmla="*/ 17 w 167"/>
                <a:gd name="T41" fmla="*/ 10 h 257"/>
                <a:gd name="T42" fmla="*/ 36 w 167"/>
                <a:gd name="T43" fmla="*/ 5 h 257"/>
                <a:gd name="T44" fmla="*/ 57 w 167"/>
                <a:gd name="T45" fmla="*/ 2 h 257"/>
                <a:gd name="T46" fmla="*/ 78 w 167"/>
                <a:gd name="T47" fmla="*/ 0 h 257"/>
                <a:gd name="T48" fmla="*/ 78 w 167"/>
                <a:gd name="T49" fmla="*/ 0 h 257"/>
                <a:gd name="T50" fmla="*/ 99 w 167"/>
                <a:gd name="T51" fmla="*/ 2 h 257"/>
                <a:gd name="T52" fmla="*/ 118 w 167"/>
                <a:gd name="T53" fmla="*/ 6 h 257"/>
                <a:gd name="T54" fmla="*/ 125 w 167"/>
                <a:gd name="T55" fmla="*/ 9 h 257"/>
                <a:gd name="T56" fmla="*/ 134 w 167"/>
                <a:gd name="T57" fmla="*/ 12 h 257"/>
                <a:gd name="T58" fmla="*/ 139 w 167"/>
                <a:gd name="T59" fmla="*/ 16 h 257"/>
                <a:gd name="T60" fmla="*/ 146 w 167"/>
                <a:gd name="T61" fmla="*/ 21 h 257"/>
                <a:gd name="T62" fmla="*/ 150 w 167"/>
                <a:gd name="T63" fmla="*/ 27 h 257"/>
                <a:gd name="T64" fmla="*/ 156 w 167"/>
                <a:gd name="T65" fmla="*/ 32 h 257"/>
                <a:gd name="T66" fmla="*/ 159 w 167"/>
                <a:gd name="T67" fmla="*/ 39 h 257"/>
                <a:gd name="T68" fmla="*/ 162 w 167"/>
                <a:gd name="T69" fmla="*/ 46 h 257"/>
                <a:gd name="T70" fmla="*/ 166 w 167"/>
                <a:gd name="T71" fmla="*/ 63 h 257"/>
                <a:gd name="T72" fmla="*/ 167 w 167"/>
                <a:gd name="T73" fmla="*/ 81 h 257"/>
                <a:gd name="T74" fmla="*/ 167 w 167"/>
                <a:gd name="T75" fmla="*/ 257 h 257"/>
                <a:gd name="T76" fmla="*/ 142 w 167"/>
                <a:gd name="T77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7" h="257">
                  <a:moveTo>
                    <a:pt x="142" y="257"/>
                  </a:moveTo>
                  <a:lnTo>
                    <a:pt x="142" y="81"/>
                  </a:lnTo>
                  <a:lnTo>
                    <a:pt x="142" y="81"/>
                  </a:lnTo>
                  <a:lnTo>
                    <a:pt x="141" y="66"/>
                  </a:lnTo>
                  <a:lnTo>
                    <a:pt x="139" y="53"/>
                  </a:lnTo>
                  <a:lnTo>
                    <a:pt x="134" y="42"/>
                  </a:lnTo>
                  <a:lnTo>
                    <a:pt x="128" y="32"/>
                  </a:lnTo>
                  <a:lnTo>
                    <a:pt x="118" y="25"/>
                  </a:lnTo>
                  <a:lnTo>
                    <a:pt x="107" y="21"/>
                  </a:lnTo>
                  <a:lnTo>
                    <a:pt x="93" y="18"/>
                  </a:lnTo>
                  <a:lnTo>
                    <a:pt x="78" y="17"/>
                  </a:lnTo>
                  <a:lnTo>
                    <a:pt x="78" y="17"/>
                  </a:lnTo>
                  <a:lnTo>
                    <a:pt x="63" y="18"/>
                  </a:lnTo>
                  <a:lnTo>
                    <a:pt x="50" y="20"/>
                  </a:lnTo>
                  <a:lnTo>
                    <a:pt x="37" y="23"/>
                  </a:lnTo>
                  <a:lnTo>
                    <a:pt x="25" y="27"/>
                  </a:lnTo>
                  <a:lnTo>
                    <a:pt x="25" y="257"/>
                  </a:lnTo>
                  <a:lnTo>
                    <a:pt x="0" y="25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7" y="10"/>
                  </a:lnTo>
                  <a:lnTo>
                    <a:pt x="36" y="5"/>
                  </a:lnTo>
                  <a:lnTo>
                    <a:pt x="57" y="2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9" y="2"/>
                  </a:lnTo>
                  <a:lnTo>
                    <a:pt x="118" y="6"/>
                  </a:lnTo>
                  <a:lnTo>
                    <a:pt x="125" y="9"/>
                  </a:lnTo>
                  <a:lnTo>
                    <a:pt x="134" y="12"/>
                  </a:lnTo>
                  <a:lnTo>
                    <a:pt x="139" y="16"/>
                  </a:lnTo>
                  <a:lnTo>
                    <a:pt x="146" y="21"/>
                  </a:lnTo>
                  <a:lnTo>
                    <a:pt x="150" y="27"/>
                  </a:lnTo>
                  <a:lnTo>
                    <a:pt x="156" y="32"/>
                  </a:lnTo>
                  <a:lnTo>
                    <a:pt x="159" y="39"/>
                  </a:lnTo>
                  <a:lnTo>
                    <a:pt x="162" y="46"/>
                  </a:lnTo>
                  <a:lnTo>
                    <a:pt x="166" y="63"/>
                  </a:lnTo>
                  <a:lnTo>
                    <a:pt x="167" y="81"/>
                  </a:lnTo>
                  <a:lnTo>
                    <a:pt x="167" y="257"/>
                  </a:lnTo>
                  <a:lnTo>
                    <a:pt x="142" y="2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</p:grpSp>
    </p:spTree>
    <p:extLst>
      <p:ext uri="{BB962C8B-B14F-4D97-AF65-F5344CB8AC3E}">
        <p14:creationId xmlns:p14="http://schemas.microsoft.com/office/powerpoint/2010/main" val="33007069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- Impu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>
            <a:extLst>
              <a:ext uri="{FF2B5EF4-FFF2-40B4-BE49-F238E27FC236}">
                <a16:creationId xmlns:a16="http://schemas.microsoft.com/office/drawing/2014/main" id="{F3758341-EB10-49E9-A942-1023E545026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567397" y="926747"/>
            <a:ext cx="10385696" cy="4626681"/>
            <a:chOff x="-526" y="341"/>
            <a:chExt cx="7576" cy="3375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A26DB946-C731-4172-8751-D7193F93C09B}"/>
                </a:ext>
              </a:extLst>
            </p:cNvPr>
            <p:cNvSpPr>
              <a:spLocks noChangeArrowheads="1" noTextEdit="1"/>
            </p:cNvSpPr>
            <p:nvPr/>
          </p:nvSpPr>
          <p:spPr bwMode="auto">
            <a:xfrm>
              <a:off x="-526" y="341"/>
              <a:ext cx="7576" cy="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F181181-6353-481F-B2DF-DDF2DC8B9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" y="2058"/>
              <a:ext cx="163" cy="163"/>
            </a:xfrm>
            <a:custGeom>
              <a:avLst/>
              <a:gdLst>
                <a:gd name="T0" fmla="*/ 163 w 163"/>
                <a:gd name="T1" fmla="*/ 82 h 163"/>
                <a:gd name="T2" fmla="*/ 163 w 163"/>
                <a:gd name="T3" fmla="*/ 82 h 163"/>
                <a:gd name="T4" fmla="*/ 163 w 163"/>
                <a:gd name="T5" fmla="*/ 73 h 163"/>
                <a:gd name="T6" fmla="*/ 162 w 163"/>
                <a:gd name="T7" fmla="*/ 66 h 163"/>
                <a:gd name="T8" fmla="*/ 161 w 163"/>
                <a:gd name="T9" fmla="*/ 58 h 163"/>
                <a:gd name="T10" fmla="*/ 157 w 163"/>
                <a:gd name="T11" fmla="*/ 50 h 163"/>
                <a:gd name="T12" fmla="*/ 154 w 163"/>
                <a:gd name="T13" fmla="*/ 43 h 163"/>
                <a:gd name="T14" fmla="*/ 149 w 163"/>
                <a:gd name="T15" fmla="*/ 36 h 163"/>
                <a:gd name="T16" fmla="*/ 140 w 163"/>
                <a:gd name="T17" fmla="*/ 23 h 163"/>
                <a:gd name="T18" fmla="*/ 127 w 163"/>
                <a:gd name="T19" fmla="*/ 14 h 163"/>
                <a:gd name="T20" fmla="*/ 121 w 163"/>
                <a:gd name="T21" fmla="*/ 9 h 163"/>
                <a:gd name="T22" fmla="*/ 113 w 163"/>
                <a:gd name="T23" fmla="*/ 7 h 163"/>
                <a:gd name="T24" fmla="*/ 107 w 163"/>
                <a:gd name="T25" fmla="*/ 4 h 163"/>
                <a:gd name="T26" fmla="*/ 98 w 163"/>
                <a:gd name="T27" fmla="*/ 1 h 163"/>
                <a:gd name="T28" fmla="*/ 90 w 163"/>
                <a:gd name="T29" fmla="*/ 0 h 163"/>
                <a:gd name="T30" fmla="*/ 83 w 163"/>
                <a:gd name="T31" fmla="*/ 0 h 163"/>
                <a:gd name="T32" fmla="*/ 83 w 163"/>
                <a:gd name="T33" fmla="*/ 0 h 163"/>
                <a:gd name="T34" fmla="*/ 74 w 163"/>
                <a:gd name="T35" fmla="*/ 0 h 163"/>
                <a:gd name="T36" fmla="*/ 66 w 163"/>
                <a:gd name="T37" fmla="*/ 1 h 163"/>
                <a:gd name="T38" fmla="*/ 58 w 163"/>
                <a:gd name="T39" fmla="*/ 4 h 163"/>
                <a:gd name="T40" fmla="*/ 50 w 163"/>
                <a:gd name="T41" fmla="*/ 7 h 163"/>
                <a:gd name="T42" fmla="*/ 43 w 163"/>
                <a:gd name="T43" fmla="*/ 9 h 163"/>
                <a:gd name="T44" fmla="*/ 36 w 163"/>
                <a:gd name="T45" fmla="*/ 14 h 163"/>
                <a:gd name="T46" fmla="*/ 23 w 163"/>
                <a:gd name="T47" fmla="*/ 23 h 163"/>
                <a:gd name="T48" fmla="*/ 15 w 163"/>
                <a:gd name="T49" fmla="*/ 36 h 163"/>
                <a:gd name="T50" fmla="*/ 11 w 163"/>
                <a:gd name="T51" fmla="*/ 43 h 163"/>
                <a:gd name="T52" fmla="*/ 7 w 163"/>
                <a:gd name="T53" fmla="*/ 50 h 163"/>
                <a:gd name="T54" fmla="*/ 4 w 163"/>
                <a:gd name="T55" fmla="*/ 58 h 163"/>
                <a:gd name="T56" fmla="*/ 2 w 163"/>
                <a:gd name="T57" fmla="*/ 66 h 163"/>
                <a:gd name="T58" fmla="*/ 0 w 163"/>
                <a:gd name="T59" fmla="*/ 73 h 163"/>
                <a:gd name="T60" fmla="*/ 0 w 163"/>
                <a:gd name="T61" fmla="*/ 82 h 163"/>
                <a:gd name="T62" fmla="*/ 0 w 163"/>
                <a:gd name="T63" fmla="*/ 82 h 163"/>
                <a:gd name="T64" fmla="*/ 0 w 163"/>
                <a:gd name="T65" fmla="*/ 90 h 163"/>
                <a:gd name="T66" fmla="*/ 2 w 163"/>
                <a:gd name="T67" fmla="*/ 98 h 163"/>
                <a:gd name="T68" fmla="*/ 4 w 163"/>
                <a:gd name="T69" fmla="*/ 107 h 163"/>
                <a:gd name="T70" fmla="*/ 7 w 163"/>
                <a:gd name="T71" fmla="*/ 113 h 163"/>
                <a:gd name="T72" fmla="*/ 11 w 163"/>
                <a:gd name="T73" fmla="*/ 121 h 163"/>
                <a:gd name="T74" fmla="*/ 15 w 163"/>
                <a:gd name="T75" fmla="*/ 127 h 163"/>
                <a:gd name="T76" fmla="*/ 23 w 163"/>
                <a:gd name="T77" fmla="*/ 140 h 163"/>
                <a:gd name="T78" fmla="*/ 36 w 163"/>
                <a:gd name="T79" fmla="*/ 149 h 163"/>
                <a:gd name="T80" fmla="*/ 43 w 163"/>
                <a:gd name="T81" fmla="*/ 154 h 163"/>
                <a:gd name="T82" fmla="*/ 50 w 163"/>
                <a:gd name="T83" fmla="*/ 157 h 163"/>
                <a:gd name="T84" fmla="*/ 58 w 163"/>
                <a:gd name="T85" fmla="*/ 159 h 163"/>
                <a:gd name="T86" fmla="*/ 66 w 163"/>
                <a:gd name="T87" fmla="*/ 162 h 163"/>
                <a:gd name="T88" fmla="*/ 74 w 163"/>
                <a:gd name="T89" fmla="*/ 163 h 163"/>
                <a:gd name="T90" fmla="*/ 83 w 163"/>
                <a:gd name="T91" fmla="*/ 163 h 163"/>
                <a:gd name="T92" fmla="*/ 83 w 163"/>
                <a:gd name="T93" fmla="*/ 163 h 163"/>
                <a:gd name="T94" fmla="*/ 90 w 163"/>
                <a:gd name="T95" fmla="*/ 163 h 163"/>
                <a:gd name="T96" fmla="*/ 98 w 163"/>
                <a:gd name="T97" fmla="*/ 162 h 163"/>
                <a:gd name="T98" fmla="*/ 107 w 163"/>
                <a:gd name="T99" fmla="*/ 159 h 163"/>
                <a:gd name="T100" fmla="*/ 113 w 163"/>
                <a:gd name="T101" fmla="*/ 157 h 163"/>
                <a:gd name="T102" fmla="*/ 121 w 163"/>
                <a:gd name="T103" fmla="*/ 154 h 163"/>
                <a:gd name="T104" fmla="*/ 127 w 163"/>
                <a:gd name="T105" fmla="*/ 149 h 163"/>
                <a:gd name="T106" fmla="*/ 140 w 163"/>
                <a:gd name="T107" fmla="*/ 140 h 163"/>
                <a:gd name="T108" fmla="*/ 149 w 163"/>
                <a:gd name="T109" fmla="*/ 127 h 163"/>
                <a:gd name="T110" fmla="*/ 154 w 163"/>
                <a:gd name="T111" fmla="*/ 121 h 163"/>
                <a:gd name="T112" fmla="*/ 157 w 163"/>
                <a:gd name="T113" fmla="*/ 113 h 163"/>
                <a:gd name="T114" fmla="*/ 161 w 163"/>
                <a:gd name="T115" fmla="*/ 107 h 163"/>
                <a:gd name="T116" fmla="*/ 162 w 163"/>
                <a:gd name="T117" fmla="*/ 98 h 163"/>
                <a:gd name="T118" fmla="*/ 163 w 163"/>
                <a:gd name="T119" fmla="*/ 90 h 163"/>
                <a:gd name="T120" fmla="*/ 163 w 163"/>
                <a:gd name="T121" fmla="*/ 82 h 163"/>
                <a:gd name="T122" fmla="*/ 163 w 163"/>
                <a:gd name="T123" fmla="*/ 8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3" h="163">
                  <a:moveTo>
                    <a:pt x="163" y="82"/>
                  </a:moveTo>
                  <a:lnTo>
                    <a:pt x="163" y="82"/>
                  </a:lnTo>
                  <a:lnTo>
                    <a:pt x="163" y="73"/>
                  </a:lnTo>
                  <a:lnTo>
                    <a:pt x="162" y="66"/>
                  </a:lnTo>
                  <a:lnTo>
                    <a:pt x="161" y="58"/>
                  </a:lnTo>
                  <a:lnTo>
                    <a:pt x="157" y="50"/>
                  </a:lnTo>
                  <a:lnTo>
                    <a:pt x="154" y="43"/>
                  </a:lnTo>
                  <a:lnTo>
                    <a:pt x="149" y="36"/>
                  </a:lnTo>
                  <a:lnTo>
                    <a:pt x="140" y="23"/>
                  </a:lnTo>
                  <a:lnTo>
                    <a:pt x="127" y="14"/>
                  </a:lnTo>
                  <a:lnTo>
                    <a:pt x="121" y="9"/>
                  </a:lnTo>
                  <a:lnTo>
                    <a:pt x="113" y="7"/>
                  </a:lnTo>
                  <a:lnTo>
                    <a:pt x="107" y="4"/>
                  </a:lnTo>
                  <a:lnTo>
                    <a:pt x="98" y="1"/>
                  </a:lnTo>
                  <a:lnTo>
                    <a:pt x="90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4" y="0"/>
                  </a:lnTo>
                  <a:lnTo>
                    <a:pt x="66" y="1"/>
                  </a:lnTo>
                  <a:lnTo>
                    <a:pt x="58" y="4"/>
                  </a:lnTo>
                  <a:lnTo>
                    <a:pt x="50" y="7"/>
                  </a:lnTo>
                  <a:lnTo>
                    <a:pt x="43" y="9"/>
                  </a:lnTo>
                  <a:lnTo>
                    <a:pt x="36" y="14"/>
                  </a:lnTo>
                  <a:lnTo>
                    <a:pt x="23" y="23"/>
                  </a:lnTo>
                  <a:lnTo>
                    <a:pt x="15" y="36"/>
                  </a:lnTo>
                  <a:lnTo>
                    <a:pt x="11" y="43"/>
                  </a:lnTo>
                  <a:lnTo>
                    <a:pt x="7" y="50"/>
                  </a:lnTo>
                  <a:lnTo>
                    <a:pt x="4" y="58"/>
                  </a:lnTo>
                  <a:lnTo>
                    <a:pt x="2" y="66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90"/>
                  </a:lnTo>
                  <a:lnTo>
                    <a:pt x="2" y="98"/>
                  </a:lnTo>
                  <a:lnTo>
                    <a:pt x="4" y="107"/>
                  </a:lnTo>
                  <a:lnTo>
                    <a:pt x="7" y="113"/>
                  </a:lnTo>
                  <a:lnTo>
                    <a:pt x="11" y="121"/>
                  </a:lnTo>
                  <a:lnTo>
                    <a:pt x="15" y="127"/>
                  </a:lnTo>
                  <a:lnTo>
                    <a:pt x="23" y="140"/>
                  </a:lnTo>
                  <a:lnTo>
                    <a:pt x="36" y="149"/>
                  </a:lnTo>
                  <a:lnTo>
                    <a:pt x="43" y="154"/>
                  </a:lnTo>
                  <a:lnTo>
                    <a:pt x="50" y="157"/>
                  </a:lnTo>
                  <a:lnTo>
                    <a:pt x="58" y="159"/>
                  </a:lnTo>
                  <a:lnTo>
                    <a:pt x="66" y="162"/>
                  </a:lnTo>
                  <a:lnTo>
                    <a:pt x="74" y="163"/>
                  </a:lnTo>
                  <a:lnTo>
                    <a:pt x="83" y="163"/>
                  </a:lnTo>
                  <a:lnTo>
                    <a:pt x="83" y="163"/>
                  </a:lnTo>
                  <a:lnTo>
                    <a:pt x="90" y="163"/>
                  </a:lnTo>
                  <a:lnTo>
                    <a:pt x="98" y="162"/>
                  </a:lnTo>
                  <a:lnTo>
                    <a:pt x="107" y="159"/>
                  </a:lnTo>
                  <a:lnTo>
                    <a:pt x="113" y="157"/>
                  </a:lnTo>
                  <a:lnTo>
                    <a:pt x="121" y="154"/>
                  </a:lnTo>
                  <a:lnTo>
                    <a:pt x="127" y="149"/>
                  </a:lnTo>
                  <a:lnTo>
                    <a:pt x="140" y="140"/>
                  </a:lnTo>
                  <a:lnTo>
                    <a:pt x="149" y="127"/>
                  </a:lnTo>
                  <a:lnTo>
                    <a:pt x="154" y="121"/>
                  </a:lnTo>
                  <a:lnTo>
                    <a:pt x="157" y="113"/>
                  </a:lnTo>
                  <a:lnTo>
                    <a:pt x="161" y="107"/>
                  </a:lnTo>
                  <a:lnTo>
                    <a:pt x="162" y="98"/>
                  </a:lnTo>
                  <a:lnTo>
                    <a:pt x="163" y="90"/>
                  </a:lnTo>
                  <a:lnTo>
                    <a:pt x="163" y="82"/>
                  </a:lnTo>
                  <a:lnTo>
                    <a:pt x="163" y="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331B08F-490C-4762-B637-0E8A15670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" y="2079"/>
              <a:ext cx="124" cy="122"/>
            </a:xfrm>
            <a:custGeom>
              <a:avLst/>
              <a:gdLst>
                <a:gd name="T0" fmla="*/ 124 w 124"/>
                <a:gd name="T1" fmla="*/ 61 h 122"/>
                <a:gd name="T2" fmla="*/ 124 w 124"/>
                <a:gd name="T3" fmla="*/ 61 h 122"/>
                <a:gd name="T4" fmla="*/ 122 w 124"/>
                <a:gd name="T5" fmla="*/ 48 h 122"/>
                <a:gd name="T6" fmla="*/ 119 w 124"/>
                <a:gd name="T7" fmla="*/ 37 h 122"/>
                <a:gd name="T8" fmla="*/ 112 w 124"/>
                <a:gd name="T9" fmla="*/ 27 h 122"/>
                <a:gd name="T10" fmla="*/ 106 w 124"/>
                <a:gd name="T11" fmla="*/ 18 h 122"/>
                <a:gd name="T12" fmla="*/ 95 w 124"/>
                <a:gd name="T13" fmla="*/ 10 h 122"/>
                <a:gd name="T14" fmla="*/ 85 w 124"/>
                <a:gd name="T15" fmla="*/ 4 h 122"/>
                <a:gd name="T16" fmla="*/ 74 w 124"/>
                <a:gd name="T17" fmla="*/ 1 h 122"/>
                <a:gd name="T18" fmla="*/ 62 w 124"/>
                <a:gd name="T19" fmla="*/ 0 h 122"/>
                <a:gd name="T20" fmla="*/ 62 w 124"/>
                <a:gd name="T21" fmla="*/ 0 h 122"/>
                <a:gd name="T22" fmla="*/ 49 w 124"/>
                <a:gd name="T23" fmla="*/ 1 h 122"/>
                <a:gd name="T24" fmla="*/ 38 w 124"/>
                <a:gd name="T25" fmla="*/ 4 h 122"/>
                <a:gd name="T26" fmla="*/ 27 w 124"/>
                <a:gd name="T27" fmla="*/ 10 h 122"/>
                <a:gd name="T28" fmla="*/ 18 w 124"/>
                <a:gd name="T29" fmla="*/ 18 h 122"/>
                <a:gd name="T30" fmla="*/ 11 w 124"/>
                <a:gd name="T31" fmla="*/ 27 h 122"/>
                <a:gd name="T32" fmla="*/ 6 w 124"/>
                <a:gd name="T33" fmla="*/ 37 h 122"/>
                <a:gd name="T34" fmla="*/ 2 w 124"/>
                <a:gd name="T35" fmla="*/ 48 h 122"/>
                <a:gd name="T36" fmla="*/ 0 w 124"/>
                <a:gd name="T37" fmla="*/ 61 h 122"/>
                <a:gd name="T38" fmla="*/ 0 w 124"/>
                <a:gd name="T39" fmla="*/ 61 h 122"/>
                <a:gd name="T40" fmla="*/ 2 w 124"/>
                <a:gd name="T41" fmla="*/ 73 h 122"/>
                <a:gd name="T42" fmla="*/ 6 w 124"/>
                <a:gd name="T43" fmla="*/ 84 h 122"/>
                <a:gd name="T44" fmla="*/ 11 w 124"/>
                <a:gd name="T45" fmla="*/ 95 h 122"/>
                <a:gd name="T46" fmla="*/ 18 w 124"/>
                <a:gd name="T47" fmla="*/ 104 h 122"/>
                <a:gd name="T48" fmla="*/ 27 w 124"/>
                <a:gd name="T49" fmla="*/ 111 h 122"/>
                <a:gd name="T50" fmla="*/ 38 w 124"/>
                <a:gd name="T51" fmla="*/ 118 h 122"/>
                <a:gd name="T52" fmla="*/ 49 w 124"/>
                <a:gd name="T53" fmla="*/ 120 h 122"/>
                <a:gd name="T54" fmla="*/ 62 w 124"/>
                <a:gd name="T55" fmla="*/ 122 h 122"/>
                <a:gd name="T56" fmla="*/ 62 w 124"/>
                <a:gd name="T57" fmla="*/ 122 h 122"/>
                <a:gd name="T58" fmla="*/ 74 w 124"/>
                <a:gd name="T59" fmla="*/ 120 h 122"/>
                <a:gd name="T60" fmla="*/ 85 w 124"/>
                <a:gd name="T61" fmla="*/ 118 h 122"/>
                <a:gd name="T62" fmla="*/ 95 w 124"/>
                <a:gd name="T63" fmla="*/ 111 h 122"/>
                <a:gd name="T64" fmla="*/ 106 w 124"/>
                <a:gd name="T65" fmla="*/ 104 h 122"/>
                <a:gd name="T66" fmla="*/ 112 w 124"/>
                <a:gd name="T67" fmla="*/ 95 h 122"/>
                <a:gd name="T68" fmla="*/ 119 w 124"/>
                <a:gd name="T69" fmla="*/ 84 h 122"/>
                <a:gd name="T70" fmla="*/ 122 w 124"/>
                <a:gd name="T71" fmla="*/ 73 h 122"/>
                <a:gd name="T72" fmla="*/ 124 w 124"/>
                <a:gd name="T73" fmla="*/ 61 h 122"/>
                <a:gd name="T74" fmla="*/ 124 w 124"/>
                <a:gd name="T75" fmla="*/ 6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122">
                  <a:moveTo>
                    <a:pt x="124" y="61"/>
                  </a:moveTo>
                  <a:lnTo>
                    <a:pt x="124" y="61"/>
                  </a:lnTo>
                  <a:lnTo>
                    <a:pt x="122" y="48"/>
                  </a:lnTo>
                  <a:lnTo>
                    <a:pt x="119" y="37"/>
                  </a:lnTo>
                  <a:lnTo>
                    <a:pt x="112" y="27"/>
                  </a:lnTo>
                  <a:lnTo>
                    <a:pt x="106" y="18"/>
                  </a:lnTo>
                  <a:lnTo>
                    <a:pt x="95" y="10"/>
                  </a:lnTo>
                  <a:lnTo>
                    <a:pt x="85" y="4"/>
                  </a:lnTo>
                  <a:lnTo>
                    <a:pt x="74" y="1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49" y="1"/>
                  </a:lnTo>
                  <a:lnTo>
                    <a:pt x="38" y="4"/>
                  </a:lnTo>
                  <a:lnTo>
                    <a:pt x="27" y="10"/>
                  </a:lnTo>
                  <a:lnTo>
                    <a:pt x="18" y="18"/>
                  </a:lnTo>
                  <a:lnTo>
                    <a:pt x="11" y="27"/>
                  </a:lnTo>
                  <a:lnTo>
                    <a:pt x="6" y="37"/>
                  </a:lnTo>
                  <a:lnTo>
                    <a:pt x="2" y="48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2" y="73"/>
                  </a:lnTo>
                  <a:lnTo>
                    <a:pt x="6" y="84"/>
                  </a:lnTo>
                  <a:lnTo>
                    <a:pt x="11" y="95"/>
                  </a:lnTo>
                  <a:lnTo>
                    <a:pt x="18" y="104"/>
                  </a:lnTo>
                  <a:lnTo>
                    <a:pt x="27" y="111"/>
                  </a:lnTo>
                  <a:lnTo>
                    <a:pt x="38" y="118"/>
                  </a:lnTo>
                  <a:lnTo>
                    <a:pt x="49" y="120"/>
                  </a:lnTo>
                  <a:lnTo>
                    <a:pt x="62" y="122"/>
                  </a:lnTo>
                  <a:lnTo>
                    <a:pt x="62" y="122"/>
                  </a:lnTo>
                  <a:lnTo>
                    <a:pt x="74" y="120"/>
                  </a:lnTo>
                  <a:lnTo>
                    <a:pt x="85" y="118"/>
                  </a:lnTo>
                  <a:lnTo>
                    <a:pt x="95" y="111"/>
                  </a:lnTo>
                  <a:lnTo>
                    <a:pt x="106" y="104"/>
                  </a:lnTo>
                  <a:lnTo>
                    <a:pt x="112" y="95"/>
                  </a:lnTo>
                  <a:lnTo>
                    <a:pt x="119" y="84"/>
                  </a:lnTo>
                  <a:lnTo>
                    <a:pt x="122" y="73"/>
                  </a:lnTo>
                  <a:lnTo>
                    <a:pt x="124" y="61"/>
                  </a:lnTo>
                  <a:lnTo>
                    <a:pt x="124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418241F-471F-482D-B51B-347567027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3" y="2099"/>
              <a:ext cx="82" cy="81"/>
            </a:xfrm>
            <a:custGeom>
              <a:avLst/>
              <a:gdLst>
                <a:gd name="T0" fmla="*/ 82 w 82"/>
                <a:gd name="T1" fmla="*/ 41 h 81"/>
                <a:gd name="T2" fmla="*/ 82 w 82"/>
                <a:gd name="T3" fmla="*/ 41 h 81"/>
                <a:gd name="T4" fmla="*/ 81 w 82"/>
                <a:gd name="T5" fmla="*/ 32 h 81"/>
                <a:gd name="T6" fmla="*/ 78 w 82"/>
                <a:gd name="T7" fmla="*/ 25 h 81"/>
                <a:gd name="T8" fmla="*/ 75 w 82"/>
                <a:gd name="T9" fmla="*/ 18 h 81"/>
                <a:gd name="T10" fmla="*/ 69 w 82"/>
                <a:gd name="T11" fmla="*/ 12 h 81"/>
                <a:gd name="T12" fmla="*/ 64 w 82"/>
                <a:gd name="T13" fmla="*/ 7 h 81"/>
                <a:gd name="T14" fmla="*/ 57 w 82"/>
                <a:gd name="T15" fmla="*/ 3 h 81"/>
                <a:gd name="T16" fmla="*/ 49 w 82"/>
                <a:gd name="T17" fmla="*/ 0 h 81"/>
                <a:gd name="T18" fmla="*/ 41 w 82"/>
                <a:gd name="T19" fmla="*/ 0 h 81"/>
                <a:gd name="T20" fmla="*/ 41 w 82"/>
                <a:gd name="T21" fmla="*/ 0 h 81"/>
                <a:gd name="T22" fmla="*/ 32 w 82"/>
                <a:gd name="T23" fmla="*/ 0 h 81"/>
                <a:gd name="T24" fmla="*/ 25 w 82"/>
                <a:gd name="T25" fmla="*/ 3 h 81"/>
                <a:gd name="T26" fmla="*/ 18 w 82"/>
                <a:gd name="T27" fmla="*/ 7 h 81"/>
                <a:gd name="T28" fmla="*/ 12 w 82"/>
                <a:gd name="T29" fmla="*/ 12 h 81"/>
                <a:gd name="T30" fmla="*/ 7 w 82"/>
                <a:gd name="T31" fmla="*/ 18 h 81"/>
                <a:gd name="T32" fmla="*/ 3 w 82"/>
                <a:gd name="T33" fmla="*/ 25 h 81"/>
                <a:gd name="T34" fmla="*/ 0 w 82"/>
                <a:gd name="T35" fmla="*/ 32 h 81"/>
                <a:gd name="T36" fmla="*/ 0 w 82"/>
                <a:gd name="T37" fmla="*/ 41 h 81"/>
                <a:gd name="T38" fmla="*/ 0 w 82"/>
                <a:gd name="T39" fmla="*/ 41 h 81"/>
                <a:gd name="T40" fmla="*/ 0 w 82"/>
                <a:gd name="T41" fmla="*/ 49 h 81"/>
                <a:gd name="T42" fmla="*/ 3 w 82"/>
                <a:gd name="T43" fmla="*/ 57 h 81"/>
                <a:gd name="T44" fmla="*/ 7 w 82"/>
                <a:gd name="T45" fmla="*/ 63 h 81"/>
                <a:gd name="T46" fmla="*/ 12 w 82"/>
                <a:gd name="T47" fmla="*/ 70 h 81"/>
                <a:gd name="T48" fmla="*/ 18 w 82"/>
                <a:gd name="T49" fmla="*/ 75 h 81"/>
                <a:gd name="T50" fmla="*/ 25 w 82"/>
                <a:gd name="T51" fmla="*/ 78 h 81"/>
                <a:gd name="T52" fmla="*/ 32 w 82"/>
                <a:gd name="T53" fmla="*/ 81 h 81"/>
                <a:gd name="T54" fmla="*/ 41 w 82"/>
                <a:gd name="T55" fmla="*/ 81 h 81"/>
                <a:gd name="T56" fmla="*/ 41 w 82"/>
                <a:gd name="T57" fmla="*/ 81 h 81"/>
                <a:gd name="T58" fmla="*/ 49 w 82"/>
                <a:gd name="T59" fmla="*/ 81 h 81"/>
                <a:gd name="T60" fmla="*/ 57 w 82"/>
                <a:gd name="T61" fmla="*/ 78 h 81"/>
                <a:gd name="T62" fmla="*/ 64 w 82"/>
                <a:gd name="T63" fmla="*/ 75 h 81"/>
                <a:gd name="T64" fmla="*/ 69 w 82"/>
                <a:gd name="T65" fmla="*/ 70 h 81"/>
                <a:gd name="T66" fmla="*/ 75 w 82"/>
                <a:gd name="T67" fmla="*/ 63 h 81"/>
                <a:gd name="T68" fmla="*/ 78 w 82"/>
                <a:gd name="T69" fmla="*/ 57 h 81"/>
                <a:gd name="T70" fmla="*/ 81 w 82"/>
                <a:gd name="T71" fmla="*/ 49 h 81"/>
                <a:gd name="T72" fmla="*/ 82 w 82"/>
                <a:gd name="T73" fmla="*/ 41 h 81"/>
                <a:gd name="T74" fmla="*/ 82 w 82"/>
                <a:gd name="T75" fmla="*/ 4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81">
                  <a:moveTo>
                    <a:pt x="82" y="41"/>
                  </a:moveTo>
                  <a:lnTo>
                    <a:pt x="82" y="41"/>
                  </a:lnTo>
                  <a:lnTo>
                    <a:pt x="81" y="32"/>
                  </a:lnTo>
                  <a:lnTo>
                    <a:pt x="78" y="25"/>
                  </a:lnTo>
                  <a:lnTo>
                    <a:pt x="75" y="18"/>
                  </a:lnTo>
                  <a:lnTo>
                    <a:pt x="69" y="12"/>
                  </a:lnTo>
                  <a:lnTo>
                    <a:pt x="64" y="7"/>
                  </a:lnTo>
                  <a:lnTo>
                    <a:pt x="57" y="3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32" y="0"/>
                  </a:lnTo>
                  <a:lnTo>
                    <a:pt x="25" y="3"/>
                  </a:lnTo>
                  <a:lnTo>
                    <a:pt x="18" y="7"/>
                  </a:lnTo>
                  <a:lnTo>
                    <a:pt x="12" y="12"/>
                  </a:lnTo>
                  <a:lnTo>
                    <a:pt x="7" y="18"/>
                  </a:lnTo>
                  <a:lnTo>
                    <a:pt x="3" y="25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9"/>
                  </a:lnTo>
                  <a:lnTo>
                    <a:pt x="3" y="57"/>
                  </a:lnTo>
                  <a:lnTo>
                    <a:pt x="7" y="63"/>
                  </a:lnTo>
                  <a:lnTo>
                    <a:pt x="12" y="70"/>
                  </a:lnTo>
                  <a:lnTo>
                    <a:pt x="18" y="75"/>
                  </a:lnTo>
                  <a:lnTo>
                    <a:pt x="25" y="78"/>
                  </a:lnTo>
                  <a:lnTo>
                    <a:pt x="32" y="81"/>
                  </a:lnTo>
                  <a:lnTo>
                    <a:pt x="41" y="81"/>
                  </a:lnTo>
                  <a:lnTo>
                    <a:pt x="41" y="81"/>
                  </a:lnTo>
                  <a:lnTo>
                    <a:pt x="49" y="81"/>
                  </a:lnTo>
                  <a:lnTo>
                    <a:pt x="57" y="78"/>
                  </a:lnTo>
                  <a:lnTo>
                    <a:pt x="64" y="75"/>
                  </a:lnTo>
                  <a:lnTo>
                    <a:pt x="69" y="70"/>
                  </a:lnTo>
                  <a:lnTo>
                    <a:pt x="75" y="63"/>
                  </a:lnTo>
                  <a:lnTo>
                    <a:pt x="78" y="57"/>
                  </a:lnTo>
                  <a:lnTo>
                    <a:pt x="81" y="49"/>
                  </a:lnTo>
                  <a:lnTo>
                    <a:pt x="82" y="41"/>
                  </a:lnTo>
                  <a:lnTo>
                    <a:pt x="82" y="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5E512201-0C32-4BB4-A182-C518EE2C1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" y="2276"/>
              <a:ext cx="163" cy="163"/>
            </a:xfrm>
            <a:custGeom>
              <a:avLst/>
              <a:gdLst>
                <a:gd name="T0" fmla="*/ 163 w 163"/>
                <a:gd name="T1" fmla="*/ 82 h 163"/>
                <a:gd name="T2" fmla="*/ 163 w 163"/>
                <a:gd name="T3" fmla="*/ 82 h 163"/>
                <a:gd name="T4" fmla="*/ 163 w 163"/>
                <a:gd name="T5" fmla="*/ 73 h 163"/>
                <a:gd name="T6" fmla="*/ 162 w 163"/>
                <a:gd name="T7" fmla="*/ 66 h 163"/>
                <a:gd name="T8" fmla="*/ 161 w 163"/>
                <a:gd name="T9" fmla="*/ 58 h 163"/>
                <a:gd name="T10" fmla="*/ 157 w 163"/>
                <a:gd name="T11" fmla="*/ 50 h 163"/>
                <a:gd name="T12" fmla="*/ 154 w 163"/>
                <a:gd name="T13" fmla="*/ 43 h 163"/>
                <a:gd name="T14" fmla="*/ 149 w 163"/>
                <a:gd name="T15" fmla="*/ 36 h 163"/>
                <a:gd name="T16" fmla="*/ 140 w 163"/>
                <a:gd name="T17" fmla="*/ 23 h 163"/>
                <a:gd name="T18" fmla="*/ 127 w 163"/>
                <a:gd name="T19" fmla="*/ 14 h 163"/>
                <a:gd name="T20" fmla="*/ 121 w 163"/>
                <a:gd name="T21" fmla="*/ 9 h 163"/>
                <a:gd name="T22" fmla="*/ 113 w 163"/>
                <a:gd name="T23" fmla="*/ 7 h 163"/>
                <a:gd name="T24" fmla="*/ 107 w 163"/>
                <a:gd name="T25" fmla="*/ 4 h 163"/>
                <a:gd name="T26" fmla="*/ 98 w 163"/>
                <a:gd name="T27" fmla="*/ 2 h 163"/>
                <a:gd name="T28" fmla="*/ 90 w 163"/>
                <a:gd name="T29" fmla="*/ 0 h 163"/>
                <a:gd name="T30" fmla="*/ 83 w 163"/>
                <a:gd name="T31" fmla="*/ 0 h 163"/>
                <a:gd name="T32" fmla="*/ 83 w 163"/>
                <a:gd name="T33" fmla="*/ 0 h 163"/>
                <a:gd name="T34" fmla="*/ 74 w 163"/>
                <a:gd name="T35" fmla="*/ 0 h 163"/>
                <a:gd name="T36" fmla="*/ 66 w 163"/>
                <a:gd name="T37" fmla="*/ 2 h 163"/>
                <a:gd name="T38" fmla="*/ 58 w 163"/>
                <a:gd name="T39" fmla="*/ 4 h 163"/>
                <a:gd name="T40" fmla="*/ 50 w 163"/>
                <a:gd name="T41" fmla="*/ 7 h 163"/>
                <a:gd name="T42" fmla="*/ 43 w 163"/>
                <a:gd name="T43" fmla="*/ 9 h 163"/>
                <a:gd name="T44" fmla="*/ 36 w 163"/>
                <a:gd name="T45" fmla="*/ 14 h 163"/>
                <a:gd name="T46" fmla="*/ 23 w 163"/>
                <a:gd name="T47" fmla="*/ 23 h 163"/>
                <a:gd name="T48" fmla="*/ 15 w 163"/>
                <a:gd name="T49" fmla="*/ 36 h 163"/>
                <a:gd name="T50" fmla="*/ 11 w 163"/>
                <a:gd name="T51" fmla="*/ 43 h 163"/>
                <a:gd name="T52" fmla="*/ 7 w 163"/>
                <a:gd name="T53" fmla="*/ 50 h 163"/>
                <a:gd name="T54" fmla="*/ 4 w 163"/>
                <a:gd name="T55" fmla="*/ 58 h 163"/>
                <a:gd name="T56" fmla="*/ 2 w 163"/>
                <a:gd name="T57" fmla="*/ 66 h 163"/>
                <a:gd name="T58" fmla="*/ 0 w 163"/>
                <a:gd name="T59" fmla="*/ 73 h 163"/>
                <a:gd name="T60" fmla="*/ 0 w 163"/>
                <a:gd name="T61" fmla="*/ 82 h 163"/>
                <a:gd name="T62" fmla="*/ 0 w 163"/>
                <a:gd name="T63" fmla="*/ 82 h 163"/>
                <a:gd name="T64" fmla="*/ 0 w 163"/>
                <a:gd name="T65" fmla="*/ 90 h 163"/>
                <a:gd name="T66" fmla="*/ 2 w 163"/>
                <a:gd name="T67" fmla="*/ 98 h 163"/>
                <a:gd name="T68" fmla="*/ 4 w 163"/>
                <a:gd name="T69" fmla="*/ 107 h 163"/>
                <a:gd name="T70" fmla="*/ 7 w 163"/>
                <a:gd name="T71" fmla="*/ 113 h 163"/>
                <a:gd name="T72" fmla="*/ 11 w 163"/>
                <a:gd name="T73" fmla="*/ 121 h 163"/>
                <a:gd name="T74" fmla="*/ 15 w 163"/>
                <a:gd name="T75" fmla="*/ 127 h 163"/>
                <a:gd name="T76" fmla="*/ 23 w 163"/>
                <a:gd name="T77" fmla="*/ 140 h 163"/>
                <a:gd name="T78" fmla="*/ 36 w 163"/>
                <a:gd name="T79" fmla="*/ 149 h 163"/>
                <a:gd name="T80" fmla="*/ 43 w 163"/>
                <a:gd name="T81" fmla="*/ 154 h 163"/>
                <a:gd name="T82" fmla="*/ 50 w 163"/>
                <a:gd name="T83" fmla="*/ 157 h 163"/>
                <a:gd name="T84" fmla="*/ 58 w 163"/>
                <a:gd name="T85" fmla="*/ 159 h 163"/>
                <a:gd name="T86" fmla="*/ 66 w 163"/>
                <a:gd name="T87" fmla="*/ 162 h 163"/>
                <a:gd name="T88" fmla="*/ 74 w 163"/>
                <a:gd name="T89" fmla="*/ 163 h 163"/>
                <a:gd name="T90" fmla="*/ 83 w 163"/>
                <a:gd name="T91" fmla="*/ 163 h 163"/>
                <a:gd name="T92" fmla="*/ 83 w 163"/>
                <a:gd name="T93" fmla="*/ 163 h 163"/>
                <a:gd name="T94" fmla="*/ 90 w 163"/>
                <a:gd name="T95" fmla="*/ 163 h 163"/>
                <a:gd name="T96" fmla="*/ 98 w 163"/>
                <a:gd name="T97" fmla="*/ 162 h 163"/>
                <a:gd name="T98" fmla="*/ 107 w 163"/>
                <a:gd name="T99" fmla="*/ 159 h 163"/>
                <a:gd name="T100" fmla="*/ 113 w 163"/>
                <a:gd name="T101" fmla="*/ 157 h 163"/>
                <a:gd name="T102" fmla="*/ 121 w 163"/>
                <a:gd name="T103" fmla="*/ 154 h 163"/>
                <a:gd name="T104" fmla="*/ 127 w 163"/>
                <a:gd name="T105" fmla="*/ 149 h 163"/>
                <a:gd name="T106" fmla="*/ 140 w 163"/>
                <a:gd name="T107" fmla="*/ 140 h 163"/>
                <a:gd name="T108" fmla="*/ 149 w 163"/>
                <a:gd name="T109" fmla="*/ 127 h 163"/>
                <a:gd name="T110" fmla="*/ 154 w 163"/>
                <a:gd name="T111" fmla="*/ 121 h 163"/>
                <a:gd name="T112" fmla="*/ 157 w 163"/>
                <a:gd name="T113" fmla="*/ 113 h 163"/>
                <a:gd name="T114" fmla="*/ 161 w 163"/>
                <a:gd name="T115" fmla="*/ 107 h 163"/>
                <a:gd name="T116" fmla="*/ 162 w 163"/>
                <a:gd name="T117" fmla="*/ 98 h 163"/>
                <a:gd name="T118" fmla="*/ 163 w 163"/>
                <a:gd name="T119" fmla="*/ 90 h 163"/>
                <a:gd name="T120" fmla="*/ 163 w 163"/>
                <a:gd name="T121" fmla="*/ 82 h 163"/>
                <a:gd name="T122" fmla="*/ 163 w 163"/>
                <a:gd name="T123" fmla="*/ 8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3" h="163">
                  <a:moveTo>
                    <a:pt x="163" y="82"/>
                  </a:moveTo>
                  <a:lnTo>
                    <a:pt x="163" y="82"/>
                  </a:lnTo>
                  <a:lnTo>
                    <a:pt x="163" y="73"/>
                  </a:lnTo>
                  <a:lnTo>
                    <a:pt x="162" y="66"/>
                  </a:lnTo>
                  <a:lnTo>
                    <a:pt x="161" y="58"/>
                  </a:lnTo>
                  <a:lnTo>
                    <a:pt x="157" y="50"/>
                  </a:lnTo>
                  <a:lnTo>
                    <a:pt x="154" y="43"/>
                  </a:lnTo>
                  <a:lnTo>
                    <a:pt x="149" y="36"/>
                  </a:lnTo>
                  <a:lnTo>
                    <a:pt x="140" y="23"/>
                  </a:lnTo>
                  <a:lnTo>
                    <a:pt x="127" y="14"/>
                  </a:lnTo>
                  <a:lnTo>
                    <a:pt x="121" y="9"/>
                  </a:lnTo>
                  <a:lnTo>
                    <a:pt x="113" y="7"/>
                  </a:lnTo>
                  <a:lnTo>
                    <a:pt x="107" y="4"/>
                  </a:lnTo>
                  <a:lnTo>
                    <a:pt x="98" y="2"/>
                  </a:lnTo>
                  <a:lnTo>
                    <a:pt x="90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4" y="0"/>
                  </a:lnTo>
                  <a:lnTo>
                    <a:pt x="66" y="2"/>
                  </a:lnTo>
                  <a:lnTo>
                    <a:pt x="58" y="4"/>
                  </a:lnTo>
                  <a:lnTo>
                    <a:pt x="50" y="7"/>
                  </a:lnTo>
                  <a:lnTo>
                    <a:pt x="43" y="9"/>
                  </a:lnTo>
                  <a:lnTo>
                    <a:pt x="36" y="14"/>
                  </a:lnTo>
                  <a:lnTo>
                    <a:pt x="23" y="23"/>
                  </a:lnTo>
                  <a:lnTo>
                    <a:pt x="15" y="36"/>
                  </a:lnTo>
                  <a:lnTo>
                    <a:pt x="11" y="43"/>
                  </a:lnTo>
                  <a:lnTo>
                    <a:pt x="7" y="50"/>
                  </a:lnTo>
                  <a:lnTo>
                    <a:pt x="4" y="58"/>
                  </a:lnTo>
                  <a:lnTo>
                    <a:pt x="2" y="66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90"/>
                  </a:lnTo>
                  <a:lnTo>
                    <a:pt x="2" y="98"/>
                  </a:lnTo>
                  <a:lnTo>
                    <a:pt x="4" y="107"/>
                  </a:lnTo>
                  <a:lnTo>
                    <a:pt x="7" y="113"/>
                  </a:lnTo>
                  <a:lnTo>
                    <a:pt x="11" y="121"/>
                  </a:lnTo>
                  <a:lnTo>
                    <a:pt x="15" y="127"/>
                  </a:lnTo>
                  <a:lnTo>
                    <a:pt x="23" y="140"/>
                  </a:lnTo>
                  <a:lnTo>
                    <a:pt x="36" y="149"/>
                  </a:lnTo>
                  <a:lnTo>
                    <a:pt x="43" y="154"/>
                  </a:lnTo>
                  <a:lnTo>
                    <a:pt x="50" y="157"/>
                  </a:lnTo>
                  <a:lnTo>
                    <a:pt x="58" y="159"/>
                  </a:lnTo>
                  <a:lnTo>
                    <a:pt x="66" y="162"/>
                  </a:lnTo>
                  <a:lnTo>
                    <a:pt x="74" y="163"/>
                  </a:lnTo>
                  <a:lnTo>
                    <a:pt x="83" y="163"/>
                  </a:lnTo>
                  <a:lnTo>
                    <a:pt x="83" y="163"/>
                  </a:lnTo>
                  <a:lnTo>
                    <a:pt x="90" y="163"/>
                  </a:lnTo>
                  <a:lnTo>
                    <a:pt x="98" y="162"/>
                  </a:lnTo>
                  <a:lnTo>
                    <a:pt x="107" y="159"/>
                  </a:lnTo>
                  <a:lnTo>
                    <a:pt x="113" y="157"/>
                  </a:lnTo>
                  <a:lnTo>
                    <a:pt x="121" y="154"/>
                  </a:lnTo>
                  <a:lnTo>
                    <a:pt x="127" y="149"/>
                  </a:lnTo>
                  <a:lnTo>
                    <a:pt x="140" y="140"/>
                  </a:lnTo>
                  <a:lnTo>
                    <a:pt x="149" y="127"/>
                  </a:lnTo>
                  <a:lnTo>
                    <a:pt x="154" y="121"/>
                  </a:lnTo>
                  <a:lnTo>
                    <a:pt x="157" y="113"/>
                  </a:lnTo>
                  <a:lnTo>
                    <a:pt x="161" y="107"/>
                  </a:lnTo>
                  <a:lnTo>
                    <a:pt x="162" y="98"/>
                  </a:lnTo>
                  <a:lnTo>
                    <a:pt x="163" y="90"/>
                  </a:lnTo>
                  <a:lnTo>
                    <a:pt x="163" y="82"/>
                  </a:lnTo>
                  <a:lnTo>
                    <a:pt x="163" y="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89B8154-4F86-421A-988E-4B0B56DB6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" y="2516"/>
              <a:ext cx="122" cy="122"/>
            </a:xfrm>
            <a:custGeom>
              <a:avLst/>
              <a:gdLst>
                <a:gd name="T0" fmla="*/ 122 w 122"/>
                <a:gd name="T1" fmla="*/ 61 h 122"/>
                <a:gd name="T2" fmla="*/ 122 w 122"/>
                <a:gd name="T3" fmla="*/ 61 h 122"/>
                <a:gd name="T4" fmla="*/ 121 w 122"/>
                <a:gd name="T5" fmla="*/ 49 h 122"/>
                <a:gd name="T6" fmla="*/ 118 w 122"/>
                <a:gd name="T7" fmla="*/ 37 h 122"/>
                <a:gd name="T8" fmla="*/ 112 w 122"/>
                <a:gd name="T9" fmla="*/ 27 h 122"/>
                <a:gd name="T10" fmla="*/ 104 w 122"/>
                <a:gd name="T11" fmla="*/ 18 h 122"/>
                <a:gd name="T12" fmla="*/ 95 w 122"/>
                <a:gd name="T13" fmla="*/ 11 h 122"/>
                <a:gd name="T14" fmla="*/ 85 w 122"/>
                <a:gd name="T15" fmla="*/ 4 h 122"/>
                <a:gd name="T16" fmla="*/ 73 w 122"/>
                <a:gd name="T17" fmla="*/ 2 h 122"/>
                <a:gd name="T18" fmla="*/ 62 w 122"/>
                <a:gd name="T19" fmla="*/ 0 h 122"/>
                <a:gd name="T20" fmla="*/ 62 w 122"/>
                <a:gd name="T21" fmla="*/ 0 h 122"/>
                <a:gd name="T22" fmla="*/ 49 w 122"/>
                <a:gd name="T23" fmla="*/ 2 h 122"/>
                <a:gd name="T24" fmla="*/ 37 w 122"/>
                <a:gd name="T25" fmla="*/ 4 h 122"/>
                <a:gd name="T26" fmla="*/ 27 w 122"/>
                <a:gd name="T27" fmla="*/ 11 h 122"/>
                <a:gd name="T28" fmla="*/ 18 w 122"/>
                <a:gd name="T29" fmla="*/ 18 h 122"/>
                <a:gd name="T30" fmla="*/ 10 w 122"/>
                <a:gd name="T31" fmla="*/ 27 h 122"/>
                <a:gd name="T32" fmla="*/ 5 w 122"/>
                <a:gd name="T33" fmla="*/ 37 h 122"/>
                <a:gd name="T34" fmla="*/ 1 w 122"/>
                <a:gd name="T35" fmla="*/ 49 h 122"/>
                <a:gd name="T36" fmla="*/ 0 w 122"/>
                <a:gd name="T37" fmla="*/ 61 h 122"/>
                <a:gd name="T38" fmla="*/ 0 w 122"/>
                <a:gd name="T39" fmla="*/ 61 h 122"/>
                <a:gd name="T40" fmla="*/ 1 w 122"/>
                <a:gd name="T41" fmla="*/ 73 h 122"/>
                <a:gd name="T42" fmla="*/ 5 w 122"/>
                <a:gd name="T43" fmla="*/ 85 h 122"/>
                <a:gd name="T44" fmla="*/ 10 w 122"/>
                <a:gd name="T45" fmla="*/ 95 h 122"/>
                <a:gd name="T46" fmla="*/ 18 w 122"/>
                <a:gd name="T47" fmla="*/ 104 h 122"/>
                <a:gd name="T48" fmla="*/ 27 w 122"/>
                <a:gd name="T49" fmla="*/ 112 h 122"/>
                <a:gd name="T50" fmla="*/ 37 w 122"/>
                <a:gd name="T51" fmla="*/ 117 h 122"/>
                <a:gd name="T52" fmla="*/ 49 w 122"/>
                <a:gd name="T53" fmla="*/ 121 h 122"/>
                <a:gd name="T54" fmla="*/ 62 w 122"/>
                <a:gd name="T55" fmla="*/ 122 h 122"/>
                <a:gd name="T56" fmla="*/ 62 w 122"/>
                <a:gd name="T57" fmla="*/ 122 h 122"/>
                <a:gd name="T58" fmla="*/ 73 w 122"/>
                <a:gd name="T59" fmla="*/ 121 h 122"/>
                <a:gd name="T60" fmla="*/ 85 w 122"/>
                <a:gd name="T61" fmla="*/ 117 h 122"/>
                <a:gd name="T62" fmla="*/ 95 w 122"/>
                <a:gd name="T63" fmla="*/ 112 h 122"/>
                <a:gd name="T64" fmla="*/ 104 w 122"/>
                <a:gd name="T65" fmla="*/ 104 h 122"/>
                <a:gd name="T66" fmla="*/ 112 w 122"/>
                <a:gd name="T67" fmla="*/ 95 h 122"/>
                <a:gd name="T68" fmla="*/ 118 w 122"/>
                <a:gd name="T69" fmla="*/ 85 h 122"/>
                <a:gd name="T70" fmla="*/ 121 w 122"/>
                <a:gd name="T71" fmla="*/ 73 h 122"/>
                <a:gd name="T72" fmla="*/ 122 w 122"/>
                <a:gd name="T73" fmla="*/ 61 h 122"/>
                <a:gd name="T74" fmla="*/ 122 w 122"/>
                <a:gd name="T75" fmla="*/ 6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2" h="122">
                  <a:moveTo>
                    <a:pt x="122" y="61"/>
                  </a:moveTo>
                  <a:lnTo>
                    <a:pt x="122" y="61"/>
                  </a:lnTo>
                  <a:lnTo>
                    <a:pt x="121" y="49"/>
                  </a:lnTo>
                  <a:lnTo>
                    <a:pt x="118" y="37"/>
                  </a:lnTo>
                  <a:lnTo>
                    <a:pt x="112" y="27"/>
                  </a:lnTo>
                  <a:lnTo>
                    <a:pt x="104" y="18"/>
                  </a:lnTo>
                  <a:lnTo>
                    <a:pt x="95" y="11"/>
                  </a:lnTo>
                  <a:lnTo>
                    <a:pt x="85" y="4"/>
                  </a:lnTo>
                  <a:lnTo>
                    <a:pt x="73" y="2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49" y="2"/>
                  </a:lnTo>
                  <a:lnTo>
                    <a:pt x="37" y="4"/>
                  </a:lnTo>
                  <a:lnTo>
                    <a:pt x="27" y="11"/>
                  </a:lnTo>
                  <a:lnTo>
                    <a:pt x="18" y="18"/>
                  </a:lnTo>
                  <a:lnTo>
                    <a:pt x="10" y="27"/>
                  </a:lnTo>
                  <a:lnTo>
                    <a:pt x="5" y="37"/>
                  </a:lnTo>
                  <a:lnTo>
                    <a:pt x="1" y="49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0" y="95"/>
                  </a:lnTo>
                  <a:lnTo>
                    <a:pt x="18" y="104"/>
                  </a:lnTo>
                  <a:lnTo>
                    <a:pt x="27" y="112"/>
                  </a:lnTo>
                  <a:lnTo>
                    <a:pt x="37" y="117"/>
                  </a:lnTo>
                  <a:lnTo>
                    <a:pt x="49" y="121"/>
                  </a:lnTo>
                  <a:lnTo>
                    <a:pt x="62" y="122"/>
                  </a:lnTo>
                  <a:lnTo>
                    <a:pt x="62" y="122"/>
                  </a:lnTo>
                  <a:lnTo>
                    <a:pt x="73" y="121"/>
                  </a:lnTo>
                  <a:lnTo>
                    <a:pt x="85" y="117"/>
                  </a:lnTo>
                  <a:lnTo>
                    <a:pt x="95" y="112"/>
                  </a:lnTo>
                  <a:lnTo>
                    <a:pt x="104" y="104"/>
                  </a:lnTo>
                  <a:lnTo>
                    <a:pt x="112" y="95"/>
                  </a:lnTo>
                  <a:lnTo>
                    <a:pt x="118" y="85"/>
                  </a:lnTo>
                  <a:lnTo>
                    <a:pt x="121" y="73"/>
                  </a:lnTo>
                  <a:lnTo>
                    <a:pt x="122" y="61"/>
                  </a:lnTo>
                  <a:lnTo>
                    <a:pt x="122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AA391B93-CC9E-44CA-BC77-9E92F18B2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" y="2754"/>
              <a:ext cx="81" cy="81"/>
            </a:xfrm>
            <a:custGeom>
              <a:avLst/>
              <a:gdLst>
                <a:gd name="T0" fmla="*/ 81 w 81"/>
                <a:gd name="T1" fmla="*/ 41 h 81"/>
                <a:gd name="T2" fmla="*/ 81 w 81"/>
                <a:gd name="T3" fmla="*/ 41 h 81"/>
                <a:gd name="T4" fmla="*/ 81 w 81"/>
                <a:gd name="T5" fmla="*/ 32 h 81"/>
                <a:gd name="T6" fmla="*/ 79 w 81"/>
                <a:gd name="T7" fmla="*/ 24 h 81"/>
                <a:gd name="T8" fmla="*/ 75 w 81"/>
                <a:gd name="T9" fmla="*/ 18 h 81"/>
                <a:gd name="T10" fmla="*/ 70 w 81"/>
                <a:gd name="T11" fmla="*/ 11 h 81"/>
                <a:gd name="T12" fmla="*/ 63 w 81"/>
                <a:gd name="T13" fmla="*/ 6 h 81"/>
                <a:gd name="T14" fmla="*/ 57 w 81"/>
                <a:gd name="T15" fmla="*/ 2 h 81"/>
                <a:gd name="T16" fmla="*/ 49 w 81"/>
                <a:gd name="T17" fmla="*/ 0 h 81"/>
                <a:gd name="T18" fmla="*/ 42 w 81"/>
                <a:gd name="T19" fmla="*/ 0 h 81"/>
                <a:gd name="T20" fmla="*/ 42 w 81"/>
                <a:gd name="T21" fmla="*/ 0 h 81"/>
                <a:gd name="T22" fmla="*/ 33 w 81"/>
                <a:gd name="T23" fmla="*/ 0 h 81"/>
                <a:gd name="T24" fmla="*/ 25 w 81"/>
                <a:gd name="T25" fmla="*/ 2 h 81"/>
                <a:gd name="T26" fmla="*/ 18 w 81"/>
                <a:gd name="T27" fmla="*/ 6 h 81"/>
                <a:gd name="T28" fmla="*/ 12 w 81"/>
                <a:gd name="T29" fmla="*/ 11 h 81"/>
                <a:gd name="T30" fmla="*/ 7 w 81"/>
                <a:gd name="T31" fmla="*/ 18 h 81"/>
                <a:gd name="T32" fmla="*/ 3 w 81"/>
                <a:gd name="T33" fmla="*/ 24 h 81"/>
                <a:gd name="T34" fmla="*/ 0 w 81"/>
                <a:gd name="T35" fmla="*/ 32 h 81"/>
                <a:gd name="T36" fmla="*/ 0 w 81"/>
                <a:gd name="T37" fmla="*/ 41 h 81"/>
                <a:gd name="T38" fmla="*/ 0 w 81"/>
                <a:gd name="T39" fmla="*/ 41 h 81"/>
                <a:gd name="T40" fmla="*/ 0 w 81"/>
                <a:gd name="T41" fmla="*/ 48 h 81"/>
                <a:gd name="T42" fmla="*/ 3 w 81"/>
                <a:gd name="T43" fmla="*/ 56 h 81"/>
                <a:gd name="T44" fmla="*/ 7 w 81"/>
                <a:gd name="T45" fmla="*/ 63 h 81"/>
                <a:gd name="T46" fmla="*/ 12 w 81"/>
                <a:gd name="T47" fmla="*/ 69 h 81"/>
                <a:gd name="T48" fmla="*/ 18 w 81"/>
                <a:gd name="T49" fmla="*/ 74 h 81"/>
                <a:gd name="T50" fmla="*/ 25 w 81"/>
                <a:gd name="T51" fmla="*/ 78 h 81"/>
                <a:gd name="T52" fmla="*/ 33 w 81"/>
                <a:gd name="T53" fmla="*/ 81 h 81"/>
                <a:gd name="T54" fmla="*/ 42 w 81"/>
                <a:gd name="T55" fmla="*/ 81 h 81"/>
                <a:gd name="T56" fmla="*/ 42 w 81"/>
                <a:gd name="T57" fmla="*/ 81 h 81"/>
                <a:gd name="T58" fmla="*/ 49 w 81"/>
                <a:gd name="T59" fmla="*/ 81 h 81"/>
                <a:gd name="T60" fmla="*/ 57 w 81"/>
                <a:gd name="T61" fmla="*/ 78 h 81"/>
                <a:gd name="T62" fmla="*/ 63 w 81"/>
                <a:gd name="T63" fmla="*/ 74 h 81"/>
                <a:gd name="T64" fmla="*/ 70 w 81"/>
                <a:gd name="T65" fmla="*/ 69 h 81"/>
                <a:gd name="T66" fmla="*/ 75 w 81"/>
                <a:gd name="T67" fmla="*/ 63 h 81"/>
                <a:gd name="T68" fmla="*/ 79 w 81"/>
                <a:gd name="T69" fmla="*/ 56 h 81"/>
                <a:gd name="T70" fmla="*/ 81 w 81"/>
                <a:gd name="T71" fmla="*/ 48 h 81"/>
                <a:gd name="T72" fmla="*/ 81 w 81"/>
                <a:gd name="T73" fmla="*/ 41 h 81"/>
                <a:gd name="T74" fmla="*/ 81 w 81"/>
                <a:gd name="T75" fmla="*/ 4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81">
                  <a:moveTo>
                    <a:pt x="81" y="41"/>
                  </a:moveTo>
                  <a:lnTo>
                    <a:pt x="81" y="41"/>
                  </a:lnTo>
                  <a:lnTo>
                    <a:pt x="81" y="32"/>
                  </a:lnTo>
                  <a:lnTo>
                    <a:pt x="79" y="24"/>
                  </a:lnTo>
                  <a:lnTo>
                    <a:pt x="75" y="18"/>
                  </a:lnTo>
                  <a:lnTo>
                    <a:pt x="70" y="11"/>
                  </a:lnTo>
                  <a:lnTo>
                    <a:pt x="63" y="6"/>
                  </a:lnTo>
                  <a:lnTo>
                    <a:pt x="57" y="2"/>
                  </a:lnTo>
                  <a:lnTo>
                    <a:pt x="49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3" y="0"/>
                  </a:lnTo>
                  <a:lnTo>
                    <a:pt x="25" y="2"/>
                  </a:lnTo>
                  <a:lnTo>
                    <a:pt x="18" y="6"/>
                  </a:lnTo>
                  <a:lnTo>
                    <a:pt x="12" y="11"/>
                  </a:lnTo>
                  <a:lnTo>
                    <a:pt x="7" y="18"/>
                  </a:lnTo>
                  <a:lnTo>
                    <a:pt x="3" y="24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3" y="56"/>
                  </a:lnTo>
                  <a:lnTo>
                    <a:pt x="7" y="63"/>
                  </a:lnTo>
                  <a:lnTo>
                    <a:pt x="12" y="69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33" y="81"/>
                  </a:lnTo>
                  <a:lnTo>
                    <a:pt x="42" y="81"/>
                  </a:lnTo>
                  <a:lnTo>
                    <a:pt x="42" y="81"/>
                  </a:lnTo>
                  <a:lnTo>
                    <a:pt x="49" y="81"/>
                  </a:lnTo>
                  <a:lnTo>
                    <a:pt x="57" y="78"/>
                  </a:lnTo>
                  <a:lnTo>
                    <a:pt x="63" y="74"/>
                  </a:lnTo>
                  <a:lnTo>
                    <a:pt x="70" y="69"/>
                  </a:lnTo>
                  <a:lnTo>
                    <a:pt x="75" y="63"/>
                  </a:lnTo>
                  <a:lnTo>
                    <a:pt x="79" y="56"/>
                  </a:lnTo>
                  <a:lnTo>
                    <a:pt x="81" y="48"/>
                  </a:lnTo>
                  <a:lnTo>
                    <a:pt x="81" y="41"/>
                  </a:lnTo>
                  <a:lnTo>
                    <a:pt x="81" y="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FC9FDE3-8271-4933-954D-82CF439FACF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" y="967"/>
              <a:ext cx="163" cy="163"/>
            </a:xfrm>
            <a:custGeom>
              <a:avLst/>
              <a:gdLst>
                <a:gd name="T0" fmla="*/ 163 w 163"/>
                <a:gd name="T1" fmla="*/ 83 h 163"/>
                <a:gd name="T2" fmla="*/ 163 w 163"/>
                <a:gd name="T3" fmla="*/ 83 h 163"/>
                <a:gd name="T4" fmla="*/ 163 w 163"/>
                <a:gd name="T5" fmla="*/ 74 h 163"/>
                <a:gd name="T6" fmla="*/ 162 w 163"/>
                <a:gd name="T7" fmla="*/ 66 h 163"/>
                <a:gd name="T8" fmla="*/ 161 w 163"/>
                <a:gd name="T9" fmla="*/ 58 h 163"/>
                <a:gd name="T10" fmla="*/ 157 w 163"/>
                <a:gd name="T11" fmla="*/ 50 h 163"/>
                <a:gd name="T12" fmla="*/ 154 w 163"/>
                <a:gd name="T13" fmla="*/ 43 h 163"/>
                <a:gd name="T14" fmla="*/ 149 w 163"/>
                <a:gd name="T15" fmla="*/ 36 h 163"/>
                <a:gd name="T16" fmla="*/ 140 w 163"/>
                <a:gd name="T17" fmla="*/ 24 h 163"/>
                <a:gd name="T18" fmla="*/ 127 w 163"/>
                <a:gd name="T19" fmla="*/ 15 h 163"/>
                <a:gd name="T20" fmla="*/ 121 w 163"/>
                <a:gd name="T21" fmla="*/ 9 h 163"/>
                <a:gd name="T22" fmla="*/ 113 w 163"/>
                <a:gd name="T23" fmla="*/ 7 h 163"/>
                <a:gd name="T24" fmla="*/ 107 w 163"/>
                <a:gd name="T25" fmla="*/ 4 h 163"/>
                <a:gd name="T26" fmla="*/ 98 w 163"/>
                <a:gd name="T27" fmla="*/ 2 h 163"/>
                <a:gd name="T28" fmla="*/ 90 w 163"/>
                <a:gd name="T29" fmla="*/ 0 h 163"/>
                <a:gd name="T30" fmla="*/ 83 w 163"/>
                <a:gd name="T31" fmla="*/ 0 h 163"/>
                <a:gd name="T32" fmla="*/ 83 w 163"/>
                <a:gd name="T33" fmla="*/ 0 h 163"/>
                <a:gd name="T34" fmla="*/ 74 w 163"/>
                <a:gd name="T35" fmla="*/ 0 h 163"/>
                <a:gd name="T36" fmla="*/ 66 w 163"/>
                <a:gd name="T37" fmla="*/ 2 h 163"/>
                <a:gd name="T38" fmla="*/ 58 w 163"/>
                <a:gd name="T39" fmla="*/ 4 h 163"/>
                <a:gd name="T40" fmla="*/ 50 w 163"/>
                <a:gd name="T41" fmla="*/ 7 h 163"/>
                <a:gd name="T42" fmla="*/ 43 w 163"/>
                <a:gd name="T43" fmla="*/ 9 h 163"/>
                <a:gd name="T44" fmla="*/ 36 w 163"/>
                <a:gd name="T45" fmla="*/ 15 h 163"/>
                <a:gd name="T46" fmla="*/ 23 w 163"/>
                <a:gd name="T47" fmla="*/ 24 h 163"/>
                <a:gd name="T48" fmla="*/ 15 w 163"/>
                <a:gd name="T49" fmla="*/ 36 h 163"/>
                <a:gd name="T50" fmla="*/ 11 w 163"/>
                <a:gd name="T51" fmla="*/ 43 h 163"/>
                <a:gd name="T52" fmla="*/ 7 w 163"/>
                <a:gd name="T53" fmla="*/ 50 h 163"/>
                <a:gd name="T54" fmla="*/ 4 w 163"/>
                <a:gd name="T55" fmla="*/ 58 h 163"/>
                <a:gd name="T56" fmla="*/ 2 w 163"/>
                <a:gd name="T57" fmla="*/ 66 h 163"/>
                <a:gd name="T58" fmla="*/ 0 w 163"/>
                <a:gd name="T59" fmla="*/ 74 h 163"/>
                <a:gd name="T60" fmla="*/ 0 w 163"/>
                <a:gd name="T61" fmla="*/ 83 h 163"/>
                <a:gd name="T62" fmla="*/ 0 w 163"/>
                <a:gd name="T63" fmla="*/ 83 h 163"/>
                <a:gd name="T64" fmla="*/ 0 w 163"/>
                <a:gd name="T65" fmla="*/ 90 h 163"/>
                <a:gd name="T66" fmla="*/ 2 w 163"/>
                <a:gd name="T67" fmla="*/ 98 h 163"/>
                <a:gd name="T68" fmla="*/ 4 w 163"/>
                <a:gd name="T69" fmla="*/ 107 h 163"/>
                <a:gd name="T70" fmla="*/ 7 w 163"/>
                <a:gd name="T71" fmla="*/ 113 h 163"/>
                <a:gd name="T72" fmla="*/ 11 w 163"/>
                <a:gd name="T73" fmla="*/ 121 h 163"/>
                <a:gd name="T74" fmla="*/ 15 w 163"/>
                <a:gd name="T75" fmla="*/ 127 h 163"/>
                <a:gd name="T76" fmla="*/ 23 w 163"/>
                <a:gd name="T77" fmla="*/ 140 h 163"/>
                <a:gd name="T78" fmla="*/ 36 w 163"/>
                <a:gd name="T79" fmla="*/ 149 h 163"/>
                <a:gd name="T80" fmla="*/ 43 w 163"/>
                <a:gd name="T81" fmla="*/ 154 h 163"/>
                <a:gd name="T82" fmla="*/ 50 w 163"/>
                <a:gd name="T83" fmla="*/ 157 h 163"/>
                <a:gd name="T84" fmla="*/ 58 w 163"/>
                <a:gd name="T85" fmla="*/ 160 h 163"/>
                <a:gd name="T86" fmla="*/ 66 w 163"/>
                <a:gd name="T87" fmla="*/ 162 h 163"/>
                <a:gd name="T88" fmla="*/ 74 w 163"/>
                <a:gd name="T89" fmla="*/ 163 h 163"/>
                <a:gd name="T90" fmla="*/ 83 w 163"/>
                <a:gd name="T91" fmla="*/ 163 h 163"/>
                <a:gd name="T92" fmla="*/ 83 w 163"/>
                <a:gd name="T93" fmla="*/ 163 h 163"/>
                <a:gd name="T94" fmla="*/ 90 w 163"/>
                <a:gd name="T95" fmla="*/ 163 h 163"/>
                <a:gd name="T96" fmla="*/ 98 w 163"/>
                <a:gd name="T97" fmla="*/ 162 h 163"/>
                <a:gd name="T98" fmla="*/ 107 w 163"/>
                <a:gd name="T99" fmla="*/ 160 h 163"/>
                <a:gd name="T100" fmla="*/ 113 w 163"/>
                <a:gd name="T101" fmla="*/ 157 h 163"/>
                <a:gd name="T102" fmla="*/ 121 w 163"/>
                <a:gd name="T103" fmla="*/ 154 h 163"/>
                <a:gd name="T104" fmla="*/ 127 w 163"/>
                <a:gd name="T105" fmla="*/ 149 h 163"/>
                <a:gd name="T106" fmla="*/ 140 w 163"/>
                <a:gd name="T107" fmla="*/ 140 h 163"/>
                <a:gd name="T108" fmla="*/ 149 w 163"/>
                <a:gd name="T109" fmla="*/ 127 h 163"/>
                <a:gd name="T110" fmla="*/ 154 w 163"/>
                <a:gd name="T111" fmla="*/ 121 h 163"/>
                <a:gd name="T112" fmla="*/ 157 w 163"/>
                <a:gd name="T113" fmla="*/ 113 h 163"/>
                <a:gd name="T114" fmla="*/ 161 w 163"/>
                <a:gd name="T115" fmla="*/ 107 h 163"/>
                <a:gd name="T116" fmla="*/ 162 w 163"/>
                <a:gd name="T117" fmla="*/ 98 h 163"/>
                <a:gd name="T118" fmla="*/ 163 w 163"/>
                <a:gd name="T119" fmla="*/ 90 h 163"/>
                <a:gd name="T120" fmla="*/ 163 w 163"/>
                <a:gd name="T121" fmla="*/ 83 h 163"/>
                <a:gd name="T122" fmla="*/ 163 w 163"/>
                <a:gd name="T123" fmla="*/ 8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3" h="163">
                  <a:moveTo>
                    <a:pt x="163" y="83"/>
                  </a:moveTo>
                  <a:lnTo>
                    <a:pt x="163" y="83"/>
                  </a:lnTo>
                  <a:lnTo>
                    <a:pt x="163" y="74"/>
                  </a:lnTo>
                  <a:lnTo>
                    <a:pt x="162" y="66"/>
                  </a:lnTo>
                  <a:lnTo>
                    <a:pt x="161" y="58"/>
                  </a:lnTo>
                  <a:lnTo>
                    <a:pt x="157" y="50"/>
                  </a:lnTo>
                  <a:lnTo>
                    <a:pt x="154" y="43"/>
                  </a:lnTo>
                  <a:lnTo>
                    <a:pt x="149" y="36"/>
                  </a:lnTo>
                  <a:lnTo>
                    <a:pt x="140" y="24"/>
                  </a:lnTo>
                  <a:lnTo>
                    <a:pt x="127" y="15"/>
                  </a:lnTo>
                  <a:lnTo>
                    <a:pt x="121" y="9"/>
                  </a:lnTo>
                  <a:lnTo>
                    <a:pt x="113" y="7"/>
                  </a:lnTo>
                  <a:lnTo>
                    <a:pt x="107" y="4"/>
                  </a:lnTo>
                  <a:lnTo>
                    <a:pt x="98" y="2"/>
                  </a:lnTo>
                  <a:lnTo>
                    <a:pt x="90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4" y="0"/>
                  </a:lnTo>
                  <a:lnTo>
                    <a:pt x="66" y="2"/>
                  </a:lnTo>
                  <a:lnTo>
                    <a:pt x="58" y="4"/>
                  </a:lnTo>
                  <a:lnTo>
                    <a:pt x="50" y="7"/>
                  </a:lnTo>
                  <a:lnTo>
                    <a:pt x="43" y="9"/>
                  </a:lnTo>
                  <a:lnTo>
                    <a:pt x="36" y="15"/>
                  </a:lnTo>
                  <a:lnTo>
                    <a:pt x="23" y="24"/>
                  </a:lnTo>
                  <a:lnTo>
                    <a:pt x="15" y="36"/>
                  </a:lnTo>
                  <a:lnTo>
                    <a:pt x="11" y="43"/>
                  </a:lnTo>
                  <a:lnTo>
                    <a:pt x="7" y="50"/>
                  </a:lnTo>
                  <a:lnTo>
                    <a:pt x="4" y="58"/>
                  </a:lnTo>
                  <a:lnTo>
                    <a:pt x="2" y="66"/>
                  </a:lnTo>
                  <a:lnTo>
                    <a:pt x="0" y="74"/>
                  </a:lnTo>
                  <a:lnTo>
                    <a:pt x="0" y="83"/>
                  </a:lnTo>
                  <a:lnTo>
                    <a:pt x="0" y="83"/>
                  </a:lnTo>
                  <a:lnTo>
                    <a:pt x="0" y="90"/>
                  </a:lnTo>
                  <a:lnTo>
                    <a:pt x="2" y="98"/>
                  </a:lnTo>
                  <a:lnTo>
                    <a:pt x="4" y="107"/>
                  </a:lnTo>
                  <a:lnTo>
                    <a:pt x="7" y="113"/>
                  </a:lnTo>
                  <a:lnTo>
                    <a:pt x="11" y="121"/>
                  </a:lnTo>
                  <a:lnTo>
                    <a:pt x="15" y="127"/>
                  </a:lnTo>
                  <a:lnTo>
                    <a:pt x="23" y="140"/>
                  </a:lnTo>
                  <a:lnTo>
                    <a:pt x="36" y="149"/>
                  </a:lnTo>
                  <a:lnTo>
                    <a:pt x="43" y="154"/>
                  </a:lnTo>
                  <a:lnTo>
                    <a:pt x="50" y="157"/>
                  </a:lnTo>
                  <a:lnTo>
                    <a:pt x="58" y="160"/>
                  </a:lnTo>
                  <a:lnTo>
                    <a:pt x="66" y="162"/>
                  </a:lnTo>
                  <a:lnTo>
                    <a:pt x="74" y="163"/>
                  </a:lnTo>
                  <a:lnTo>
                    <a:pt x="83" y="163"/>
                  </a:lnTo>
                  <a:lnTo>
                    <a:pt x="83" y="163"/>
                  </a:lnTo>
                  <a:lnTo>
                    <a:pt x="90" y="163"/>
                  </a:lnTo>
                  <a:lnTo>
                    <a:pt x="98" y="162"/>
                  </a:lnTo>
                  <a:lnTo>
                    <a:pt x="107" y="160"/>
                  </a:lnTo>
                  <a:lnTo>
                    <a:pt x="113" y="157"/>
                  </a:lnTo>
                  <a:lnTo>
                    <a:pt x="121" y="154"/>
                  </a:lnTo>
                  <a:lnTo>
                    <a:pt x="127" y="149"/>
                  </a:lnTo>
                  <a:lnTo>
                    <a:pt x="140" y="140"/>
                  </a:lnTo>
                  <a:lnTo>
                    <a:pt x="149" y="127"/>
                  </a:lnTo>
                  <a:lnTo>
                    <a:pt x="154" y="121"/>
                  </a:lnTo>
                  <a:lnTo>
                    <a:pt x="157" y="113"/>
                  </a:lnTo>
                  <a:lnTo>
                    <a:pt x="161" y="107"/>
                  </a:lnTo>
                  <a:lnTo>
                    <a:pt x="162" y="98"/>
                  </a:lnTo>
                  <a:lnTo>
                    <a:pt x="163" y="90"/>
                  </a:lnTo>
                  <a:lnTo>
                    <a:pt x="163" y="83"/>
                  </a:lnTo>
                  <a:lnTo>
                    <a:pt x="163" y="8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C0270C21-ED94-40A9-BB44-35E19005A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" y="1186"/>
              <a:ext cx="163" cy="163"/>
            </a:xfrm>
            <a:custGeom>
              <a:avLst/>
              <a:gdLst>
                <a:gd name="T0" fmla="*/ 163 w 163"/>
                <a:gd name="T1" fmla="*/ 82 h 163"/>
                <a:gd name="T2" fmla="*/ 163 w 163"/>
                <a:gd name="T3" fmla="*/ 82 h 163"/>
                <a:gd name="T4" fmla="*/ 163 w 163"/>
                <a:gd name="T5" fmla="*/ 73 h 163"/>
                <a:gd name="T6" fmla="*/ 162 w 163"/>
                <a:gd name="T7" fmla="*/ 65 h 163"/>
                <a:gd name="T8" fmla="*/ 161 w 163"/>
                <a:gd name="T9" fmla="*/ 57 h 163"/>
                <a:gd name="T10" fmla="*/ 157 w 163"/>
                <a:gd name="T11" fmla="*/ 50 h 163"/>
                <a:gd name="T12" fmla="*/ 154 w 163"/>
                <a:gd name="T13" fmla="*/ 42 h 163"/>
                <a:gd name="T14" fmla="*/ 149 w 163"/>
                <a:gd name="T15" fmla="*/ 35 h 163"/>
                <a:gd name="T16" fmla="*/ 140 w 163"/>
                <a:gd name="T17" fmla="*/ 23 h 163"/>
                <a:gd name="T18" fmla="*/ 127 w 163"/>
                <a:gd name="T19" fmla="*/ 14 h 163"/>
                <a:gd name="T20" fmla="*/ 121 w 163"/>
                <a:gd name="T21" fmla="*/ 9 h 163"/>
                <a:gd name="T22" fmla="*/ 113 w 163"/>
                <a:gd name="T23" fmla="*/ 6 h 163"/>
                <a:gd name="T24" fmla="*/ 107 w 163"/>
                <a:gd name="T25" fmla="*/ 3 h 163"/>
                <a:gd name="T26" fmla="*/ 98 w 163"/>
                <a:gd name="T27" fmla="*/ 1 h 163"/>
                <a:gd name="T28" fmla="*/ 90 w 163"/>
                <a:gd name="T29" fmla="*/ 0 h 163"/>
                <a:gd name="T30" fmla="*/ 83 w 163"/>
                <a:gd name="T31" fmla="*/ 0 h 163"/>
                <a:gd name="T32" fmla="*/ 83 w 163"/>
                <a:gd name="T33" fmla="*/ 0 h 163"/>
                <a:gd name="T34" fmla="*/ 74 w 163"/>
                <a:gd name="T35" fmla="*/ 0 h 163"/>
                <a:gd name="T36" fmla="*/ 66 w 163"/>
                <a:gd name="T37" fmla="*/ 1 h 163"/>
                <a:gd name="T38" fmla="*/ 58 w 163"/>
                <a:gd name="T39" fmla="*/ 3 h 163"/>
                <a:gd name="T40" fmla="*/ 50 w 163"/>
                <a:gd name="T41" fmla="*/ 6 h 163"/>
                <a:gd name="T42" fmla="*/ 43 w 163"/>
                <a:gd name="T43" fmla="*/ 9 h 163"/>
                <a:gd name="T44" fmla="*/ 36 w 163"/>
                <a:gd name="T45" fmla="*/ 14 h 163"/>
                <a:gd name="T46" fmla="*/ 23 w 163"/>
                <a:gd name="T47" fmla="*/ 23 h 163"/>
                <a:gd name="T48" fmla="*/ 15 w 163"/>
                <a:gd name="T49" fmla="*/ 35 h 163"/>
                <a:gd name="T50" fmla="*/ 11 w 163"/>
                <a:gd name="T51" fmla="*/ 42 h 163"/>
                <a:gd name="T52" fmla="*/ 7 w 163"/>
                <a:gd name="T53" fmla="*/ 50 h 163"/>
                <a:gd name="T54" fmla="*/ 4 w 163"/>
                <a:gd name="T55" fmla="*/ 57 h 163"/>
                <a:gd name="T56" fmla="*/ 2 w 163"/>
                <a:gd name="T57" fmla="*/ 65 h 163"/>
                <a:gd name="T58" fmla="*/ 0 w 163"/>
                <a:gd name="T59" fmla="*/ 73 h 163"/>
                <a:gd name="T60" fmla="*/ 0 w 163"/>
                <a:gd name="T61" fmla="*/ 82 h 163"/>
                <a:gd name="T62" fmla="*/ 0 w 163"/>
                <a:gd name="T63" fmla="*/ 82 h 163"/>
                <a:gd name="T64" fmla="*/ 0 w 163"/>
                <a:gd name="T65" fmla="*/ 89 h 163"/>
                <a:gd name="T66" fmla="*/ 2 w 163"/>
                <a:gd name="T67" fmla="*/ 97 h 163"/>
                <a:gd name="T68" fmla="*/ 4 w 163"/>
                <a:gd name="T69" fmla="*/ 106 h 163"/>
                <a:gd name="T70" fmla="*/ 7 w 163"/>
                <a:gd name="T71" fmla="*/ 112 h 163"/>
                <a:gd name="T72" fmla="*/ 11 w 163"/>
                <a:gd name="T73" fmla="*/ 120 h 163"/>
                <a:gd name="T74" fmla="*/ 15 w 163"/>
                <a:gd name="T75" fmla="*/ 127 h 163"/>
                <a:gd name="T76" fmla="*/ 23 w 163"/>
                <a:gd name="T77" fmla="*/ 139 h 163"/>
                <a:gd name="T78" fmla="*/ 36 w 163"/>
                <a:gd name="T79" fmla="*/ 148 h 163"/>
                <a:gd name="T80" fmla="*/ 43 w 163"/>
                <a:gd name="T81" fmla="*/ 154 h 163"/>
                <a:gd name="T82" fmla="*/ 50 w 163"/>
                <a:gd name="T83" fmla="*/ 156 h 163"/>
                <a:gd name="T84" fmla="*/ 58 w 163"/>
                <a:gd name="T85" fmla="*/ 159 h 163"/>
                <a:gd name="T86" fmla="*/ 66 w 163"/>
                <a:gd name="T87" fmla="*/ 161 h 163"/>
                <a:gd name="T88" fmla="*/ 74 w 163"/>
                <a:gd name="T89" fmla="*/ 163 h 163"/>
                <a:gd name="T90" fmla="*/ 83 w 163"/>
                <a:gd name="T91" fmla="*/ 163 h 163"/>
                <a:gd name="T92" fmla="*/ 83 w 163"/>
                <a:gd name="T93" fmla="*/ 163 h 163"/>
                <a:gd name="T94" fmla="*/ 90 w 163"/>
                <a:gd name="T95" fmla="*/ 163 h 163"/>
                <a:gd name="T96" fmla="*/ 98 w 163"/>
                <a:gd name="T97" fmla="*/ 161 h 163"/>
                <a:gd name="T98" fmla="*/ 107 w 163"/>
                <a:gd name="T99" fmla="*/ 159 h 163"/>
                <a:gd name="T100" fmla="*/ 113 w 163"/>
                <a:gd name="T101" fmla="*/ 156 h 163"/>
                <a:gd name="T102" fmla="*/ 121 w 163"/>
                <a:gd name="T103" fmla="*/ 154 h 163"/>
                <a:gd name="T104" fmla="*/ 127 w 163"/>
                <a:gd name="T105" fmla="*/ 148 h 163"/>
                <a:gd name="T106" fmla="*/ 140 w 163"/>
                <a:gd name="T107" fmla="*/ 139 h 163"/>
                <a:gd name="T108" fmla="*/ 149 w 163"/>
                <a:gd name="T109" fmla="*/ 127 h 163"/>
                <a:gd name="T110" fmla="*/ 154 w 163"/>
                <a:gd name="T111" fmla="*/ 120 h 163"/>
                <a:gd name="T112" fmla="*/ 157 w 163"/>
                <a:gd name="T113" fmla="*/ 112 h 163"/>
                <a:gd name="T114" fmla="*/ 161 w 163"/>
                <a:gd name="T115" fmla="*/ 106 h 163"/>
                <a:gd name="T116" fmla="*/ 162 w 163"/>
                <a:gd name="T117" fmla="*/ 97 h 163"/>
                <a:gd name="T118" fmla="*/ 163 w 163"/>
                <a:gd name="T119" fmla="*/ 89 h 163"/>
                <a:gd name="T120" fmla="*/ 163 w 163"/>
                <a:gd name="T121" fmla="*/ 82 h 163"/>
                <a:gd name="T122" fmla="*/ 163 w 163"/>
                <a:gd name="T123" fmla="*/ 8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3" h="163">
                  <a:moveTo>
                    <a:pt x="163" y="82"/>
                  </a:moveTo>
                  <a:lnTo>
                    <a:pt x="163" y="82"/>
                  </a:lnTo>
                  <a:lnTo>
                    <a:pt x="163" y="73"/>
                  </a:lnTo>
                  <a:lnTo>
                    <a:pt x="162" y="65"/>
                  </a:lnTo>
                  <a:lnTo>
                    <a:pt x="161" y="57"/>
                  </a:lnTo>
                  <a:lnTo>
                    <a:pt x="157" y="50"/>
                  </a:lnTo>
                  <a:lnTo>
                    <a:pt x="154" y="42"/>
                  </a:lnTo>
                  <a:lnTo>
                    <a:pt x="149" y="35"/>
                  </a:lnTo>
                  <a:lnTo>
                    <a:pt x="140" y="23"/>
                  </a:lnTo>
                  <a:lnTo>
                    <a:pt x="127" y="14"/>
                  </a:lnTo>
                  <a:lnTo>
                    <a:pt x="121" y="9"/>
                  </a:lnTo>
                  <a:lnTo>
                    <a:pt x="113" y="6"/>
                  </a:lnTo>
                  <a:lnTo>
                    <a:pt x="107" y="3"/>
                  </a:lnTo>
                  <a:lnTo>
                    <a:pt x="98" y="1"/>
                  </a:lnTo>
                  <a:lnTo>
                    <a:pt x="90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4" y="0"/>
                  </a:lnTo>
                  <a:lnTo>
                    <a:pt x="66" y="1"/>
                  </a:lnTo>
                  <a:lnTo>
                    <a:pt x="58" y="3"/>
                  </a:lnTo>
                  <a:lnTo>
                    <a:pt x="50" y="6"/>
                  </a:lnTo>
                  <a:lnTo>
                    <a:pt x="43" y="9"/>
                  </a:lnTo>
                  <a:lnTo>
                    <a:pt x="36" y="14"/>
                  </a:lnTo>
                  <a:lnTo>
                    <a:pt x="23" y="23"/>
                  </a:lnTo>
                  <a:lnTo>
                    <a:pt x="15" y="35"/>
                  </a:lnTo>
                  <a:lnTo>
                    <a:pt x="11" y="42"/>
                  </a:lnTo>
                  <a:lnTo>
                    <a:pt x="7" y="50"/>
                  </a:lnTo>
                  <a:lnTo>
                    <a:pt x="4" y="57"/>
                  </a:lnTo>
                  <a:lnTo>
                    <a:pt x="2" y="65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89"/>
                  </a:lnTo>
                  <a:lnTo>
                    <a:pt x="2" y="97"/>
                  </a:lnTo>
                  <a:lnTo>
                    <a:pt x="4" y="106"/>
                  </a:lnTo>
                  <a:lnTo>
                    <a:pt x="7" y="112"/>
                  </a:lnTo>
                  <a:lnTo>
                    <a:pt x="11" y="120"/>
                  </a:lnTo>
                  <a:lnTo>
                    <a:pt x="15" y="127"/>
                  </a:lnTo>
                  <a:lnTo>
                    <a:pt x="23" y="139"/>
                  </a:lnTo>
                  <a:lnTo>
                    <a:pt x="36" y="148"/>
                  </a:lnTo>
                  <a:lnTo>
                    <a:pt x="43" y="154"/>
                  </a:lnTo>
                  <a:lnTo>
                    <a:pt x="50" y="156"/>
                  </a:lnTo>
                  <a:lnTo>
                    <a:pt x="58" y="159"/>
                  </a:lnTo>
                  <a:lnTo>
                    <a:pt x="66" y="161"/>
                  </a:lnTo>
                  <a:lnTo>
                    <a:pt x="74" y="163"/>
                  </a:lnTo>
                  <a:lnTo>
                    <a:pt x="83" y="163"/>
                  </a:lnTo>
                  <a:lnTo>
                    <a:pt x="83" y="163"/>
                  </a:lnTo>
                  <a:lnTo>
                    <a:pt x="90" y="163"/>
                  </a:lnTo>
                  <a:lnTo>
                    <a:pt x="98" y="161"/>
                  </a:lnTo>
                  <a:lnTo>
                    <a:pt x="107" y="159"/>
                  </a:lnTo>
                  <a:lnTo>
                    <a:pt x="113" y="156"/>
                  </a:lnTo>
                  <a:lnTo>
                    <a:pt x="121" y="154"/>
                  </a:lnTo>
                  <a:lnTo>
                    <a:pt x="127" y="148"/>
                  </a:lnTo>
                  <a:lnTo>
                    <a:pt x="140" y="139"/>
                  </a:lnTo>
                  <a:lnTo>
                    <a:pt x="149" y="127"/>
                  </a:lnTo>
                  <a:lnTo>
                    <a:pt x="154" y="120"/>
                  </a:lnTo>
                  <a:lnTo>
                    <a:pt x="157" y="112"/>
                  </a:lnTo>
                  <a:lnTo>
                    <a:pt x="161" y="106"/>
                  </a:lnTo>
                  <a:lnTo>
                    <a:pt x="162" y="97"/>
                  </a:lnTo>
                  <a:lnTo>
                    <a:pt x="163" y="89"/>
                  </a:lnTo>
                  <a:lnTo>
                    <a:pt x="163" y="82"/>
                  </a:lnTo>
                  <a:lnTo>
                    <a:pt x="163" y="8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3F591351-A86D-4EFF-91D3-9FA266CDD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" y="1404"/>
              <a:ext cx="163" cy="163"/>
            </a:xfrm>
            <a:custGeom>
              <a:avLst/>
              <a:gdLst>
                <a:gd name="T0" fmla="*/ 163 w 163"/>
                <a:gd name="T1" fmla="*/ 82 h 163"/>
                <a:gd name="T2" fmla="*/ 163 w 163"/>
                <a:gd name="T3" fmla="*/ 82 h 163"/>
                <a:gd name="T4" fmla="*/ 163 w 163"/>
                <a:gd name="T5" fmla="*/ 73 h 163"/>
                <a:gd name="T6" fmla="*/ 162 w 163"/>
                <a:gd name="T7" fmla="*/ 65 h 163"/>
                <a:gd name="T8" fmla="*/ 161 w 163"/>
                <a:gd name="T9" fmla="*/ 57 h 163"/>
                <a:gd name="T10" fmla="*/ 157 w 163"/>
                <a:gd name="T11" fmla="*/ 50 h 163"/>
                <a:gd name="T12" fmla="*/ 154 w 163"/>
                <a:gd name="T13" fmla="*/ 42 h 163"/>
                <a:gd name="T14" fmla="*/ 149 w 163"/>
                <a:gd name="T15" fmla="*/ 36 h 163"/>
                <a:gd name="T16" fmla="*/ 140 w 163"/>
                <a:gd name="T17" fmla="*/ 23 h 163"/>
                <a:gd name="T18" fmla="*/ 127 w 163"/>
                <a:gd name="T19" fmla="*/ 14 h 163"/>
                <a:gd name="T20" fmla="*/ 121 w 163"/>
                <a:gd name="T21" fmla="*/ 9 h 163"/>
                <a:gd name="T22" fmla="*/ 113 w 163"/>
                <a:gd name="T23" fmla="*/ 6 h 163"/>
                <a:gd name="T24" fmla="*/ 107 w 163"/>
                <a:gd name="T25" fmla="*/ 4 h 163"/>
                <a:gd name="T26" fmla="*/ 98 w 163"/>
                <a:gd name="T27" fmla="*/ 1 h 163"/>
                <a:gd name="T28" fmla="*/ 90 w 163"/>
                <a:gd name="T29" fmla="*/ 0 h 163"/>
                <a:gd name="T30" fmla="*/ 83 w 163"/>
                <a:gd name="T31" fmla="*/ 0 h 163"/>
                <a:gd name="T32" fmla="*/ 83 w 163"/>
                <a:gd name="T33" fmla="*/ 0 h 163"/>
                <a:gd name="T34" fmla="*/ 74 w 163"/>
                <a:gd name="T35" fmla="*/ 0 h 163"/>
                <a:gd name="T36" fmla="*/ 66 w 163"/>
                <a:gd name="T37" fmla="*/ 1 h 163"/>
                <a:gd name="T38" fmla="*/ 58 w 163"/>
                <a:gd name="T39" fmla="*/ 4 h 163"/>
                <a:gd name="T40" fmla="*/ 50 w 163"/>
                <a:gd name="T41" fmla="*/ 6 h 163"/>
                <a:gd name="T42" fmla="*/ 43 w 163"/>
                <a:gd name="T43" fmla="*/ 9 h 163"/>
                <a:gd name="T44" fmla="*/ 36 w 163"/>
                <a:gd name="T45" fmla="*/ 14 h 163"/>
                <a:gd name="T46" fmla="*/ 23 w 163"/>
                <a:gd name="T47" fmla="*/ 23 h 163"/>
                <a:gd name="T48" fmla="*/ 15 w 163"/>
                <a:gd name="T49" fmla="*/ 36 h 163"/>
                <a:gd name="T50" fmla="*/ 11 w 163"/>
                <a:gd name="T51" fmla="*/ 42 h 163"/>
                <a:gd name="T52" fmla="*/ 7 w 163"/>
                <a:gd name="T53" fmla="*/ 50 h 163"/>
                <a:gd name="T54" fmla="*/ 4 w 163"/>
                <a:gd name="T55" fmla="*/ 57 h 163"/>
                <a:gd name="T56" fmla="*/ 2 w 163"/>
                <a:gd name="T57" fmla="*/ 65 h 163"/>
                <a:gd name="T58" fmla="*/ 0 w 163"/>
                <a:gd name="T59" fmla="*/ 73 h 163"/>
                <a:gd name="T60" fmla="*/ 0 w 163"/>
                <a:gd name="T61" fmla="*/ 82 h 163"/>
                <a:gd name="T62" fmla="*/ 0 w 163"/>
                <a:gd name="T63" fmla="*/ 82 h 163"/>
                <a:gd name="T64" fmla="*/ 0 w 163"/>
                <a:gd name="T65" fmla="*/ 90 h 163"/>
                <a:gd name="T66" fmla="*/ 2 w 163"/>
                <a:gd name="T67" fmla="*/ 97 h 163"/>
                <a:gd name="T68" fmla="*/ 4 w 163"/>
                <a:gd name="T69" fmla="*/ 106 h 163"/>
                <a:gd name="T70" fmla="*/ 7 w 163"/>
                <a:gd name="T71" fmla="*/ 113 h 163"/>
                <a:gd name="T72" fmla="*/ 11 w 163"/>
                <a:gd name="T73" fmla="*/ 120 h 163"/>
                <a:gd name="T74" fmla="*/ 15 w 163"/>
                <a:gd name="T75" fmla="*/ 127 h 163"/>
                <a:gd name="T76" fmla="*/ 23 w 163"/>
                <a:gd name="T77" fmla="*/ 140 h 163"/>
                <a:gd name="T78" fmla="*/ 36 w 163"/>
                <a:gd name="T79" fmla="*/ 149 h 163"/>
                <a:gd name="T80" fmla="*/ 43 w 163"/>
                <a:gd name="T81" fmla="*/ 154 h 163"/>
                <a:gd name="T82" fmla="*/ 50 w 163"/>
                <a:gd name="T83" fmla="*/ 156 h 163"/>
                <a:gd name="T84" fmla="*/ 58 w 163"/>
                <a:gd name="T85" fmla="*/ 159 h 163"/>
                <a:gd name="T86" fmla="*/ 66 w 163"/>
                <a:gd name="T87" fmla="*/ 161 h 163"/>
                <a:gd name="T88" fmla="*/ 74 w 163"/>
                <a:gd name="T89" fmla="*/ 163 h 163"/>
                <a:gd name="T90" fmla="*/ 83 w 163"/>
                <a:gd name="T91" fmla="*/ 163 h 163"/>
                <a:gd name="T92" fmla="*/ 83 w 163"/>
                <a:gd name="T93" fmla="*/ 163 h 163"/>
                <a:gd name="T94" fmla="*/ 90 w 163"/>
                <a:gd name="T95" fmla="*/ 163 h 163"/>
                <a:gd name="T96" fmla="*/ 98 w 163"/>
                <a:gd name="T97" fmla="*/ 161 h 163"/>
                <a:gd name="T98" fmla="*/ 107 w 163"/>
                <a:gd name="T99" fmla="*/ 159 h 163"/>
                <a:gd name="T100" fmla="*/ 113 w 163"/>
                <a:gd name="T101" fmla="*/ 156 h 163"/>
                <a:gd name="T102" fmla="*/ 121 w 163"/>
                <a:gd name="T103" fmla="*/ 154 h 163"/>
                <a:gd name="T104" fmla="*/ 127 w 163"/>
                <a:gd name="T105" fmla="*/ 149 h 163"/>
                <a:gd name="T106" fmla="*/ 140 w 163"/>
                <a:gd name="T107" fmla="*/ 140 h 163"/>
                <a:gd name="T108" fmla="*/ 149 w 163"/>
                <a:gd name="T109" fmla="*/ 127 h 163"/>
                <a:gd name="T110" fmla="*/ 154 w 163"/>
                <a:gd name="T111" fmla="*/ 120 h 163"/>
                <a:gd name="T112" fmla="*/ 157 w 163"/>
                <a:gd name="T113" fmla="*/ 113 h 163"/>
                <a:gd name="T114" fmla="*/ 161 w 163"/>
                <a:gd name="T115" fmla="*/ 106 h 163"/>
                <a:gd name="T116" fmla="*/ 162 w 163"/>
                <a:gd name="T117" fmla="*/ 97 h 163"/>
                <a:gd name="T118" fmla="*/ 163 w 163"/>
                <a:gd name="T119" fmla="*/ 90 h 163"/>
                <a:gd name="T120" fmla="*/ 163 w 163"/>
                <a:gd name="T121" fmla="*/ 82 h 163"/>
                <a:gd name="T122" fmla="*/ 163 w 163"/>
                <a:gd name="T123" fmla="*/ 8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3" h="163">
                  <a:moveTo>
                    <a:pt x="163" y="82"/>
                  </a:moveTo>
                  <a:lnTo>
                    <a:pt x="163" y="82"/>
                  </a:lnTo>
                  <a:lnTo>
                    <a:pt x="163" y="73"/>
                  </a:lnTo>
                  <a:lnTo>
                    <a:pt x="162" y="65"/>
                  </a:lnTo>
                  <a:lnTo>
                    <a:pt x="161" y="57"/>
                  </a:lnTo>
                  <a:lnTo>
                    <a:pt x="157" y="50"/>
                  </a:lnTo>
                  <a:lnTo>
                    <a:pt x="154" y="42"/>
                  </a:lnTo>
                  <a:lnTo>
                    <a:pt x="149" y="36"/>
                  </a:lnTo>
                  <a:lnTo>
                    <a:pt x="140" y="23"/>
                  </a:lnTo>
                  <a:lnTo>
                    <a:pt x="127" y="14"/>
                  </a:lnTo>
                  <a:lnTo>
                    <a:pt x="121" y="9"/>
                  </a:lnTo>
                  <a:lnTo>
                    <a:pt x="113" y="6"/>
                  </a:lnTo>
                  <a:lnTo>
                    <a:pt x="107" y="4"/>
                  </a:lnTo>
                  <a:lnTo>
                    <a:pt x="98" y="1"/>
                  </a:lnTo>
                  <a:lnTo>
                    <a:pt x="90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4" y="0"/>
                  </a:lnTo>
                  <a:lnTo>
                    <a:pt x="66" y="1"/>
                  </a:lnTo>
                  <a:lnTo>
                    <a:pt x="58" y="4"/>
                  </a:lnTo>
                  <a:lnTo>
                    <a:pt x="50" y="6"/>
                  </a:lnTo>
                  <a:lnTo>
                    <a:pt x="43" y="9"/>
                  </a:lnTo>
                  <a:lnTo>
                    <a:pt x="36" y="14"/>
                  </a:lnTo>
                  <a:lnTo>
                    <a:pt x="23" y="23"/>
                  </a:lnTo>
                  <a:lnTo>
                    <a:pt x="15" y="36"/>
                  </a:lnTo>
                  <a:lnTo>
                    <a:pt x="11" y="42"/>
                  </a:lnTo>
                  <a:lnTo>
                    <a:pt x="7" y="50"/>
                  </a:lnTo>
                  <a:lnTo>
                    <a:pt x="4" y="57"/>
                  </a:lnTo>
                  <a:lnTo>
                    <a:pt x="2" y="65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90"/>
                  </a:lnTo>
                  <a:lnTo>
                    <a:pt x="2" y="97"/>
                  </a:lnTo>
                  <a:lnTo>
                    <a:pt x="4" y="106"/>
                  </a:lnTo>
                  <a:lnTo>
                    <a:pt x="7" y="113"/>
                  </a:lnTo>
                  <a:lnTo>
                    <a:pt x="11" y="120"/>
                  </a:lnTo>
                  <a:lnTo>
                    <a:pt x="15" y="127"/>
                  </a:lnTo>
                  <a:lnTo>
                    <a:pt x="23" y="140"/>
                  </a:lnTo>
                  <a:lnTo>
                    <a:pt x="36" y="149"/>
                  </a:lnTo>
                  <a:lnTo>
                    <a:pt x="43" y="154"/>
                  </a:lnTo>
                  <a:lnTo>
                    <a:pt x="50" y="156"/>
                  </a:lnTo>
                  <a:lnTo>
                    <a:pt x="58" y="159"/>
                  </a:lnTo>
                  <a:lnTo>
                    <a:pt x="66" y="161"/>
                  </a:lnTo>
                  <a:lnTo>
                    <a:pt x="74" y="163"/>
                  </a:lnTo>
                  <a:lnTo>
                    <a:pt x="83" y="163"/>
                  </a:lnTo>
                  <a:lnTo>
                    <a:pt x="83" y="163"/>
                  </a:lnTo>
                  <a:lnTo>
                    <a:pt x="90" y="163"/>
                  </a:lnTo>
                  <a:lnTo>
                    <a:pt x="98" y="161"/>
                  </a:lnTo>
                  <a:lnTo>
                    <a:pt x="107" y="159"/>
                  </a:lnTo>
                  <a:lnTo>
                    <a:pt x="113" y="156"/>
                  </a:lnTo>
                  <a:lnTo>
                    <a:pt x="121" y="154"/>
                  </a:lnTo>
                  <a:lnTo>
                    <a:pt x="127" y="149"/>
                  </a:lnTo>
                  <a:lnTo>
                    <a:pt x="140" y="140"/>
                  </a:lnTo>
                  <a:lnTo>
                    <a:pt x="149" y="127"/>
                  </a:lnTo>
                  <a:lnTo>
                    <a:pt x="154" y="120"/>
                  </a:lnTo>
                  <a:lnTo>
                    <a:pt x="157" y="113"/>
                  </a:lnTo>
                  <a:lnTo>
                    <a:pt x="161" y="106"/>
                  </a:lnTo>
                  <a:lnTo>
                    <a:pt x="162" y="97"/>
                  </a:lnTo>
                  <a:lnTo>
                    <a:pt x="163" y="90"/>
                  </a:lnTo>
                  <a:lnTo>
                    <a:pt x="163" y="82"/>
                  </a:lnTo>
                  <a:lnTo>
                    <a:pt x="163" y="8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D3304564-02AC-4A03-889B-178D3A4750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" y="1622"/>
              <a:ext cx="163" cy="163"/>
            </a:xfrm>
            <a:custGeom>
              <a:avLst/>
              <a:gdLst>
                <a:gd name="T0" fmla="*/ 163 w 163"/>
                <a:gd name="T1" fmla="*/ 82 h 163"/>
                <a:gd name="T2" fmla="*/ 163 w 163"/>
                <a:gd name="T3" fmla="*/ 82 h 163"/>
                <a:gd name="T4" fmla="*/ 163 w 163"/>
                <a:gd name="T5" fmla="*/ 73 h 163"/>
                <a:gd name="T6" fmla="*/ 162 w 163"/>
                <a:gd name="T7" fmla="*/ 65 h 163"/>
                <a:gd name="T8" fmla="*/ 161 w 163"/>
                <a:gd name="T9" fmla="*/ 58 h 163"/>
                <a:gd name="T10" fmla="*/ 157 w 163"/>
                <a:gd name="T11" fmla="*/ 50 h 163"/>
                <a:gd name="T12" fmla="*/ 154 w 163"/>
                <a:gd name="T13" fmla="*/ 42 h 163"/>
                <a:gd name="T14" fmla="*/ 149 w 163"/>
                <a:gd name="T15" fmla="*/ 36 h 163"/>
                <a:gd name="T16" fmla="*/ 140 w 163"/>
                <a:gd name="T17" fmla="*/ 23 h 163"/>
                <a:gd name="T18" fmla="*/ 127 w 163"/>
                <a:gd name="T19" fmla="*/ 14 h 163"/>
                <a:gd name="T20" fmla="*/ 121 w 163"/>
                <a:gd name="T21" fmla="*/ 9 h 163"/>
                <a:gd name="T22" fmla="*/ 113 w 163"/>
                <a:gd name="T23" fmla="*/ 6 h 163"/>
                <a:gd name="T24" fmla="*/ 107 w 163"/>
                <a:gd name="T25" fmla="*/ 4 h 163"/>
                <a:gd name="T26" fmla="*/ 98 w 163"/>
                <a:gd name="T27" fmla="*/ 1 h 163"/>
                <a:gd name="T28" fmla="*/ 90 w 163"/>
                <a:gd name="T29" fmla="*/ 0 h 163"/>
                <a:gd name="T30" fmla="*/ 83 w 163"/>
                <a:gd name="T31" fmla="*/ 0 h 163"/>
                <a:gd name="T32" fmla="*/ 83 w 163"/>
                <a:gd name="T33" fmla="*/ 0 h 163"/>
                <a:gd name="T34" fmla="*/ 74 w 163"/>
                <a:gd name="T35" fmla="*/ 0 h 163"/>
                <a:gd name="T36" fmla="*/ 66 w 163"/>
                <a:gd name="T37" fmla="*/ 1 h 163"/>
                <a:gd name="T38" fmla="*/ 58 w 163"/>
                <a:gd name="T39" fmla="*/ 4 h 163"/>
                <a:gd name="T40" fmla="*/ 50 w 163"/>
                <a:gd name="T41" fmla="*/ 6 h 163"/>
                <a:gd name="T42" fmla="*/ 43 w 163"/>
                <a:gd name="T43" fmla="*/ 9 h 163"/>
                <a:gd name="T44" fmla="*/ 36 w 163"/>
                <a:gd name="T45" fmla="*/ 14 h 163"/>
                <a:gd name="T46" fmla="*/ 23 w 163"/>
                <a:gd name="T47" fmla="*/ 23 h 163"/>
                <a:gd name="T48" fmla="*/ 15 w 163"/>
                <a:gd name="T49" fmla="*/ 36 h 163"/>
                <a:gd name="T50" fmla="*/ 11 w 163"/>
                <a:gd name="T51" fmla="*/ 42 h 163"/>
                <a:gd name="T52" fmla="*/ 7 w 163"/>
                <a:gd name="T53" fmla="*/ 50 h 163"/>
                <a:gd name="T54" fmla="*/ 4 w 163"/>
                <a:gd name="T55" fmla="*/ 58 h 163"/>
                <a:gd name="T56" fmla="*/ 2 w 163"/>
                <a:gd name="T57" fmla="*/ 65 h 163"/>
                <a:gd name="T58" fmla="*/ 0 w 163"/>
                <a:gd name="T59" fmla="*/ 73 h 163"/>
                <a:gd name="T60" fmla="*/ 0 w 163"/>
                <a:gd name="T61" fmla="*/ 82 h 163"/>
                <a:gd name="T62" fmla="*/ 0 w 163"/>
                <a:gd name="T63" fmla="*/ 82 h 163"/>
                <a:gd name="T64" fmla="*/ 0 w 163"/>
                <a:gd name="T65" fmla="*/ 90 h 163"/>
                <a:gd name="T66" fmla="*/ 2 w 163"/>
                <a:gd name="T67" fmla="*/ 97 h 163"/>
                <a:gd name="T68" fmla="*/ 4 w 163"/>
                <a:gd name="T69" fmla="*/ 106 h 163"/>
                <a:gd name="T70" fmla="*/ 7 w 163"/>
                <a:gd name="T71" fmla="*/ 113 h 163"/>
                <a:gd name="T72" fmla="*/ 11 w 163"/>
                <a:gd name="T73" fmla="*/ 120 h 163"/>
                <a:gd name="T74" fmla="*/ 15 w 163"/>
                <a:gd name="T75" fmla="*/ 127 h 163"/>
                <a:gd name="T76" fmla="*/ 23 w 163"/>
                <a:gd name="T77" fmla="*/ 140 h 163"/>
                <a:gd name="T78" fmla="*/ 36 w 163"/>
                <a:gd name="T79" fmla="*/ 149 h 163"/>
                <a:gd name="T80" fmla="*/ 43 w 163"/>
                <a:gd name="T81" fmla="*/ 154 h 163"/>
                <a:gd name="T82" fmla="*/ 50 w 163"/>
                <a:gd name="T83" fmla="*/ 156 h 163"/>
                <a:gd name="T84" fmla="*/ 58 w 163"/>
                <a:gd name="T85" fmla="*/ 159 h 163"/>
                <a:gd name="T86" fmla="*/ 66 w 163"/>
                <a:gd name="T87" fmla="*/ 162 h 163"/>
                <a:gd name="T88" fmla="*/ 74 w 163"/>
                <a:gd name="T89" fmla="*/ 163 h 163"/>
                <a:gd name="T90" fmla="*/ 83 w 163"/>
                <a:gd name="T91" fmla="*/ 163 h 163"/>
                <a:gd name="T92" fmla="*/ 83 w 163"/>
                <a:gd name="T93" fmla="*/ 163 h 163"/>
                <a:gd name="T94" fmla="*/ 90 w 163"/>
                <a:gd name="T95" fmla="*/ 163 h 163"/>
                <a:gd name="T96" fmla="*/ 98 w 163"/>
                <a:gd name="T97" fmla="*/ 162 h 163"/>
                <a:gd name="T98" fmla="*/ 107 w 163"/>
                <a:gd name="T99" fmla="*/ 159 h 163"/>
                <a:gd name="T100" fmla="*/ 113 w 163"/>
                <a:gd name="T101" fmla="*/ 156 h 163"/>
                <a:gd name="T102" fmla="*/ 121 w 163"/>
                <a:gd name="T103" fmla="*/ 154 h 163"/>
                <a:gd name="T104" fmla="*/ 127 w 163"/>
                <a:gd name="T105" fmla="*/ 149 h 163"/>
                <a:gd name="T106" fmla="*/ 140 w 163"/>
                <a:gd name="T107" fmla="*/ 140 h 163"/>
                <a:gd name="T108" fmla="*/ 149 w 163"/>
                <a:gd name="T109" fmla="*/ 127 h 163"/>
                <a:gd name="T110" fmla="*/ 154 w 163"/>
                <a:gd name="T111" fmla="*/ 120 h 163"/>
                <a:gd name="T112" fmla="*/ 157 w 163"/>
                <a:gd name="T113" fmla="*/ 113 h 163"/>
                <a:gd name="T114" fmla="*/ 161 w 163"/>
                <a:gd name="T115" fmla="*/ 106 h 163"/>
                <a:gd name="T116" fmla="*/ 162 w 163"/>
                <a:gd name="T117" fmla="*/ 97 h 163"/>
                <a:gd name="T118" fmla="*/ 163 w 163"/>
                <a:gd name="T119" fmla="*/ 90 h 163"/>
                <a:gd name="T120" fmla="*/ 163 w 163"/>
                <a:gd name="T121" fmla="*/ 82 h 163"/>
                <a:gd name="T122" fmla="*/ 163 w 163"/>
                <a:gd name="T123" fmla="*/ 8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3" h="163">
                  <a:moveTo>
                    <a:pt x="163" y="82"/>
                  </a:moveTo>
                  <a:lnTo>
                    <a:pt x="163" y="82"/>
                  </a:lnTo>
                  <a:lnTo>
                    <a:pt x="163" y="73"/>
                  </a:lnTo>
                  <a:lnTo>
                    <a:pt x="162" y="65"/>
                  </a:lnTo>
                  <a:lnTo>
                    <a:pt x="161" y="58"/>
                  </a:lnTo>
                  <a:lnTo>
                    <a:pt x="157" y="50"/>
                  </a:lnTo>
                  <a:lnTo>
                    <a:pt x="154" y="42"/>
                  </a:lnTo>
                  <a:lnTo>
                    <a:pt x="149" y="36"/>
                  </a:lnTo>
                  <a:lnTo>
                    <a:pt x="140" y="23"/>
                  </a:lnTo>
                  <a:lnTo>
                    <a:pt x="127" y="14"/>
                  </a:lnTo>
                  <a:lnTo>
                    <a:pt x="121" y="9"/>
                  </a:lnTo>
                  <a:lnTo>
                    <a:pt x="113" y="6"/>
                  </a:lnTo>
                  <a:lnTo>
                    <a:pt x="107" y="4"/>
                  </a:lnTo>
                  <a:lnTo>
                    <a:pt x="98" y="1"/>
                  </a:lnTo>
                  <a:lnTo>
                    <a:pt x="90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4" y="0"/>
                  </a:lnTo>
                  <a:lnTo>
                    <a:pt x="66" y="1"/>
                  </a:lnTo>
                  <a:lnTo>
                    <a:pt x="58" y="4"/>
                  </a:lnTo>
                  <a:lnTo>
                    <a:pt x="50" y="6"/>
                  </a:lnTo>
                  <a:lnTo>
                    <a:pt x="43" y="9"/>
                  </a:lnTo>
                  <a:lnTo>
                    <a:pt x="36" y="14"/>
                  </a:lnTo>
                  <a:lnTo>
                    <a:pt x="23" y="23"/>
                  </a:lnTo>
                  <a:lnTo>
                    <a:pt x="15" y="36"/>
                  </a:lnTo>
                  <a:lnTo>
                    <a:pt x="11" y="42"/>
                  </a:lnTo>
                  <a:lnTo>
                    <a:pt x="7" y="50"/>
                  </a:lnTo>
                  <a:lnTo>
                    <a:pt x="4" y="58"/>
                  </a:lnTo>
                  <a:lnTo>
                    <a:pt x="2" y="65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90"/>
                  </a:lnTo>
                  <a:lnTo>
                    <a:pt x="2" y="97"/>
                  </a:lnTo>
                  <a:lnTo>
                    <a:pt x="4" y="106"/>
                  </a:lnTo>
                  <a:lnTo>
                    <a:pt x="7" y="113"/>
                  </a:lnTo>
                  <a:lnTo>
                    <a:pt x="11" y="120"/>
                  </a:lnTo>
                  <a:lnTo>
                    <a:pt x="15" y="127"/>
                  </a:lnTo>
                  <a:lnTo>
                    <a:pt x="23" y="140"/>
                  </a:lnTo>
                  <a:lnTo>
                    <a:pt x="36" y="149"/>
                  </a:lnTo>
                  <a:lnTo>
                    <a:pt x="43" y="154"/>
                  </a:lnTo>
                  <a:lnTo>
                    <a:pt x="50" y="156"/>
                  </a:lnTo>
                  <a:lnTo>
                    <a:pt x="58" y="159"/>
                  </a:lnTo>
                  <a:lnTo>
                    <a:pt x="66" y="162"/>
                  </a:lnTo>
                  <a:lnTo>
                    <a:pt x="74" y="163"/>
                  </a:lnTo>
                  <a:lnTo>
                    <a:pt x="83" y="163"/>
                  </a:lnTo>
                  <a:lnTo>
                    <a:pt x="83" y="163"/>
                  </a:lnTo>
                  <a:lnTo>
                    <a:pt x="90" y="163"/>
                  </a:lnTo>
                  <a:lnTo>
                    <a:pt x="98" y="162"/>
                  </a:lnTo>
                  <a:lnTo>
                    <a:pt x="107" y="159"/>
                  </a:lnTo>
                  <a:lnTo>
                    <a:pt x="113" y="156"/>
                  </a:lnTo>
                  <a:lnTo>
                    <a:pt x="121" y="154"/>
                  </a:lnTo>
                  <a:lnTo>
                    <a:pt x="127" y="149"/>
                  </a:lnTo>
                  <a:lnTo>
                    <a:pt x="140" y="140"/>
                  </a:lnTo>
                  <a:lnTo>
                    <a:pt x="149" y="127"/>
                  </a:lnTo>
                  <a:lnTo>
                    <a:pt x="154" y="120"/>
                  </a:lnTo>
                  <a:lnTo>
                    <a:pt x="157" y="113"/>
                  </a:lnTo>
                  <a:lnTo>
                    <a:pt x="161" y="106"/>
                  </a:lnTo>
                  <a:lnTo>
                    <a:pt x="162" y="97"/>
                  </a:lnTo>
                  <a:lnTo>
                    <a:pt x="163" y="90"/>
                  </a:lnTo>
                  <a:lnTo>
                    <a:pt x="163" y="82"/>
                  </a:lnTo>
                  <a:lnTo>
                    <a:pt x="163" y="8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30B1E1E5-8637-469C-A026-011C62728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" y="1840"/>
              <a:ext cx="163" cy="163"/>
            </a:xfrm>
            <a:custGeom>
              <a:avLst/>
              <a:gdLst>
                <a:gd name="T0" fmla="*/ 163 w 163"/>
                <a:gd name="T1" fmla="*/ 82 h 163"/>
                <a:gd name="T2" fmla="*/ 163 w 163"/>
                <a:gd name="T3" fmla="*/ 82 h 163"/>
                <a:gd name="T4" fmla="*/ 163 w 163"/>
                <a:gd name="T5" fmla="*/ 73 h 163"/>
                <a:gd name="T6" fmla="*/ 162 w 163"/>
                <a:gd name="T7" fmla="*/ 65 h 163"/>
                <a:gd name="T8" fmla="*/ 161 w 163"/>
                <a:gd name="T9" fmla="*/ 58 h 163"/>
                <a:gd name="T10" fmla="*/ 157 w 163"/>
                <a:gd name="T11" fmla="*/ 50 h 163"/>
                <a:gd name="T12" fmla="*/ 154 w 163"/>
                <a:gd name="T13" fmla="*/ 42 h 163"/>
                <a:gd name="T14" fmla="*/ 149 w 163"/>
                <a:gd name="T15" fmla="*/ 36 h 163"/>
                <a:gd name="T16" fmla="*/ 140 w 163"/>
                <a:gd name="T17" fmla="*/ 23 h 163"/>
                <a:gd name="T18" fmla="*/ 127 w 163"/>
                <a:gd name="T19" fmla="*/ 14 h 163"/>
                <a:gd name="T20" fmla="*/ 121 w 163"/>
                <a:gd name="T21" fmla="*/ 9 h 163"/>
                <a:gd name="T22" fmla="*/ 113 w 163"/>
                <a:gd name="T23" fmla="*/ 6 h 163"/>
                <a:gd name="T24" fmla="*/ 107 w 163"/>
                <a:gd name="T25" fmla="*/ 4 h 163"/>
                <a:gd name="T26" fmla="*/ 98 w 163"/>
                <a:gd name="T27" fmla="*/ 1 h 163"/>
                <a:gd name="T28" fmla="*/ 90 w 163"/>
                <a:gd name="T29" fmla="*/ 0 h 163"/>
                <a:gd name="T30" fmla="*/ 83 w 163"/>
                <a:gd name="T31" fmla="*/ 0 h 163"/>
                <a:gd name="T32" fmla="*/ 83 w 163"/>
                <a:gd name="T33" fmla="*/ 0 h 163"/>
                <a:gd name="T34" fmla="*/ 74 w 163"/>
                <a:gd name="T35" fmla="*/ 0 h 163"/>
                <a:gd name="T36" fmla="*/ 66 w 163"/>
                <a:gd name="T37" fmla="*/ 1 h 163"/>
                <a:gd name="T38" fmla="*/ 58 w 163"/>
                <a:gd name="T39" fmla="*/ 4 h 163"/>
                <a:gd name="T40" fmla="*/ 50 w 163"/>
                <a:gd name="T41" fmla="*/ 6 h 163"/>
                <a:gd name="T42" fmla="*/ 43 w 163"/>
                <a:gd name="T43" fmla="*/ 9 h 163"/>
                <a:gd name="T44" fmla="*/ 36 w 163"/>
                <a:gd name="T45" fmla="*/ 14 h 163"/>
                <a:gd name="T46" fmla="*/ 23 w 163"/>
                <a:gd name="T47" fmla="*/ 23 h 163"/>
                <a:gd name="T48" fmla="*/ 15 w 163"/>
                <a:gd name="T49" fmla="*/ 36 h 163"/>
                <a:gd name="T50" fmla="*/ 11 w 163"/>
                <a:gd name="T51" fmla="*/ 42 h 163"/>
                <a:gd name="T52" fmla="*/ 7 w 163"/>
                <a:gd name="T53" fmla="*/ 50 h 163"/>
                <a:gd name="T54" fmla="*/ 4 w 163"/>
                <a:gd name="T55" fmla="*/ 58 h 163"/>
                <a:gd name="T56" fmla="*/ 2 w 163"/>
                <a:gd name="T57" fmla="*/ 65 h 163"/>
                <a:gd name="T58" fmla="*/ 0 w 163"/>
                <a:gd name="T59" fmla="*/ 73 h 163"/>
                <a:gd name="T60" fmla="*/ 0 w 163"/>
                <a:gd name="T61" fmla="*/ 82 h 163"/>
                <a:gd name="T62" fmla="*/ 0 w 163"/>
                <a:gd name="T63" fmla="*/ 82 h 163"/>
                <a:gd name="T64" fmla="*/ 0 w 163"/>
                <a:gd name="T65" fmla="*/ 90 h 163"/>
                <a:gd name="T66" fmla="*/ 2 w 163"/>
                <a:gd name="T67" fmla="*/ 98 h 163"/>
                <a:gd name="T68" fmla="*/ 4 w 163"/>
                <a:gd name="T69" fmla="*/ 107 h 163"/>
                <a:gd name="T70" fmla="*/ 7 w 163"/>
                <a:gd name="T71" fmla="*/ 113 h 163"/>
                <a:gd name="T72" fmla="*/ 11 w 163"/>
                <a:gd name="T73" fmla="*/ 121 h 163"/>
                <a:gd name="T74" fmla="*/ 15 w 163"/>
                <a:gd name="T75" fmla="*/ 127 h 163"/>
                <a:gd name="T76" fmla="*/ 23 w 163"/>
                <a:gd name="T77" fmla="*/ 140 h 163"/>
                <a:gd name="T78" fmla="*/ 36 w 163"/>
                <a:gd name="T79" fmla="*/ 149 h 163"/>
                <a:gd name="T80" fmla="*/ 43 w 163"/>
                <a:gd name="T81" fmla="*/ 154 h 163"/>
                <a:gd name="T82" fmla="*/ 50 w 163"/>
                <a:gd name="T83" fmla="*/ 157 h 163"/>
                <a:gd name="T84" fmla="*/ 58 w 163"/>
                <a:gd name="T85" fmla="*/ 159 h 163"/>
                <a:gd name="T86" fmla="*/ 66 w 163"/>
                <a:gd name="T87" fmla="*/ 162 h 163"/>
                <a:gd name="T88" fmla="*/ 74 w 163"/>
                <a:gd name="T89" fmla="*/ 163 h 163"/>
                <a:gd name="T90" fmla="*/ 83 w 163"/>
                <a:gd name="T91" fmla="*/ 163 h 163"/>
                <a:gd name="T92" fmla="*/ 83 w 163"/>
                <a:gd name="T93" fmla="*/ 163 h 163"/>
                <a:gd name="T94" fmla="*/ 90 w 163"/>
                <a:gd name="T95" fmla="*/ 163 h 163"/>
                <a:gd name="T96" fmla="*/ 98 w 163"/>
                <a:gd name="T97" fmla="*/ 162 h 163"/>
                <a:gd name="T98" fmla="*/ 107 w 163"/>
                <a:gd name="T99" fmla="*/ 159 h 163"/>
                <a:gd name="T100" fmla="*/ 113 w 163"/>
                <a:gd name="T101" fmla="*/ 157 h 163"/>
                <a:gd name="T102" fmla="*/ 121 w 163"/>
                <a:gd name="T103" fmla="*/ 154 h 163"/>
                <a:gd name="T104" fmla="*/ 127 w 163"/>
                <a:gd name="T105" fmla="*/ 149 h 163"/>
                <a:gd name="T106" fmla="*/ 140 w 163"/>
                <a:gd name="T107" fmla="*/ 140 h 163"/>
                <a:gd name="T108" fmla="*/ 149 w 163"/>
                <a:gd name="T109" fmla="*/ 127 h 163"/>
                <a:gd name="T110" fmla="*/ 154 w 163"/>
                <a:gd name="T111" fmla="*/ 121 h 163"/>
                <a:gd name="T112" fmla="*/ 157 w 163"/>
                <a:gd name="T113" fmla="*/ 113 h 163"/>
                <a:gd name="T114" fmla="*/ 161 w 163"/>
                <a:gd name="T115" fmla="*/ 107 h 163"/>
                <a:gd name="T116" fmla="*/ 162 w 163"/>
                <a:gd name="T117" fmla="*/ 98 h 163"/>
                <a:gd name="T118" fmla="*/ 163 w 163"/>
                <a:gd name="T119" fmla="*/ 90 h 163"/>
                <a:gd name="T120" fmla="*/ 163 w 163"/>
                <a:gd name="T121" fmla="*/ 82 h 163"/>
                <a:gd name="T122" fmla="*/ 163 w 163"/>
                <a:gd name="T123" fmla="*/ 8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3" h="163">
                  <a:moveTo>
                    <a:pt x="163" y="82"/>
                  </a:moveTo>
                  <a:lnTo>
                    <a:pt x="163" y="82"/>
                  </a:lnTo>
                  <a:lnTo>
                    <a:pt x="163" y="73"/>
                  </a:lnTo>
                  <a:lnTo>
                    <a:pt x="162" y="65"/>
                  </a:lnTo>
                  <a:lnTo>
                    <a:pt x="161" y="58"/>
                  </a:lnTo>
                  <a:lnTo>
                    <a:pt x="157" y="50"/>
                  </a:lnTo>
                  <a:lnTo>
                    <a:pt x="154" y="42"/>
                  </a:lnTo>
                  <a:lnTo>
                    <a:pt x="149" y="36"/>
                  </a:lnTo>
                  <a:lnTo>
                    <a:pt x="140" y="23"/>
                  </a:lnTo>
                  <a:lnTo>
                    <a:pt x="127" y="14"/>
                  </a:lnTo>
                  <a:lnTo>
                    <a:pt x="121" y="9"/>
                  </a:lnTo>
                  <a:lnTo>
                    <a:pt x="113" y="6"/>
                  </a:lnTo>
                  <a:lnTo>
                    <a:pt x="107" y="4"/>
                  </a:lnTo>
                  <a:lnTo>
                    <a:pt x="98" y="1"/>
                  </a:lnTo>
                  <a:lnTo>
                    <a:pt x="90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4" y="0"/>
                  </a:lnTo>
                  <a:lnTo>
                    <a:pt x="66" y="1"/>
                  </a:lnTo>
                  <a:lnTo>
                    <a:pt x="58" y="4"/>
                  </a:lnTo>
                  <a:lnTo>
                    <a:pt x="50" y="6"/>
                  </a:lnTo>
                  <a:lnTo>
                    <a:pt x="43" y="9"/>
                  </a:lnTo>
                  <a:lnTo>
                    <a:pt x="36" y="14"/>
                  </a:lnTo>
                  <a:lnTo>
                    <a:pt x="23" y="23"/>
                  </a:lnTo>
                  <a:lnTo>
                    <a:pt x="15" y="36"/>
                  </a:lnTo>
                  <a:lnTo>
                    <a:pt x="11" y="42"/>
                  </a:lnTo>
                  <a:lnTo>
                    <a:pt x="7" y="50"/>
                  </a:lnTo>
                  <a:lnTo>
                    <a:pt x="4" y="58"/>
                  </a:lnTo>
                  <a:lnTo>
                    <a:pt x="2" y="65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90"/>
                  </a:lnTo>
                  <a:lnTo>
                    <a:pt x="2" y="98"/>
                  </a:lnTo>
                  <a:lnTo>
                    <a:pt x="4" y="107"/>
                  </a:lnTo>
                  <a:lnTo>
                    <a:pt x="7" y="113"/>
                  </a:lnTo>
                  <a:lnTo>
                    <a:pt x="11" y="121"/>
                  </a:lnTo>
                  <a:lnTo>
                    <a:pt x="15" y="127"/>
                  </a:lnTo>
                  <a:lnTo>
                    <a:pt x="23" y="140"/>
                  </a:lnTo>
                  <a:lnTo>
                    <a:pt x="36" y="149"/>
                  </a:lnTo>
                  <a:lnTo>
                    <a:pt x="43" y="154"/>
                  </a:lnTo>
                  <a:lnTo>
                    <a:pt x="50" y="157"/>
                  </a:lnTo>
                  <a:lnTo>
                    <a:pt x="58" y="159"/>
                  </a:lnTo>
                  <a:lnTo>
                    <a:pt x="66" y="162"/>
                  </a:lnTo>
                  <a:lnTo>
                    <a:pt x="74" y="163"/>
                  </a:lnTo>
                  <a:lnTo>
                    <a:pt x="83" y="163"/>
                  </a:lnTo>
                  <a:lnTo>
                    <a:pt x="83" y="163"/>
                  </a:lnTo>
                  <a:lnTo>
                    <a:pt x="90" y="163"/>
                  </a:lnTo>
                  <a:lnTo>
                    <a:pt x="98" y="162"/>
                  </a:lnTo>
                  <a:lnTo>
                    <a:pt x="107" y="159"/>
                  </a:lnTo>
                  <a:lnTo>
                    <a:pt x="113" y="157"/>
                  </a:lnTo>
                  <a:lnTo>
                    <a:pt x="121" y="154"/>
                  </a:lnTo>
                  <a:lnTo>
                    <a:pt x="127" y="149"/>
                  </a:lnTo>
                  <a:lnTo>
                    <a:pt x="140" y="140"/>
                  </a:lnTo>
                  <a:lnTo>
                    <a:pt x="149" y="127"/>
                  </a:lnTo>
                  <a:lnTo>
                    <a:pt x="154" y="121"/>
                  </a:lnTo>
                  <a:lnTo>
                    <a:pt x="157" y="113"/>
                  </a:lnTo>
                  <a:lnTo>
                    <a:pt x="161" y="107"/>
                  </a:lnTo>
                  <a:lnTo>
                    <a:pt x="162" y="98"/>
                  </a:lnTo>
                  <a:lnTo>
                    <a:pt x="163" y="90"/>
                  </a:lnTo>
                  <a:lnTo>
                    <a:pt x="163" y="82"/>
                  </a:lnTo>
                  <a:lnTo>
                    <a:pt x="163" y="8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FA822B5A-FB3D-43D2-9830-2400653E5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" y="1840"/>
              <a:ext cx="164" cy="163"/>
            </a:xfrm>
            <a:custGeom>
              <a:avLst/>
              <a:gdLst>
                <a:gd name="T0" fmla="*/ 164 w 164"/>
                <a:gd name="T1" fmla="*/ 82 h 163"/>
                <a:gd name="T2" fmla="*/ 164 w 164"/>
                <a:gd name="T3" fmla="*/ 82 h 163"/>
                <a:gd name="T4" fmla="*/ 163 w 164"/>
                <a:gd name="T5" fmla="*/ 73 h 163"/>
                <a:gd name="T6" fmla="*/ 162 w 164"/>
                <a:gd name="T7" fmla="*/ 65 h 163"/>
                <a:gd name="T8" fmla="*/ 161 w 164"/>
                <a:gd name="T9" fmla="*/ 58 h 163"/>
                <a:gd name="T10" fmla="*/ 158 w 164"/>
                <a:gd name="T11" fmla="*/ 50 h 163"/>
                <a:gd name="T12" fmla="*/ 154 w 164"/>
                <a:gd name="T13" fmla="*/ 42 h 163"/>
                <a:gd name="T14" fmla="*/ 150 w 164"/>
                <a:gd name="T15" fmla="*/ 36 h 163"/>
                <a:gd name="T16" fmla="*/ 140 w 164"/>
                <a:gd name="T17" fmla="*/ 23 h 163"/>
                <a:gd name="T18" fmla="*/ 129 w 164"/>
                <a:gd name="T19" fmla="*/ 14 h 163"/>
                <a:gd name="T20" fmla="*/ 121 w 164"/>
                <a:gd name="T21" fmla="*/ 9 h 163"/>
                <a:gd name="T22" fmla="*/ 114 w 164"/>
                <a:gd name="T23" fmla="*/ 6 h 163"/>
                <a:gd name="T24" fmla="*/ 107 w 164"/>
                <a:gd name="T25" fmla="*/ 4 h 163"/>
                <a:gd name="T26" fmla="*/ 99 w 164"/>
                <a:gd name="T27" fmla="*/ 1 h 163"/>
                <a:gd name="T28" fmla="*/ 90 w 164"/>
                <a:gd name="T29" fmla="*/ 0 h 163"/>
                <a:gd name="T30" fmla="*/ 82 w 164"/>
                <a:gd name="T31" fmla="*/ 0 h 163"/>
                <a:gd name="T32" fmla="*/ 82 w 164"/>
                <a:gd name="T33" fmla="*/ 0 h 163"/>
                <a:gd name="T34" fmla="*/ 73 w 164"/>
                <a:gd name="T35" fmla="*/ 0 h 163"/>
                <a:gd name="T36" fmla="*/ 66 w 164"/>
                <a:gd name="T37" fmla="*/ 1 h 163"/>
                <a:gd name="T38" fmla="*/ 58 w 164"/>
                <a:gd name="T39" fmla="*/ 4 h 163"/>
                <a:gd name="T40" fmla="*/ 50 w 164"/>
                <a:gd name="T41" fmla="*/ 6 h 163"/>
                <a:gd name="T42" fmla="*/ 44 w 164"/>
                <a:gd name="T43" fmla="*/ 9 h 163"/>
                <a:gd name="T44" fmla="*/ 36 w 164"/>
                <a:gd name="T45" fmla="*/ 14 h 163"/>
                <a:gd name="T46" fmla="*/ 25 w 164"/>
                <a:gd name="T47" fmla="*/ 23 h 163"/>
                <a:gd name="T48" fmla="*/ 14 w 164"/>
                <a:gd name="T49" fmla="*/ 36 h 163"/>
                <a:gd name="T50" fmla="*/ 10 w 164"/>
                <a:gd name="T51" fmla="*/ 42 h 163"/>
                <a:gd name="T52" fmla="*/ 7 w 164"/>
                <a:gd name="T53" fmla="*/ 50 h 163"/>
                <a:gd name="T54" fmla="*/ 4 w 164"/>
                <a:gd name="T55" fmla="*/ 58 h 163"/>
                <a:gd name="T56" fmla="*/ 2 w 164"/>
                <a:gd name="T57" fmla="*/ 65 h 163"/>
                <a:gd name="T58" fmla="*/ 2 w 164"/>
                <a:gd name="T59" fmla="*/ 73 h 163"/>
                <a:gd name="T60" fmla="*/ 0 w 164"/>
                <a:gd name="T61" fmla="*/ 82 h 163"/>
                <a:gd name="T62" fmla="*/ 0 w 164"/>
                <a:gd name="T63" fmla="*/ 82 h 163"/>
                <a:gd name="T64" fmla="*/ 2 w 164"/>
                <a:gd name="T65" fmla="*/ 90 h 163"/>
                <a:gd name="T66" fmla="*/ 2 w 164"/>
                <a:gd name="T67" fmla="*/ 98 h 163"/>
                <a:gd name="T68" fmla="*/ 4 w 164"/>
                <a:gd name="T69" fmla="*/ 107 h 163"/>
                <a:gd name="T70" fmla="*/ 7 w 164"/>
                <a:gd name="T71" fmla="*/ 113 h 163"/>
                <a:gd name="T72" fmla="*/ 10 w 164"/>
                <a:gd name="T73" fmla="*/ 121 h 163"/>
                <a:gd name="T74" fmla="*/ 14 w 164"/>
                <a:gd name="T75" fmla="*/ 127 h 163"/>
                <a:gd name="T76" fmla="*/ 25 w 164"/>
                <a:gd name="T77" fmla="*/ 140 h 163"/>
                <a:gd name="T78" fmla="*/ 36 w 164"/>
                <a:gd name="T79" fmla="*/ 149 h 163"/>
                <a:gd name="T80" fmla="*/ 44 w 164"/>
                <a:gd name="T81" fmla="*/ 154 h 163"/>
                <a:gd name="T82" fmla="*/ 50 w 164"/>
                <a:gd name="T83" fmla="*/ 157 h 163"/>
                <a:gd name="T84" fmla="*/ 58 w 164"/>
                <a:gd name="T85" fmla="*/ 159 h 163"/>
                <a:gd name="T86" fmla="*/ 66 w 164"/>
                <a:gd name="T87" fmla="*/ 162 h 163"/>
                <a:gd name="T88" fmla="*/ 73 w 164"/>
                <a:gd name="T89" fmla="*/ 163 h 163"/>
                <a:gd name="T90" fmla="*/ 82 w 164"/>
                <a:gd name="T91" fmla="*/ 163 h 163"/>
                <a:gd name="T92" fmla="*/ 82 w 164"/>
                <a:gd name="T93" fmla="*/ 163 h 163"/>
                <a:gd name="T94" fmla="*/ 90 w 164"/>
                <a:gd name="T95" fmla="*/ 163 h 163"/>
                <a:gd name="T96" fmla="*/ 99 w 164"/>
                <a:gd name="T97" fmla="*/ 162 h 163"/>
                <a:gd name="T98" fmla="*/ 107 w 164"/>
                <a:gd name="T99" fmla="*/ 159 h 163"/>
                <a:gd name="T100" fmla="*/ 114 w 164"/>
                <a:gd name="T101" fmla="*/ 157 h 163"/>
                <a:gd name="T102" fmla="*/ 121 w 164"/>
                <a:gd name="T103" fmla="*/ 154 h 163"/>
                <a:gd name="T104" fmla="*/ 129 w 164"/>
                <a:gd name="T105" fmla="*/ 149 h 163"/>
                <a:gd name="T106" fmla="*/ 140 w 164"/>
                <a:gd name="T107" fmla="*/ 140 h 163"/>
                <a:gd name="T108" fmla="*/ 150 w 164"/>
                <a:gd name="T109" fmla="*/ 127 h 163"/>
                <a:gd name="T110" fmla="*/ 154 w 164"/>
                <a:gd name="T111" fmla="*/ 121 h 163"/>
                <a:gd name="T112" fmla="*/ 158 w 164"/>
                <a:gd name="T113" fmla="*/ 113 h 163"/>
                <a:gd name="T114" fmla="*/ 161 w 164"/>
                <a:gd name="T115" fmla="*/ 107 h 163"/>
                <a:gd name="T116" fmla="*/ 162 w 164"/>
                <a:gd name="T117" fmla="*/ 98 h 163"/>
                <a:gd name="T118" fmla="*/ 163 w 164"/>
                <a:gd name="T119" fmla="*/ 90 h 163"/>
                <a:gd name="T120" fmla="*/ 164 w 164"/>
                <a:gd name="T121" fmla="*/ 82 h 163"/>
                <a:gd name="T122" fmla="*/ 164 w 164"/>
                <a:gd name="T123" fmla="*/ 8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4" h="163">
                  <a:moveTo>
                    <a:pt x="164" y="82"/>
                  </a:moveTo>
                  <a:lnTo>
                    <a:pt x="164" y="82"/>
                  </a:lnTo>
                  <a:lnTo>
                    <a:pt x="163" y="73"/>
                  </a:lnTo>
                  <a:lnTo>
                    <a:pt x="162" y="65"/>
                  </a:lnTo>
                  <a:lnTo>
                    <a:pt x="161" y="58"/>
                  </a:lnTo>
                  <a:lnTo>
                    <a:pt x="158" y="50"/>
                  </a:lnTo>
                  <a:lnTo>
                    <a:pt x="154" y="42"/>
                  </a:lnTo>
                  <a:lnTo>
                    <a:pt x="150" y="36"/>
                  </a:lnTo>
                  <a:lnTo>
                    <a:pt x="140" y="23"/>
                  </a:lnTo>
                  <a:lnTo>
                    <a:pt x="129" y="14"/>
                  </a:lnTo>
                  <a:lnTo>
                    <a:pt x="121" y="9"/>
                  </a:lnTo>
                  <a:lnTo>
                    <a:pt x="114" y="6"/>
                  </a:lnTo>
                  <a:lnTo>
                    <a:pt x="107" y="4"/>
                  </a:lnTo>
                  <a:lnTo>
                    <a:pt x="99" y="1"/>
                  </a:lnTo>
                  <a:lnTo>
                    <a:pt x="90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73" y="0"/>
                  </a:lnTo>
                  <a:lnTo>
                    <a:pt x="66" y="1"/>
                  </a:lnTo>
                  <a:lnTo>
                    <a:pt x="58" y="4"/>
                  </a:lnTo>
                  <a:lnTo>
                    <a:pt x="50" y="6"/>
                  </a:lnTo>
                  <a:lnTo>
                    <a:pt x="44" y="9"/>
                  </a:lnTo>
                  <a:lnTo>
                    <a:pt x="36" y="14"/>
                  </a:lnTo>
                  <a:lnTo>
                    <a:pt x="25" y="23"/>
                  </a:lnTo>
                  <a:lnTo>
                    <a:pt x="14" y="36"/>
                  </a:lnTo>
                  <a:lnTo>
                    <a:pt x="10" y="42"/>
                  </a:lnTo>
                  <a:lnTo>
                    <a:pt x="7" y="50"/>
                  </a:lnTo>
                  <a:lnTo>
                    <a:pt x="4" y="58"/>
                  </a:lnTo>
                  <a:lnTo>
                    <a:pt x="2" y="65"/>
                  </a:lnTo>
                  <a:lnTo>
                    <a:pt x="2" y="7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2" y="90"/>
                  </a:lnTo>
                  <a:lnTo>
                    <a:pt x="2" y="98"/>
                  </a:lnTo>
                  <a:lnTo>
                    <a:pt x="4" y="107"/>
                  </a:lnTo>
                  <a:lnTo>
                    <a:pt x="7" y="113"/>
                  </a:lnTo>
                  <a:lnTo>
                    <a:pt x="10" y="121"/>
                  </a:lnTo>
                  <a:lnTo>
                    <a:pt x="14" y="127"/>
                  </a:lnTo>
                  <a:lnTo>
                    <a:pt x="25" y="140"/>
                  </a:lnTo>
                  <a:lnTo>
                    <a:pt x="36" y="149"/>
                  </a:lnTo>
                  <a:lnTo>
                    <a:pt x="44" y="154"/>
                  </a:lnTo>
                  <a:lnTo>
                    <a:pt x="50" y="157"/>
                  </a:lnTo>
                  <a:lnTo>
                    <a:pt x="58" y="159"/>
                  </a:lnTo>
                  <a:lnTo>
                    <a:pt x="66" y="162"/>
                  </a:lnTo>
                  <a:lnTo>
                    <a:pt x="73" y="163"/>
                  </a:lnTo>
                  <a:lnTo>
                    <a:pt x="82" y="163"/>
                  </a:lnTo>
                  <a:lnTo>
                    <a:pt x="82" y="163"/>
                  </a:lnTo>
                  <a:lnTo>
                    <a:pt x="90" y="163"/>
                  </a:lnTo>
                  <a:lnTo>
                    <a:pt x="99" y="162"/>
                  </a:lnTo>
                  <a:lnTo>
                    <a:pt x="107" y="159"/>
                  </a:lnTo>
                  <a:lnTo>
                    <a:pt x="114" y="157"/>
                  </a:lnTo>
                  <a:lnTo>
                    <a:pt x="121" y="154"/>
                  </a:lnTo>
                  <a:lnTo>
                    <a:pt x="129" y="149"/>
                  </a:lnTo>
                  <a:lnTo>
                    <a:pt x="140" y="140"/>
                  </a:lnTo>
                  <a:lnTo>
                    <a:pt x="150" y="127"/>
                  </a:lnTo>
                  <a:lnTo>
                    <a:pt x="154" y="121"/>
                  </a:lnTo>
                  <a:lnTo>
                    <a:pt x="158" y="113"/>
                  </a:lnTo>
                  <a:lnTo>
                    <a:pt x="161" y="107"/>
                  </a:lnTo>
                  <a:lnTo>
                    <a:pt x="162" y="98"/>
                  </a:lnTo>
                  <a:lnTo>
                    <a:pt x="163" y="90"/>
                  </a:lnTo>
                  <a:lnTo>
                    <a:pt x="164" y="82"/>
                  </a:lnTo>
                  <a:lnTo>
                    <a:pt x="164" y="8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68D92C9A-50E9-4FE5-A09C-9FF50378E5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" y="1840"/>
              <a:ext cx="163" cy="163"/>
            </a:xfrm>
            <a:custGeom>
              <a:avLst/>
              <a:gdLst>
                <a:gd name="T0" fmla="*/ 163 w 163"/>
                <a:gd name="T1" fmla="*/ 82 h 163"/>
                <a:gd name="T2" fmla="*/ 163 w 163"/>
                <a:gd name="T3" fmla="*/ 82 h 163"/>
                <a:gd name="T4" fmla="*/ 163 w 163"/>
                <a:gd name="T5" fmla="*/ 73 h 163"/>
                <a:gd name="T6" fmla="*/ 161 w 163"/>
                <a:gd name="T7" fmla="*/ 65 h 163"/>
                <a:gd name="T8" fmla="*/ 160 w 163"/>
                <a:gd name="T9" fmla="*/ 58 h 163"/>
                <a:gd name="T10" fmla="*/ 156 w 163"/>
                <a:gd name="T11" fmla="*/ 50 h 163"/>
                <a:gd name="T12" fmla="*/ 154 w 163"/>
                <a:gd name="T13" fmla="*/ 42 h 163"/>
                <a:gd name="T14" fmla="*/ 148 w 163"/>
                <a:gd name="T15" fmla="*/ 36 h 163"/>
                <a:gd name="T16" fmla="*/ 140 w 163"/>
                <a:gd name="T17" fmla="*/ 23 h 163"/>
                <a:gd name="T18" fmla="*/ 127 w 163"/>
                <a:gd name="T19" fmla="*/ 14 h 163"/>
                <a:gd name="T20" fmla="*/ 120 w 163"/>
                <a:gd name="T21" fmla="*/ 9 h 163"/>
                <a:gd name="T22" fmla="*/ 113 w 163"/>
                <a:gd name="T23" fmla="*/ 6 h 163"/>
                <a:gd name="T24" fmla="*/ 106 w 163"/>
                <a:gd name="T25" fmla="*/ 4 h 163"/>
                <a:gd name="T26" fmla="*/ 97 w 163"/>
                <a:gd name="T27" fmla="*/ 1 h 163"/>
                <a:gd name="T28" fmla="*/ 89 w 163"/>
                <a:gd name="T29" fmla="*/ 0 h 163"/>
                <a:gd name="T30" fmla="*/ 82 w 163"/>
                <a:gd name="T31" fmla="*/ 0 h 163"/>
                <a:gd name="T32" fmla="*/ 82 w 163"/>
                <a:gd name="T33" fmla="*/ 0 h 163"/>
                <a:gd name="T34" fmla="*/ 73 w 163"/>
                <a:gd name="T35" fmla="*/ 0 h 163"/>
                <a:gd name="T36" fmla="*/ 65 w 163"/>
                <a:gd name="T37" fmla="*/ 1 h 163"/>
                <a:gd name="T38" fmla="*/ 57 w 163"/>
                <a:gd name="T39" fmla="*/ 4 h 163"/>
                <a:gd name="T40" fmla="*/ 50 w 163"/>
                <a:gd name="T41" fmla="*/ 6 h 163"/>
                <a:gd name="T42" fmla="*/ 42 w 163"/>
                <a:gd name="T43" fmla="*/ 9 h 163"/>
                <a:gd name="T44" fmla="*/ 36 w 163"/>
                <a:gd name="T45" fmla="*/ 14 h 163"/>
                <a:gd name="T46" fmla="*/ 23 w 163"/>
                <a:gd name="T47" fmla="*/ 23 h 163"/>
                <a:gd name="T48" fmla="*/ 14 w 163"/>
                <a:gd name="T49" fmla="*/ 36 h 163"/>
                <a:gd name="T50" fmla="*/ 10 w 163"/>
                <a:gd name="T51" fmla="*/ 42 h 163"/>
                <a:gd name="T52" fmla="*/ 6 w 163"/>
                <a:gd name="T53" fmla="*/ 50 h 163"/>
                <a:gd name="T54" fmla="*/ 3 w 163"/>
                <a:gd name="T55" fmla="*/ 58 h 163"/>
                <a:gd name="T56" fmla="*/ 1 w 163"/>
                <a:gd name="T57" fmla="*/ 65 h 163"/>
                <a:gd name="T58" fmla="*/ 0 w 163"/>
                <a:gd name="T59" fmla="*/ 73 h 163"/>
                <a:gd name="T60" fmla="*/ 0 w 163"/>
                <a:gd name="T61" fmla="*/ 82 h 163"/>
                <a:gd name="T62" fmla="*/ 0 w 163"/>
                <a:gd name="T63" fmla="*/ 82 h 163"/>
                <a:gd name="T64" fmla="*/ 0 w 163"/>
                <a:gd name="T65" fmla="*/ 90 h 163"/>
                <a:gd name="T66" fmla="*/ 1 w 163"/>
                <a:gd name="T67" fmla="*/ 98 h 163"/>
                <a:gd name="T68" fmla="*/ 3 w 163"/>
                <a:gd name="T69" fmla="*/ 107 h 163"/>
                <a:gd name="T70" fmla="*/ 6 w 163"/>
                <a:gd name="T71" fmla="*/ 113 h 163"/>
                <a:gd name="T72" fmla="*/ 10 w 163"/>
                <a:gd name="T73" fmla="*/ 121 h 163"/>
                <a:gd name="T74" fmla="*/ 14 w 163"/>
                <a:gd name="T75" fmla="*/ 127 h 163"/>
                <a:gd name="T76" fmla="*/ 23 w 163"/>
                <a:gd name="T77" fmla="*/ 140 h 163"/>
                <a:gd name="T78" fmla="*/ 36 w 163"/>
                <a:gd name="T79" fmla="*/ 149 h 163"/>
                <a:gd name="T80" fmla="*/ 42 w 163"/>
                <a:gd name="T81" fmla="*/ 154 h 163"/>
                <a:gd name="T82" fmla="*/ 50 w 163"/>
                <a:gd name="T83" fmla="*/ 157 h 163"/>
                <a:gd name="T84" fmla="*/ 57 w 163"/>
                <a:gd name="T85" fmla="*/ 159 h 163"/>
                <a:gd name="T86" fmla="*/ 65 w 163"/>
                <a:gd name="T87" fmla="*/ 162 h 163"/>
                <a:gd name="T88" fmla="*/ 73 w 163"/>
                <a:gd name="T89" fmla="*/ 163 h 163"/>
                <a:gd name="T90" fmla="*/ 82 w 163"/>
                <a:gd name="T91" fmla="*/ 163 h 163"/>
                <a:gd name="T92" fmla="*/ 82 w 163"/>
                <a:gd name="T93" fmla="*/ 163 h 163"/>
                <a:gd name="T94" fmla="*/ 89 w 163"/>
                <a:gd name="T95" fmla="*/ 163 h 163"/>
                <a:gd name="T96" fmla="*/ 97 w 163"/>
                <a:gd name="T97" fmla="*/ 162 h 163"/>
                <a:gd name="T98" fmla="*/ 106 w 163"/>
                <a:gd name="T99" fmla="*/ 159 h 163"/>
                <a:gd name="T100" fmla="*/ 113 w 163"/>
                <a:gd name="T101" fmla="*/ 157 h 163"/>
                <a:gd name="T102" fmla="*/ 120 w 163"/>
                <a:gd name="T103" fmla="*/ 154 h 163"/>
                <a:gd name="T104" fmla="*/ 127 w 163"/>
                <a:gd name="T105" fmla="*/ 149 h 163"/>
                <a:gd name="T106" fmla="*/ 140 w 163"/>
                <a:gd name="T107" fmla="*/ 140 h 163"/>
                <a:gd name="T108" fmla="*/ 148 w 163"/>
                <a:gd name="T109" fmla="*/ 127 h 163"/>
                <a:gd name="T110" fmla="*/ 154 w 163"/>
                <a:gd name="T111" fmla="*/ 121 h 163"/>
                <a:gd name="T112" fmla="*/ 156 w 163"/>
                <a:gd name="T113" fmla="*/ 113 h 163"/>
                <a:gd name="T114" fmla="*/ 160 w 163"/>
                <a:gd name="T115" fmla="*/ 107 h 163"/>
                <a:gd name="T116" fmla="*/ 161 w 163"/>
                <a:gd name="T117" fmla="*/ 98 h 163"/>
                <a:gd name="T118" fmla="*/ 163 w 163"/>
                <a:gd name="T119" fmla="*/ 90 h 163"/>
                <a:gd name="T120" fmla="*/ 163 w 163"/>
                <a:gd name="T121" fmla="*/ 82 h 163"/>
                <a:gd name="T122" fmla="*/ 163 w 163"/>
                <a:gd name="T123" fmla="*/ 8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3" h="163">
                  <a:moveTo>
                    <a:pt x="163" y="82"/>
                  </a:moveTo>
                  <a:lnTo>
                    <a:pt x="163" y="82"/>
                  </a:lnTo>
                  <a:lnTo>
                    <a:pt x="163" y="73"/>
                  </a:lnTo>
                  <a:lnTo>
                    <a:pt x="161" y="65"/>
                  </a:lnTo>
                  <a:lnTo>
                    <a:pt x="160" y="58"/>
                  </a:lnTo>
                  <a:lnTo>
                    <a:pt x="156" y="50"/>
                  </a:lnTo>
                  <a:lnTo>
                    <a:pt x="154" y="42"/>
                  </a:lnTo>
                  <a:lnTo>
                    <a:pt x="148" y="36"/>
                  </a:lnTo>
                  <a:lnTo>
                    <a:pt x="140" y="23"/>
                  </a:lnTo>
                  <a:lnTo>
                    <a:pt x="127" y="14"/>
                  </a:lnTo>
                  <a:lnTo>
                    <a:pt x="120" y="9"/>
                  </a:lnTo>
                  <a:lnTo>
                    <a:pt x="113" y="6"/>
                  </a:lnTo>
                  <a:lnTo>
                    <a:pt x="106" y="4"/>
                  </a:lnTo>
                  <a:lnTo>
                    <a:pt x="97" y="1"/>
                  </a:lnTo>
                  <a:lnTo>
                    <a:pt x="89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73" y="0"/>
                  </a:lnTo>
                  <a:lnTo>
                    <a:pt x="65" y="1"/>
                  </a:lnTo>
                  <a:lnTo>
                    <a:pt x="57" y="4"/>
                  </a:lnTo>
                  <a:lnTo>
                    <a:pt x="50" y="6"/>
                  </a:lnTo>
                  <a:lnTo>
                    <a:pt x="42" y="9"/>
                  </a:lnTo>
                  <a:lnTo>
                    <a:pt x="36" y="14"/>
                  </a:lnTo>
                  <a:lnTo>
                    <a:pt x="23" y="23"/>
                  </a:lnTo>
                  <a:lnTo>
                    <a:pt x="14" y="36"/>
                  </a:lnTo>
                  <a:lnTo>
                    <a:pt x="10" y="42"/>
                  </a:lnTo>
                  <a:lnTo>
                    <a:pt x="6" y="50"/>
                  </a:lnTo>
                  <a:lnTo>
                    <a:pt x="3" y="58"/>
                  </a:lnTo>
                  <a:lnTo>
                    <a:pt x="1" y="65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90"/>
                  </a:lnTo>
                  <a:lnTo>
                    <a:pt x="1" y="98"/>
                  </a:lnTo>
                  <a:lnTo>
                    <a:pt x="3" y="107"/>
                  </a:lnTo>
                  <a:lnTo>
                    <a:pt x="6" y="113"/>
                  </a:lnTo>
                  <a:lnTo>
                    <a:pt x="10" y="121"/>
                  </a:lnTo>
                  <a:lnTo>
                    <a:pt x="14" y="127"/>
                  </a:lnTo>
                  <a:lnTo>
                    <a:pt x="23" y="140"/>
                  </a:lnTo>
                  <a:lnTo>
                    <a:pt x="36" y="149"/>
                  </a:lnTo>
                  <a:lnTo>
                    <a:pt x="42" y="154"/>
                  </a:lnTo>
                  <a:lnTo>
                    <a:pt x="50" y="157"/>
                  </a:lnTo>
                  <a:lnTo>
                    <a:pt x="57" y="159"/>
                  </a:lnTo>
                  <a:lnTo>
                    <a:pt x="65" y="162"/>
                  </a:lnTo>
                  <a:lnTo>
                    <a:pt x="73" y="163"/>
                  </a:lnTo>
                  <a:lnTo>
                    <a:pt x="82" y="163"/>
                  </a:lnTo>
                  <a:lnTo>
                    <a:pt x="82" y="163"/>
                  </a:lnTo>
                  <a:lnTo>
                    <a:pt x="89" y="163"/>
                  </a:lnTo>
                  <a:lnTo>
                    <a:pt x="97" y="162"/>
                  </a:lnTo>
                  <a:lnTo>
                    <a:pt x="106" y="159"/>
                  </a:lnTo>
                  <a:lnTo>
                    <a:pt x="113" y="157"/>
                  </a:lnTo>
                  <a:lnTo>
                    <a:pt x="120" y="154"/>
                  </a:lnTo>
                  <a:lnTo>
                    <a:pt x="127" y="149"/>
                  </a:lnTo>
                  <a:lnTo>
                    <a:pt x="140" y="140"/>
                  </a:lnTo>
                  <a:lnTo>
                    <a:pt x="148" y="127"/>
                  </a:lnTo>
                  <a:lnTo>
                    <a:pt x="154" y="121"/>
                  </a:lnTo>
                  <a:lnTo>
                    <a:pt x="156" y="113"/>
                  </a:lnTo>
                  <a:lnTo>
                    <a:pt x="160" y="107"/>
                  </a:lnTo>
                  <a:lnTo>
                    <a:pt x="161" y="98"/>
                  </a:lnTo>
                  <a:lnTo>
                    <a:pt x="163" y="90"/>
                  </a:lnTo>
                  <a:lnTo>
                    <a:pt x="163" y="82"/>
                  </a:lnTo>
                  <a:lnTo>
                    <a:pt x="163" y="8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860A2C78-6E47-4975-BE1C-A7E0B2C8D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" y="2932"/>
              <a:ext cx="163" cy="163"/>
            </a:xfrm>
            <a:custGeom>
              <a:avLst/>
              <a:gdLst>
                <a:gd name="T0" fmla="*/ 163 w 163"/>
                <a:gd name="T1" fmla="*/ 81 h 163"/>
                <a:gd name="T2" fmla="*/ 163 w 163"/>
                <a:gd name="T3" fmla="*/ 81 h 163"/>
                <a:gd name="T4" fmla="*/ 163 w 163"/>
                <a:gd name="T5" fmla="*/ 73 h 163"/>
                <a:gd name="T6" fmla="*/ 162 w 163"/>
                <a:gd name="T7" fmla="*/ 65 h 163"/>
                <a:gd name="T8" fmla="*/ 159 w 163"/>
                <a:gd name="T9" fmla="*/ 58 h 163"/>
                <a:gd name="T10" fmla="*/ 157 w 163"/>
                <a:gd name="T11" fmla="*/ 50 h 163"/>
                <a:gd name="T12" fmla="*/ 154 w 163"/>
                <a:gd name="T13" fmla="*/ 42 h 163"/>
                <a:gd name="T14" fmla="*/ 149 w 163"/>
                <a:gd name="T15" fmla="*/ 36 h 163"/>
                <a:gd name="T16" fmla="*/ 140 w 163"/>
                <a:gd name="T17" fmla="*/ 23 h 163"/>
                <a:gd name="T18" fmla="*/ 127 w 163"/>
                <a:gd name="T19" fmla="*/ 14 h 163"/>
                <a:gd name="T20" fmla="*/ 121 w 163"/>
                <a:gd name="T21" fmla="*/ 9 h 163"/>
                <a:gd name="T22" fmla="*/ 113 w 163"/>
                <a:gd name="T23" fmla="*/ 6 h 163"/>
                <a:gd name="T24" fmla="*/ 107 w 163"/>
                <a:gd name="T25" fmla="*/ 4 h 163"/>
                <a:gd name="T26" fmla="*/ 98 w 163"/>
                <a:gd name="T27" fmla="*/ 1 h 163"/>
                <a:gd name="T28" fmla="*/ 90 w 163"/>
                <a:gd name="T29" fmla="*/ 0 h 163"/>
                <a:gd name="T30" fmla="*/ 82 w 163"/>
                <a:gd name="T31" fmla="*/ 0 h 163"/>
                <a:gd name="T32" fmla="*/ 82 w 163"/>
                <a:gd name="T33" fmla="*/ 0 h 163"/>
                <a:gd name="T34" fmla="*/ 73 w 163"/>
                <a:gd name="T35" fmla="*/ 0 h 163"/>
                <a:gd name="T36" fmla="*/ 66 w 163"/>
                <a:gd name="T37" fmla="*/ 1 h 163"/>
                <a:gd name="T38" fmla="*/ 58 w 163"/>
                <a:gd name="T39" fmla="*/ 4 h 163"/>
                <a:gd name="T40" fmla="*/ 50 w 163"/>
                <a:gd name="T41" fmla="*/ 6 h 163"/>
                <a:gd name="T42" fmla="*/ 43 w 163"/>
                <a:gd name="T43" fmla="*/ 9 h 163"/>
                <a:gd name="T44" fmla="*/ 36 w 163"/>
                <a:gd name="T45" fmla="*/ 14 h 163"/>
                <a:gd name="T46" fmla="*/ 25 w 163"/>
                <a:gd name="T47" fmla="*/ 23 h 163"/>
                <a:gd name="T48" fmla="*/ 14 w 163"/>
                <a:gd name="T49" fmla="*/ 36 h 163"/>
                <a:gd name="T50" fmla="*/ 11 w 163"/>
                <a:gd name="T51" fmla="*/ 42 h 163"/>
                <a:gd name="T52" fmla="*/ 7 w 163"/>
                <a:gd name="T53" fmla="*/ 50 h 163"/>
                <a:gd name="T54" fmla="*/ 4 w 163"/>
                <a:gd name="T55" fmla="*/ 58 h 163"/>
                <a:gd name="T56" fmla="*/ 2 w 163"/>
                <a:gd name="T57" fmla="*/ 65 h 163"/>
                <a:gd name="T58" fmla="*/ 0 w 163"/>
                <a:gd name="T59" fmla="*/ 73 h 163"/>
                <a:gd name="T60" fmla="*/ 0 w 163"/>
                <a:gd name="T61" fmla="*/ 81 h 163"/>
                <a:gd name="T62" fmla="*/ 0 w 163"/>
                <a:gd name="T63" fmla="*/ 81 h 163"/>
                <a:gd name="T64" fmla="*/ 0 w 163"/>
                <a:gd name="T65" fmla="*/ 90 h 163"/>
                <a:gd name="T66" fmla="*/ 2 w 163"/>
                <a:gd name="T67" fmla="*/ 98 h 163"/>
                <a:gd name="T68" fmla="*/ 4 w 163"/>
                <a:gd name="T69" fmla="*/ 105 h 163"/>
                <a:gd name="T70" fmla="*/ 7 w 163"/>
                <a:gd name="T71" fmla="*/ 113 h 163"/>
                <a:gd name="T72" fmla="*/ 11 w 163"/>
                <a:gd name="T73" fmla="*/ 121 h 163"/>
                <a:gd name="T74" fmla="*/ 14 w 163"/>
                <a:gd name="T75" fmla="*/ 127 h 163"/>
                <a:gd name="T76" fmla="*/ 25 w 163"/>
                <a:gd name="T77" fmla="*/ 140 h 163"/>
                <a:gd name="T78" fmla="*/ 36 w 163"/>
                <a:gd name="T79" fmla="*/ 149 h 163"/>
                <a:gd name="T80" fmla="*/ 43 w 163"/>
                <a:gd name="T81" fmla="*/ 154 h 163"/>
                <a:gd name="T82" fmla="*/ 50 w 163"/>
                <a:gd name="T83" fmla="*/ 157 h 163"/>
                <a:gd name="T84" fmla="*/ 58 w 163"/>
                <a:gd name="T85" fmla="*/ 159 h 163"/>
                <a:gd name="T86" fmla="*/ 66 w 163"/>
                <a:gd name="T87" fmla="*/ 162 h 163"/>
                <a:gd name="T88" fmla="*/ 73 w 163"/>
                <a:gd name="T89" fmla="*/ 163 h 163"/>
                <a:gd name="T90" fmla="*/ 82 w 163"/>
                <a:gd name="T91" fmla="*/ 163 h 163"/>
                <a:gd name="T92" fmla="*/ 82 w 163"/>
                <a:gd name="T93" fmla="*/ 163 h 163"/>
                <a:gd name="T94" fmla="*/ 90 w 163"/>
                <a:gd name="T95" fmla="*/ 163 h 163"/>
                <a:gd name="T96" fmla="*/ 98 w 163"/>
                <a:gd name="T97" fmla="*/ 162 h 163"/>
                <a:gd name="T98" fmla="*/ 107 w 163"/>
                <a:gd name="T99" fmla="*/ 159 h 163"/>
                <a:gd name="T100" fmla="*/ 113 w 163"/>
                <a:gd name="T101" fmla="*/ 157 h 163"/>
                <a:gd name="T102" fmla="*/ 121 w 163"/>
                <a:gd name="T103" fmla="*/ 154 h 163"/>
                <a:gd name="T104" fmla="*/ 127 w 163"/>
                <a:gd name="T105" fmla="*/ 149 h 163"/>
                <a:gd name="T106" fmla="*/ 140 w 163"/>
                <a:gd name="T107" fmla="*/ 140 h 163"/>
                <a:gd name="T108" fmla="*/ 149 w 163"/>
                <a:gd name="T109" fmla="*/ 127 h 163"/>
                <a:gd name="T110" fmla="*/ 154 w 163"/>
                <a:gd name="T111" fmla="*/ 121 h 163"/>
                <a:gd name="T112" fmla="*/ 157 w 163"/>
                <a:gd name="T113" fmla="*/ 113 h 163"/>
                <a:gd name="T114" fmla="*/ 159 w 163"/>
                <a:gd name="T115" fmla="*/ 105 h 163"/>
                <a:gd name="T116" fmla="*/ 162 w 163"/>
                <a:gd name="T117" fmla="*/ 98 h 163"/>
                <a:gd name="T118" fmla="*/ 163 w 163"/>
                <a:gd name="T119" fmla="*/ 90 h 163"/>
                <a:gd name="T120" fmla="*/ 163 w 163"/>
                <a:gd name="T121" fmla="*/ 81 h 163"/>
                <a:gd name="T122" fmla="*/ 163 w 163"/>
                <a:gd name="T123" fmla="*/ 8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3" h="163">
                  <a:moveTo>
                    <a:pt x="163" y="81"/>
                  </a:moveTo>
                  <a:lnTo>
                    <a:pt x="163" y="81"/>
                  </a:lnTo>
                  <a:lnTo>
                    <a:pt x="163" y="73"/>
                  </a:lnTo>
                  <a:lnTo>
                    <a:pt x="162" y="65"/>
                  </a:lnTo>
                  <a:lnTo>
                    <a:pt x="159" y="58"/>
                  </a:lnTo>
                  <a:lnTo>
                    <a:pt x="157" y="50"/>
                  </a:lnTo>
                  <a:lnTo>
                    <a:pt x="154" y="42"/>
                  </a:lnTo>
                  <a:lnTo>
                    <a:pt x="149" y="36"/>
                  </a:lnTo>
                  <a:lnTo>
                    <a:pt x="140" y="23"/>
                  </a:lnTo>
                  <a:lnTo>
                    <a:pt x="127" y="14"/>
                  </a:lnTo>
                  <a:lnTo>
                    <a:pt x="121" y="9"/>
                  </a:lnTo>
                  <a:lnTo>
                    <a:pt x="113" y="6"/>
                  </a:lnTo>
                  <a:lnTo>
                    <a:pt x="107" y="4"/>
                  </a:lnTo>
                  <a:lnTo>
                    <a:pt x="98" y="1"/>
                  </a:lnTo>
                  <a:lnTo>
                    <a:pt x="90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73" y="0"/>
                  </a:lnTo>
                  <a:lnTo>
                    <a:pt x="66" y="1"/>
                  </a:lnTo>
                  <a:lnTo>
                    <a:pt x="58" y="4"/>
                  </a:lnTo>
                  <a:lnTo>
                    <a:pt x="50" y="6"/>
                  </a:lnTo>
                  <a:lnTo>
                    <a:pt x="43" y="9"/>
                  </a:lnTo>
                  <a:lnTo>
                    <a:pt x="36" y="14"/>
                  </a:lnTo>
                  <a:lnTo>
                    <a:pt x="25" y="23"/>
                  </a:lnTo>
                  <a:lnTo>
                    <a:pt x="14" y="36"/>
                  </a:lnTo>
                  <a:lnTo>
                    <a:pt x="11" y="42"/>
                  </a:lnTo>
                  <a:lnTo>
                    <a:pt x="7" y="50"/>
                  </a:lnTo>
                  <a:lnTo>
                    <a:pt x="4" y="58"/>
                  </a:lnTo>
                  <a:lnTo>
                    <a:pt x="2" y="65"/>
                  </a:lnTo>
                  <a:lnTo>
                    <a:pt x="0" y="73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90"/>
                  </a:lnTo>
                  <a:lnTo>
                    <a:pt x="2" y="98"/>
                  </a:lnTo>
                  <a:lnTo>
                    <a:pt x="4" y="105"/>
                  </a:lnTo>
                  <a:lnTo>
                    <a:pt x="7" y="113"/>
                  </a:lnTo>
                  <a:lnTo>
                    <a:pt x="11" y="121"/>
                  </a:lnTo>
                  <a:lnTo>
                    <a:pt x="14" y="127"/>
                  </a:lnTo>
                  <a:lnTo>
                    <a:pt x="25" y="140"/>
                  </a:lnTo>
                  <a:lnTo>
                    <a:pt x="36" y="149"/>
                  </a:lnTo>
                  <a:lnTo>
                    <a:pt x="43" y="154"/>
                  </a:lnTo>
                  <a:lnTo>
                    <a:pt x="50" y="157"/>
                  </a:lnTo>
                  <a:lnTo>
                    <a:pt x="58" y="159"/>
                  </a:lnTo>
                  <a:lnTo>
                    <a:pt x="66" y="162"/>
                  </a:lnTo>
                  <a:lnTo>
                    <a:pt x="73" y="163"/>
                  </a:lnTo>
                  <a:lnTo>
                    <a:pt x="82" y="163"/>
                  </a:lnTo>
                  <a:lnTo>
                    <a:pt x="82" y="163"/>
                  </a:lnTo>
                  <a:lnTo>
                    <a:pt x="90" y="163"/>
                  </a:lnTo>
                  <a:lnTo>
                    <a:pt x="98" y="162"/>
                  </a:lnTo>
                  <a:lnTo>
                    <a:pt x="107" y="159"/>
                  </a:lnTo>
                  <a:lnTo>
                    <a:pt x="113" y="157"/>
                  </a:lnTo>
                  <a:lnTo>
                    <a:pt x="121" y="154"/>
                  </a:lnTo>
                  <a:lnTo>
                    <a:pt x="127" y="149"/>
                  </a:lnTo>
                  <a:lnTo>
                    <a:pt x="140" y="140"/>
                  </a:lnTo>
                  <a:lnTo>
                    <a:pt x="149" y="127"/>
                  </a:lnTo>
                  <a:lnTo>
                    <a:pt x="154" y="121"/>
                  </a:lnTo>
                  <a:lnTo>
                    <a:pt x="157" y="113"/>
                  </a:lnTo>
                  <a:lnTo>
                    <a:pt x="159" y="105"/>
                  </a:lnTo>
                  <a:lnTo>
                    <a:pt x="162" y="98"/>
                  </a:lnTo>
                  <a:lnTo>
                    <a:pt x="163" y="90"/>
                  </a:lnTo>
                  <a:lnTo>
                    <a:pt x="163" y="81"/>
                  </a:lnTo>
                  <a:lnTo>
                    <a:pt x="163" y="8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D05B5FC-F67F-4B5B-AEF4-2F5D090F2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" y="2714"/>
              <a:ext cx="163" cy="164"/>
            </a:xfrm>
            <a:custGeom>
              <a:avLst/>
              <a:gdLst>
                <a:gd name="T0" fmla="*/ 163 w 163"/>
                <a:gd name="T1" fmla="*/ 82 h 164"/>
                <a:gd name="T2" fmla="*/ 163 w 163"/>
                <a:gd name="T3" fmla="*/ 82 h 164"/>
                <a:gd name="T4" fmla="*/ 163 w 163"/>
                <a:gd name="T5" fmla="*/ 74 h 164"/>
                <a:gd name="T6" fmla="*/ 162 w 163"/>
                <a:gd name="T7" fmla="*/ 65 h 164"/>
                <a:gd name="T8" fmla="*/ 159 w 163"/>
                <a:gd name="T9" fmla="*/ 58 h 164"/>
                <a:gd name="T10" fmla="*/ 157 w 163"/>
                <a:gd name="T11" fmla="*/ 50 h 164"/>
                <a:gd name="T12" fmla="*/ 154 w 163"/>
                <a:gd name="T13" fmla="*/ 44 h 164"/>
                <a:gd name="T14" fmla="*/ 149 w 163"/>
                <a:gd name="T15" fmla="*/ 36 h 164"/>
                <a:gd name="T16" fmla="*/ 140 w 163"/>
                <a:gd name="T17" fmla="*/ 24 h 164"/>
                <a:gd name="T18" fmla="*/ 127 w 163"/>
                <a:gd name="T19" fmla="*/ 14 h 164"/>
                <a:gd name="T20" fmla="*/ 121 w 163"/>
                <a:gd name="T21" fmla="*/ 10 h 164"/>
                <a:gd name="T22" fmla="*/ 113 w 163"/>
                <a:gd name="T23" fmla="*/ 6 h 164"/>
                <a:gd name="T24" fmla="*/ 107 w 163"/>
                <a:gd name="T25" fmla="*/ 4 h 164"/>
                <a:gd name="T26" fmla="*/ 98 w 163"/>
                <a:gd name="T27" fmla="*/ 2 h 164"/>
                <a:gd name="T28" fmla="*/ 90 w 163"/>
                <a:gd name="T29" fmla="*/ 1 h 164"/>
                <a:gd name="T30" fmla="*/ 82 w 163"/>
                <a:gd name="T31" fmla="*/ 0 h 164"/>
                <a:gd name="T32" fmla="*/ 82 w 163"/>
                <a:gd name="T33" fmla="*/ 0 h 164"/>
                <a:gd name="T34" fmla="*/ 73 w 163"/>
                <a:gd name="T35" fmla="*/ 1 h 164"/>
                <a:gd name="T36" fmla="*/ 66 w 163"/>
                <a:gd name="T37" fmla="*/ 2 h 164"/>
                <a:gd name="T38" fmla="*/ 58 w 163"/>
                <a:gd name="T39" fmla="*/ 4 h 164"/>
                <a:gd name="T40" fmla="*/ 50 w 163"/>
                <a:gd name="T41" fmla="*/ 6 h 164"/>
                <a:gd name="T42" fmla="*/ 43 w 163"/>
                <a:gd name="T43" fmla="*/ 10 h 164"/>
                <a:gd name="T44" fmla="*/ 36 w 163"/>
                <a:gd name="T45" fmla="*/ 14 h 164"/>
                <a:gd name="T46" fmla="*/ 25 w 163"/>
                <a:gd name="T47" fmla="*/ 24 h 164"/>
                <a:gd name="T48" fmla="*/ 14 w 163"/>
                <a:gd name="T49" fmla="*/ 36 h 164"/>
                <a:gd name="T50" fmla="*/ 11 w 163"/>
                <a:gd name="T51" fmla="*/ 44 h 164"/>
                <a:gd name="T52" fmla="*/ 7 w 163"/>
                <a:gd name="T53" fmla="*/ 50 h 164"/>
                <a:gd name="T54" fmla="*/ 4 w 163"/>
                <a:gd name="T55" fmla="*/ 58 h 164"/>
                <a:gd name="T56" fmla="*/ 2 w 163"/>
                <a:gd name="T57" fmla="*/ 65 h 164"/>
                <a:gd name="T58" fmla="*/ 0 w 163"/>
                <a:gd name="T59" fmla="*/ 74 h 164"/>
                <a:gd name="T60" fmla="*/ 0 w 163"/>
                <a:gd name="T61" fmla="*/ 82 h 164"/>
                <a:gd name="T62" fmla="*/ 0 w 163"/>
                <a:gd name="T63" fmla="*/ 82 h 164"/>
                <a:gd name="T64" fmla="*/ 0 w 163"/>
                <a:gd name="T65" fmla="*/ 91 h 164"/>
                <a:gd name="T66" fmla="*/ 2 w 163"/>
                <a:gd name="T67" fmla="*/ 99 h 164"/>
                <a:gd name="T68" fmla="*/ 4 w 163"/>
                <a:gd name="T69" fmla="*/ 106 h 164"/>
                <a:gd name="T70" fmla="*/ 7 w 163"/>
                <a:gd name="T71" fmla="*/ 114 h 164"/>
                <a:gd name="T72" fmla="*/ 11 w 163"/>
                <a:gd name="T73" fmla="*/ 121 h 164"/>
                <a:gd name="T74" fmla="*/ 14 w 163"/>
                <a:gd name="T75" fmla="*/ 128 h 164"/>
                <a:gd name="T76" fmla="*/ 25 w 163"/>
                <a:gd name="T77" fmla="*/ 140 h 164"/>
                <a:gd name="T78" fmla="*/ 36 w 163"/>
                <a:gd name="T79" fmla="*/ 150 h 164"/>
                <a:gd name="T80" fmla="*/ 43 w 163"/>
                <a:gd name="T81" fmla="*/ 154 h 164"/>
                <a:gd name="T82" fmla="*/ 50 w 163"/>
                <a:gd name="T83" fmla="*/ 158 h 164"/>
                <a:gd name="T84" fmla="*/ 58 w 163"/>
                <a:gd name="T85" fmla="*/ 160 h 164"/>
                <a:gd name="T86" fmla="*/ 66 w 163"/>
                <a:gd name="T87" fmla="*/ 163 h 164"/>
                <a:gd name="T88" fmla="*/ 73 w 163"/>
                <a:gd name="T89" fmla="*/ 164 h 164"/>
                <a:gd name="T90" fmla="*/ 82 w 163"/>
                <a:gd name="T91" fmla="*/ 164 h 164"/>
                <a:gd name="T92" fmla="*/ 82 w 163"/>
                <a:gd name="T93" fmla="*/ 164 h 164"/>
                <a:gd name="T94" fmla="*/ 90 w 163"/>
                <a:gd name="T95" fmla="*/ 164 h 164"/>
                <a:gd name="T96" fmla="*/ 98 w 163"/>
                <a:gd name="T97" fmla="*/ 163 h 164"/>
                <a:gd name="T98" fmla="*/ 107 w 163"/>
                <a:gd name="T99" fmla="*/ 160 h 164"/>
                <a:gd name="T100" fmla="*/ 113 w 163"/>
                <a:gd name="T101" fmla="*/ 158 h 164"/>
                <a:gd name="T102" fmla="*/ 121 w 163"/>
                <a:gd name="T103" fmla="*/ 154 h 164"/>
                <a:gd name="T104" fmla="*/ 127 w 163"/>
                <a:gd name="T105" fmla="*/ 150 h 164"/>
                <a:gd name="T106" fmla="*/ 140 w 163"/>
                <a:gd name="T107" fmla="*/ 140 h 164"/>
                <a:gd name="T108" fmla="*/ 149 w 163"/>
                <a:gd name="T109" fmla="*/ 128 h 164"/>
                <a:gd name="T110" fmla="*/ 154 w 163"/>
                <a:gd name="T111" fmla="*/ 121 h 164"/>
                <a:gd name="T112" fmla="*/ 157 w 163"/>
                <a:gd name="T113" fmla="*/ 114 h 164"/>
                <a:gd name="T114" fmla="*/ 159 w 163"/>
                <a:gd name="T115" fmla="*/ 106 h 164"/>
                <a:gd name="T116" fmla="*/ 162 w 163"/>
                <a:gd name="T117" fmla="*/ 99 h 164"/>
                <a:gd name="T118" fmla="*/ 163 w 163"/>
                <a:gd name="T119" fmla="*/ 91 h 164"/>
                <a:gd name="T120" fmla="*/ 163 w 163"/>
                <a:gd name="T121" fmla="*/ 82 h 164"/>
                <a:gd name="T122" fmla="*/ 163 w 163"/>
                <a:gd name="T123" fmla="*/ 8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3" h="164">
                  <a:moveTo>
                    <a:pt x="163" y="82"/>
                  </a:moveTo>
                  <a:lnTo>
                    <a:pt x="163" y="82"/>
                  </a:lnTo>
                  <a:lnTo>
                    <a:pt x="163" y="74"/>
                  </a:lnTo>
                  <a:lnTo>
                    <a:pt x="162" y="65"/>
                  </a:lnTo>
                  <a:lnTo>
                    <a:pt x="159" y="58"/>
                  </a:lnTo>
                  <a:lnTo>
                    <a:pt x="157" y="50"/>
                  </a:lnTo>
                  <a:lnTo>
                    <a:pt x="154" y="44"/>
                  </a:lnTo>
                  <a:lnTo>
                    <a:pt x="149" y="36"/>
                  </a:lnTo>
                  <a:lnTo>
                    <a:pt x="140" y="24"/>
                  </a:lnTo>
                  <a:lnTo>
                    <a:pt x="127" y="14"/>
                  </a:lnTo>
                  <a:lnTo>
                    <a:pt x="121" y="10"/>
                  </a:lnTo>
                  <a:lnTo>
                    <a:pt x="113" y="6"/>
                  </a:lnTo>
                  <a:lnTo>
                    <a:pt x="107" y="4"/>
                  </a:lnTo>
                  <a:lnTo>
                    <a:pt x="98" y="2"/>
                  </a:lnTo>
                  <a:lnTo>
                    <a:pt x="90" y="1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73" y="1"/>
                  </a:lnTo>
                  <a:lnTo>
                    <a:pt x="66" y="2"/>
                  </a:lnTo>
                  <a:lnTo>
                    <a:pt x="58" y="4"/>
                  </a:lnTo>
                  <a:lnTo>
                    <a:pt x="50" y="6"/>
                  </a:lnTo>
                  <a:lnTo>
                    <a:pt x="43" y="10"/>
                  </a:lnTo>
                  <a:lnTo>
                    <a:pt x="36" y="14"/>
                  </a:lnTo>
                  <a:lnTo>
                    <a:pt x="25" y="24"/>
                  </a:lnTo>
                  <a:lnTo>
                    <a:pt x="14" y="36"/>
                  </a:lnTo>
                  <a:lnTo>
                    <a:pt x="11" y="44"/>
                  </a:lnTo>
                  <a:lnTo>
                    <a:pt x="7" y="50"/>
                  </a:lnTo>
                  <a:lnTo>
                    <a:pt x="4" y="58"/>
                  </a:lnTo>
                  <a:lnTo>
                    <a:pt x="2" y="65"/>
                  </a:lnTo>
                  <a:lnTo>
                    <a:pt x="0" y="74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91"/>
                  </a:lnTo>
                  <a:lnTo>
                    <a:pt x="2" y="99"/>
                  </a:lnTo>
                  <a:lnTo>
                    <a:pt x="4" y="106"/>
                  </a:lnTo>
                  <a:lnTo>
                    <a:pt x="7" y="114"/>
                  </a:lnTo>
                  <a:lnTo>
                    <a:pt x="11" y="121"/>
                  </a:lnTo>
                  <a:lnTo>
                    <a:pt x="14" y="128"/>
                  </a:lnTo>
                  <a:lnTo>
                    <a:pt x="25" y="140"/>
                  </a:lnTo>
                  <a:lnTo>
                    <a:pt x="36" y="150"/>
                  </a:lnTo>
                  <a:lnTo>
                    <a:pt x="43" y="154"/>
                  </a:lnTo>
                  <a:lnTo>
                    <a:pt x="50" y="158"/>
                  </a:lnTo>
                  <a:lnTo>
                    <a:pt x="58" y="160"/>
                  </a:lnTo>
                  <a:lnTo>
                    <a:pt x="66" y="163"/>
                  </a:lnTo>
                  <a:lnTo>
                    <a:pt x="73" y="164"/>
                  </a:lnTo>
                  <a:lnTo>
                    <a:pt x="82" y="164"/>
                  </a:lnTo>
                  <a:lnTo>
                    <a:pt x="82" y="164"/>
                  </a:lnTo>
                  <a:lnTo>
                    <a:pt x="90" y="164"/>
                  </a:lnTo>
                  <a:lnTo>
                    <a:pt x="98" y="163"/>
                  </a:lnTo>
                  <a:lnTo>
                    <a:pt x="107" y="160"/>
                  </a:lnTo>
                  <a:lnTo>
                    <a:pt x="113" y="158"/>
                  </a:lnTo>
                  <a:lnTo>
                    <a:pt x="121" y="154"/>
                  </a:lnTo>
                  <a:lnTo>
                    <a:pt x="127" y="150"/>
                  </a:lnTo>
                  <a:lnTo>
                    <a:pt x="140" y="140"/>
                  </a:lnTo>
                  <a:lnTo>
                    <a:pt x="149" y="128"/>
                  </a:lnTo>
                  <a:lnTo>
                    <a:pt x="154" y="121"/>
                  </a:lnTo>
                  <a:lnTo>
                    <a:pt x="157" y="114"/>
                  </a:lnTo>
                  <a:lnTo>
                    <a:pt x="159" y="106"/>
                  </a:lnTo>
                  <a:lnTo>
                    <a:pt x="162" y="99"/>
                  </a:lnTo>
                  <a:lnTo>
                    <a:pt x="163" y="91"/>
                  </a:lnTo>
                  <a:lnTo>
                    <a:pt x="163" y="82"/>
                  </a:lnTo>
                  <a:lnTo>
                    <a:pt x="163" y="8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EEB45D96-3494-49EE-91EC-799CEE66B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" y="2496"/>
              <a:ext cx="163" cy="164"/>
            </a:xfrm>
            <a:custGeom>
              <a:avLst/>
              <a:gdLst>
                <a:gd name="T0" fmla="*/ 163 w 163"/>
                <a:gd name="T1" fmla="*/ 82 h 164"/>
                <a:gd name="T2" fmla="*/ 163 w 163"/>
                <a:gd name="T3" fmla="*/ 82 h 164"/>
                <a:gd name="T4" fmla="*/ 163 w 163"/>
                <a:gd name="T5" fmla="*/ 74 h 164"/>
                <a:gd name="T6" fmla="*/ 162 w 163"/>
                <a:gd name="T7" fmla="*/ 65 h 164"/>
                <a:gd name="T8" fmla="*/ 159 w 163"/>
                <a:gd name="T9" fmla="*/ 57 h 164"/>
                <a:gd name="T10" fmla="*/ 157 w 163"/>
                <a:gd name="T11" fmla="*/ 50 h 164"/>
                <a:gd name="T12" fmla="*/ 154 w 163"/>
                <a:gd name="T13" fmla="*/ 43 h 164"/>
                <a:gd name="T14" fmla="*/ 149 w 163"/>
                <a:gd name="T15" fmla="*/ 36 h 164"/>
                <a:gd name="T16" fmla="*/ 140 w 163"/>
                <a:gd name="T17" fmla="*/ 24 h 164"/>
                <a:gd name="T18" fmla="*/ 127 w 163"/>
                <a:gd name="T19" fmla="*/ 14 h 164"/>
                <a:gd name="T20" fmla="*/ 121 w 163"/>
                <a:gd name="T21" fmla="*/ 10 h 164"/>
                <a:gd name="T22" fmla="*/ 113 w 163"/>
                <a:gd name="T23" fmla="*/ 6 h 164"/>
                <a:gd name="T24" fmla="*/ 107 w 163"/>
                <a:gd name="T25" fmla="*/ 4 h 164"/>
                <a:gd name="T26" fmla="*/ 98 w 163"/>
                <a:gd name="T27" fmla="*/ 2 h 164"/>
                <a:gd name="T28" fmla="*/ 90 w 163"/>
                <a:gd name="T29" fmla="*/ 1 h 164"/>
                <a:gd name="T30" fmla="*/ 82 w 163"/>
                <a:gd name="T31" fmla="*/ 0 h 164"/>
                <a:gd name="T32" fmla="*/ 82 w 163"/>
                <a:gd name="T33" fmla="*/ 0 h 164"/>
                <a:gd name="T34" fmla="*/ 73 w 163"/>
                <a:gd name="T35" fmla="*/ 1 h 164"/>
                <a:gd name="T36" fmla="*/ 66 w 163"/>
                <a:gd name="T37" fmla="*/ 2 h 164"/>
                <a:gd name="T38" fmla="*/ 58 w 163"/>
                <a:gd name="T39" fmla="*/ 4 h 164"/>
                <a:gd name="T40" fmla="*/ 50 w 163"/>
                <a:gd name="T41" fmla="*/ 6 h 164"/>
                <a:gd name="T42" fmla="*/ 43 w 163"/>
                <a:gd name="T43" fmla="*/ 10 h 164"/>
                <a:gd name="T44" fmla="*/ 36 w 163"/>
                <a:gd name="T45" fmla="*/ 14 h 164"/>
                <a:gd name="T46" fmla="*/ 25 w 163"/>
                <a:gd name="T47" fmla="*/ 24 h 164"/>
                <a:gd name="T48" fmla="*/ 14 w 163"/>
                <a:gd name="T49" fmla="*/ 36 h 164"/>
                <a:gd name="T50" fmla="*/ 11 w 163"/>
                <a:gd name="T51" fmla="*/ 43 h 164"/>
                <a:gd name="T52" fmla="*/ 7 w 163"/>
                <a:gd name="T53" fmla="*/ 50 h 164"/>
                <a:gd name="T54" fmla="*/ 4 w 163"/>
                <a:gd name="T55" fmla="*/ 57 h 164"/>
                <a:gd name="T56" fmla="*/ 2 w 163"/>
                <a:gd name="T57" fmla="*/ 65 h 164"/>
                <a:gd name="T58" fmla="*/ 0 w 163"/>
                <a:gd name="T59" fmla="*/ 74 h 164"/>
                <a:gd name="T60" fmla="*/ 0 w 163"/>
                <a:gd name="T61" fmla="*/ 82 h 164"/>
                <a:gd name="T62" fmla="*/ 0 w 163"/>
                <a:gd name="T63" fmla="*/ 82 h 164"/>
                <a:gd name="T64" fmla="*/ 0 w 163"/>
                <a:gd name="T65" fmla="*/ 91 h 164"/>
                <a:gd name="T66" fmla="*/ 2 w 163"/>
                <a:gd name="T67" fmla="*/ 99 h 164"/>
                <a:gd name="T68" fmla="*/ 4 w 163"/>
                <a:gd name="T69" fmla="*/ 106 h 164"/>
                <a:gd name="T70" fmla="*/ 7 w 163"/>
                <a:gd name="T71" fmla="*/ 114 h 164"/>
                <a:gd name="T72" fmla="*/ 11 w 163"/>
                <a:gd name="T73" fmla="*/ 120 h 164"/>
                <a:gd name="T74" fmla="*/ 14 w 163"/>
                <a:gd name="T75" fmla="*/ 128 h 164"/>
                <a:gd name="T76" fmla="*/ 25 w 163"/>
                <a:gd name="T77" fmla="*/ 140 h 164"/>
                <a:gd name="T78" fmla="*/ 36 w 163"/>
                <a:gd name="T79" fmla="*/ 150 h 164"/>
                <a:gd name="T80" fmla="*/ 43 w 163"/>
                <a:gd name="T81" fmla="*/ 154 h 164"/>
                <a:gd name="T82" fmla="*/ 50 w 163"/>
                <a:gd name="T83" fmla="*/ 158 h 164"/>
                <a:gd name="T84" fmla="*/ 58 w 163"/>
                <a:gd name="T85" fmla="*/ 160 h 164"/>
                <a:gd name="T86" fmla="*/ 66 w 163"/>
                <a:gd name="T87" fmla="*/ 163 h 164"/>
                <a:gd name="T88" fmla="*/ 73 w 163"/>
                <a:gd name="T89" fmla="*/ 164 h 164"/>
                <a:gd name="T90" fmla="*/ 82 w 163"/>
                <a:gd name="T91" fmla="*/ 164 h 164"/>
                <a:gd name="T92" fmla="*/ 82 w 163"/>
                <a:gd name="T93" fmla="*/ 164 h 164"/>
                <a:gd name="T94" fmla="*/ 90 w 163"/>
                <a:gd name="T95" fmla="*/ 164 h 164"/>
                <a:gd name="T96" fmla="*/ 98 w 163"/>
                <a:gd name="T97" fmla="*/ 163 h 164"/>
                <a:gd name="T98" fmla="*/ 107 w 163"/>
                <a:gd name="T99" fmla="*/ 160 h 164"/>
                <a:gd name="T100" fmla="*/ 113 w 163"/>
                <a:gd name="T101" fmla="*/ 158 h 164"/>
                <a:gd name="T102" fmla="*/ 121 w 163"/>
                <a:gd name="T103" fmla="*/ 154 h 164"/>
                <a:gd name="T104" fmla="*/ 127 w 163"/>
                <a:gd name="T105" fmla="*/ 150 h 164"/>
                <a:gd name="T106" fmla="*/ 140 w 163"/>
                <a:gd name="T107" fmla="*/ 140 h 164"/>
                <a:gd name="T108" fmla="*/ 149 w 163"/>
                <a:gd name="T109" fmla="*/ 128 h 164"/>
                <a:gd name="T110" fmla="*/ 154 w 163"/>
                <a:gd name="T111" fmla="*/ 120 h 164"/>
                <a:gd name="T112" fmla="*/ 157 w 163"/>
                <a:gd name="T113" fmla="*/ 114 h 164"/>
                <a:gd name="T114" fmla="*/ 159 w 163"/>
                <a:gd name="T115" fmla="*/ 106 h 164"/>
                <a:gd name="T116" fmla="*/ 162 w 163"/>
                <a:gd name="T117" fmla="*/ 99 h 164"/>
                <a:gd name="T118" fmla="*/ 163 w 163"/>
                <a:gd name="T119" fmla="*/ 91 h 164"/>
                <a:gd name="T120" fmla="*/ 163 w 163"/>
                <a:gd name="T121" fmla="*/ 82 h 164"/>
                <a:gd name="T122" fmla="*/ 163 w 163"/>
                <a:gd name="T123" fmla="*/ 8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3" h="164">
                  <a:moveTo>
                    <a:pt x="163" y="82"/>
                  </a:moveTo>
                  <a:lnTo>
                    <a:pt x="163" y="82"/>
                  </a:lnTo>
                  <a:lnTo>
                    <a:pt x="163" y="74"/>
                  </a:lnTo>
                  <a:lnTo>
                    <a:pt x="162" y="65"/>
                  </a:lnTo>
                  <a:lnTo>
                    <a:pt x="159" y="57"/>
                  </a:lnTo>
                  <a:lnTo>
                    <a:pt x="157" y="50"/>
                  </a:lnTo>
                  <a:lnTo>
                    <a:pt x="154" y="43"/>
                  </a:lnTo>
                  <a:lnTo>
                    <a:pt x="149" y="36"/>
                  </a:lnTo>
                  <a:lnTo>
                    <a:pt x="140" y="24"/>
                  </a:lnTo>
                  <a:lnTo>
                    <a:pt x="127" y="14"/>
                  </a:lnTo>
                  <a:lnTo>
                    <a:pt x="121" y="10"/>
                  </a:lnTo>
                  <a:lnTo>
                    <a:pt x="113" y="6"/>
                  </a:lnTo>
                  <a:lnTo>
                    <a:pt x="107" y="4"/>
                  </a:lnTo>
                  <a:lnTo>
                    <a:pt x="98" y="2"/>
                  </a:lnTo>
                  <a:lnTo>
                    <a:pt x="90" y="1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73" y="1"/>
                  </a:lnTo>
                  <a:lnTo>
                    <a:pt x="66" y="2"/>
                  </a:lnTo>
                  <a:lnTo>
                    <a:pt x="58" y="4"/>
                  </a:lnTo>
                  <a:lnTo>
                    <a:pt x="50" y="6"/>
                  </a:lnTo>
                  <a:lnTo>
                    <a:pt x="43" y="10"/>
                  </a:lnTo>
                  <a:lnTo>
                    <a:pt x="36" y="14"/>
                  </a:lnTo>
                  <a:lnTo>
                    <a:pt x="25" y="24"/>
                  </a:lnTo>
                  <a:lnTo>
                    <a:pt x="14" y="36"/>
                  </a:lnTo>
                  <a:lnTo>
                    <a:pt x="11" y="43"/>
                  </a:lnTo>
                  <a:lnTo>
                    <a:pt x="7" y="50"/>
                  </a:lnTo>
                  <a:lnTo>
                    <a:pt x="4" y="57"/>
                  </a:lnTo>
                  <a:lnTo>
                    <a:pt x="2" y="65"/>
                  </a:lnTo>
                  <a:lnTo>
                    <a:pt x="0" y="74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91"/>
                  </a:lnTo>
                  <a:lnTo>
                    <a:pt x="2" y="99"/>
                  </a:lnTo>
                  <a:lnTo>
                    <a:pt x="4" y="106"/>
                  </a:lnTo>
                  <a:lnTo>
                    <a:pt x="7" y="114"/>
                  </a:lnTo>
                  <a:lnTo>
                    <a:pt x="11" y="120"/>
                  </a:lnTo>
                  <a:lnTo>
                    <a:pt x="14" y="128"/>
                  </a:lnTo>
                  <a:lnTo>
                    <a:pt x="25" y="140"/>
                  </a:lnTo>
                  <a:lnTo>
                    <a:pt x="36" y="150"/>
                  </a:lnTo>
                  <a:lnTo>
                    <a:pt x="43" y="154"/>
                  </a:lnTo>
                  <a:lnTo>
                    <a:pt x="50" y="158"/>
                  </a:lnTo>
                  <a:lnTo>
                    <a:pt x="58" y="160"/>
                  </a:lnTo>
                  <a:lnTo>
                    <a:pt x="66" y="163"/>
                  </a:lnTo>
                  <a:lnTo>
                    <a:pt x="73" y="164"/>
                  </a:lnTo>
                  <a:lnTo>
                    <a:pt x="82" y="164"/>
                  </a:lnTo>
                  <a:lnTo>
                    <a:pt x="82" y="164"/>
                  </a:lnTo>
                  <a:lnTo>
                    <a:pt x="90" y="164"/>
                  </a:lnTo>
                  <a:lnTo>
                    <a:pt x="98" y="163"/>
                  </a:lnTo>
                  <a:lnTo>
                    <a:pt x="107" y="160"/>
                  </a:lnTo>
                  <a:lnTo>
                    <a:pt x="113" y="158"/>
                  </a:lnTo>
                  <a:lnTo>
                    <a:pt x="121" y="154"/>
                  </a:lnTo>
                  <a:lnTo>
                    <a:pt x="127" y="150"/>
                  </a:lnTo>
                  <a:lnTo>
                    <a:pt x="140" y="140"/>
                  </a:lnTo>
                  <a:lnTo>
                    <a:pt x="149" y="128"/>
                  </a:lnTo>
                  <a:lnTo>
                    <a:pt x="154" y="120"/>
                  </a:lnTo>
                  <a:lnTo>
                    <a:pt x="157" y="114"/>
                  </a:lnTo>
                  <a:lnTo>
                    <a:pt x="159" y="106"/>
                  </a:lnTo>
                  <a:lnTo>
                    <a:pt x="162" y="99"/>
                  </a:lnTo>
                  <a:lnTo>
                    <a:pt x="163" y="91"/>
                  </a:lnTo>
                  <a:lnTo>
                    <a:pt x="163" y="82"/>
                  </a:lnTo>
                  <a:lnTo>
                    <a:pt x="163" y="8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DCA879F2-1B17-4912-86AF-311D67F2A7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" y="2278"/>
              <a:ext cx="163" cy="163"/>
            </a:xfrm>
            <a:custGeom>
              <a:avLst/>
              <a:gdLst>
                <a:gd name="T0" fmla="*/ 163 w 163"/>
                <a:gd name="T1" fmla="*/ 80 h 163"/>
                <a:gd name="T2" fmla="*/ 163 w 163"/>
                <a:gd name="T3" fmla="*/ 80 h 163"/>
                <a:gd name="T4" fmla="*/ 163 w 163"/>
                <a:gd name="T5" fmla="*/ 73 h 163"/>
                <a:gd name="T6" fmla="*/ 162 w 163"/>
                <a:gd name="T7" fmla="*/ 65 h 163"/>
                <a:gd name="T8" fmla="*/ 159 w 163"/>
                <a:gd name="T9" fmla="*/ 57 h 163"/>
                <a:gd name="T10" fmla="*/ 157 w 163"/>
                <a:gd name="T11" fmla="*/ 50 h 163"/>
                <a:gd name="T12" fmla="*/ 154 w 163"/>
                <a:gd name="T13" fmla="*/ 42 h 163"/>
                <a:gd name="T14" fmla="*/ 149 w 163"/>
                <a:gd name="T15" fmla="*/ 36 h 163"/>
                <a:gd name="T16" fmla="*/ 140 w 163"/>
                <a:gd name="T17" fmla="*/ 23 h 163"/>
                <a:gd name="T18" fmla="*/ 127 w 163"/>
                <a:gd name="T19" fmla="*/ 14 h 163"/>
                <a:gd name="T20" fmla="*/ 121 w 163"/>
                <a:gd name="T21" fmla="*/ 9 h 163"/>
                <a:gd name="T22" fmla="*/ 113 w 163"/>
                <a:gd name="T23" fmla="*/ 6 h 163"/>
                <a:gd name="T24" fmla="*/ 107 w 163"/>
                <a:gd name="T25" fmla="*/ 3 h 163"/>
                <a:gd name="T26" fmla="*/ 98 w 163"/>
                <a:gd name="T27" fmla="*/ 1 h 163"/>
                <a:gd name="T28" fmla="*/ 90 w 163"/>
                <a:gd name="T29" fmla="*/ 0 h 163"/>
                <a:gd name="T30" fmla="*/ 82 w 163"/>
                <a:gd name="T31" fmla="*/ 0 h 163"/>
                <a:gd name="T32" fmla="*/ 82 w 163"/>
                <a:gd name="T33" fmla="*/ 0 h 163"/>
                <a:gd name="T34" fmla="*/ 73 w 163"/>
                <a:gd name="T35" fmla="*/ 0 h 163"/>
                <a:gd name="T36" fmla="*/ 66 w 163"/>
                <a:gd name="T37" fmla="*/ 1 h 163"/>
                <a:gd name="T38" fmla="*/ 58 w 163"/>
                <a:gd name="T39" fmla="*/ 3 h 163"/>
                <a:gd name="T40" fmla="*/ 50 w 163"/>
                <a:gd name="T41" fmla="*/ 6 h 163"/>
                <a:gd name="T42" fmla="*/ 43 w 163"/>
                <a:gd name="T43" fmla="*/ 9 h 163"/>
                <a:gd name="T44" fmla="*/ 36 w 163"/>
                <a:gd name="T45" fmla="*/ 14 h 163"/>
                <a:gd name="T46" fmla="*/ 25 w 163"/>
                <a:gd name="T47" fmla="*/ 23 h 163"/>
                <a:gd name="T48" fmla="*/ 14 w 163"/>
                <a:gd name="T49" fmla="*/ 36 h 163"/>
                <a:gd name="T50" fmla="*/ 11 w 163"/>
                <a:gd name="T51" fmla="*/ 42 h 163"/>
                <a:gd name="T52" fmla="*/ 7 w 163"/>
                <a:gd name="T53" fmla="*/ 50 h 163"/>
                <a:gd name="T54" fmla="*/ 4 w 163"/>
                <a:gd name="T55" fmla="*/ 57 h 163"/>
                <a:gd name="T56" fmla="*/ 2 w 163"/>
                <a:gd name="T57" fmla="*/ 65 h 163"/>
                <a:gd name="T58" fmla="*/ 0 w 163"/>
                <a:gd name="T59" fmla="*/ 73 h 163"/>
                <a:gd name="T60" fmla="*/ 0 w 163"/>
                <a:gd name="T61" fmla="*/ 80 h 163"/>
                <a:gd name="T62" fmla="*/ 0 w 163"/>
                <a:gd name="T63" fmla="*/ 80 h 163"/>
                <a:gd name="T64" fmla="*/ 0 w 163"/>
                <a:gd name="T65" fmla="*/ 89 h 163"/>
                <a:gd name="T66" fmla="*/ 2 w 163"/>
                <a:gd name="T67" fmla="*/ 97 h 163"/>
                <a:gd name="T68" fmla="*/ 4 w 163"/>
                <a:gd name="T69" fmla="*/ 105 h 163"/>
                <a:gd name="T70" fmla="*/ 7 w 163"/>
                <a:gd name="T71" fmla="*/ 113 h 163"/>
                <a:gd name="T72" fmla="*/ 11 w 163"/>
                <a:gd name="T73" fmla="*/ 120 h 163"/>
                <a:gd name="T74" fmla="*/ 14 w 163"/>
                <a:gd name="T75" fmla="*/ 127 h 163"/>
                <a:gd name="T76" fmla="*/ 25 w 163"/>
                <a:gd name="T77" fmla="*/ 139 h 163"/>
                <a:gd name="T78" fmla="*/ 36 w 163"/>
                <a:gd name="T79" fmla="*/ 148 h 163"/>
                <a:gd name="T80" fmla="*/ 43 w 163"/>
                <a:gd name="T81" fmla="*/ 154 h 163"/>
                <a:gd name="T82" fmla="*/ 50 w 163"/>
                <a:gd name="T83" fmla="*/ 156 h 163"/>
                <a:gd name="T84" fmla="*/ 58 w 163"/>
                <a:gd name="T85" fmla="*/ 159 h 163"/>
                <a:gd name="T86" fmla="*/ 66 w 163"/>
                <a:gd name="T87" fmla="*/ 161 h 163"/>
                <a:gd name="T88" fmla="*/ 73 w 163"/>
                <a:gd name="T89" fmla="*/ 163 h 163"/>
                <a:gd name="T90" fmla="*/ 82 w 163"/>
                <a:gd name="T91" fmla="*/ 163 h 163"/>
                <a:gd name="T92" fmla="*/ 82 w 163"/>
                <a:gd name="T93" fmla="*/ 163 h 163"/>
                <a:gd name="T94" fmla="*/ 90 w 163"/>
                <a:gd name="T95" fmla="*/ 163 h 163"/>
                <a:gd name="T96" fmla="*/ 98 w 163"/>
                <a:gd name="T97" fmla="*/ 161 h 163"/>
                <a:gd name="T98" fmla="*/ 107 w 163"/>
                <a:gd name="T99" fmla="*/ 159 h 163"/>
                <a:gd name="T100" fmla="*/ 113 w 163"/>
                <a:gd name="T101" fmla="*/ 156 h 163"/>
                <a:gd name="T102" fmla="*/ 121 w 163"/>
                <a:gd name="T103" fmla="*/ 154 h 163"/>
                <a:gd name="T104" fmla="*/ 127 w 163"/>
                <a:gd name="T105" fmla="*/ 148 h 163"/>
                <a:gd name="T106" fmla="*/ 140 w 163"/>
                <a:gd name="T107" fmla="*/ 139 h 163"/>
                <a:gd name="T108" fmla="*/ 149 w 163"/>
                <a:gd name="T109" fmla="*/ 127 h 163"/>
                <a:gd name="T110" fmla="*/ 154 w 163"/>
                <a:gd name="T111" fmla="*/ 120 h 163"/>
                <a:gd name="T112" fmla="*/ 157 w 163"/>
                <a:gd name="T113" fmla="*/ 113 h 163"/>
                <a:gd name="T114" fmla="*/ 159 w 163"/>
                <a:gd name="T115" fmla="*/ 105 h 163"/>
                <a:gd name="T116" fmla="*/ 162 w 163"/>
                <a:gd name="T117" fmla="*/ 97 h 163"/>
                <a:gd name="T118" fmla="*/ 163 w 163"/>
                <a:gd name="T119" fmla="*/ 89 h 163"/>
                <a:gd name="T120" fmla="*/ 163 w 163"/>
                <a:gd name="T121" fmla="*/ 80 h 163"/>
                <a:gd name="T122" fmla="*/ 163 w 163"/>
                <a:gd name="T123" fmla="*/ 8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3" h="163">
                  <a:moveTo>
                    <a:pt x="163" y="80"/>
                  </a:moveTo>
                  <a:lnTo>
                    <a:pt x="163" y="80"/>
                  </a:lnTo>
                  <a:lnTo>
                    <a:pt x="163" y="73"/>
                  </a:lnTo>
                  <a:lnTo>
                    <a:pt x="162" y="65"/>
                  </a:lnTo>
                  <a:lnTo>
                    <a:pt x="159" y="57"/>
                  </a:lnTo>
                  <a:lnTo>
                    <a:pt x="157" y="50"/>
                  </a:lnTo>
                  <a:lnTo>
                    <a:pt x="154" y="42"/>
                  </a:lnTo>
                  <a:lnTo>
                    <a:pt x="149" y="36"/>
                  </a:lnTo>
                  <a:lnTo>
                    <a:pt x="140" y="23"/>
                  </a:lnTo>
                  <a:lnTo>
                    <a:pt x="127" y="14"/>
                  </a:lnTo>
                  <a:lnTo>
                    <a:pt x="121" y="9"/>
                  </a:lnTo>
                  <a:lnTo>
                    <a:pt x="113" y="6"/>
                  </a:lnTo>
                  <a:lnTo>
                    <a:pt x="107" y="3"/>
                  </a:lnTo>
                  <a:lnTo>
                    <a:pt x="98" y="1"/>
                  </a:lnTo>
                  <a:lnTo>
                    <a:pt x="90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73" y="0"/>
                  </a:lnTo>
                  <a:lnTo>
                    <a:pt x="66" y="1"/>
                  </a:lnTo>
                  <a:lnTo>
                    <a:pt x="58" y="3"/>
                  </a:lnTo>
                  <a:lnTo>
                    <a:pt x="50" y="6"/>
                  </a:lnTo>
                  <a:lnTo>
                    <a:pt x="43" y="9"/>
                  </a:lnTo>
                  <a:lnTo>
                    <a:pt x="36" y="14"/>
                  </a:lnTo>
                  <a:lnTo>
                    <a:pt x="25" y="23"/>
                  </a:lnTo>
                  <a:lnTo>
                    <a:pt x="14" y="36"/>
                  </a:lnTo>
                  <a:lnTo>
                    <a:pt x="11" y="42"/>
                  </a:lnTo>
                  <a:lnTo>
                    <a:pt x="7" y="50"/>
                  </a:lnTo>
                  <a:lnTo>
                    <a:pt x="4" y="57"/>
                  </a:lnTo>
                  <a:lnTo>
                    <a:pt x="2" y="65"/>
                  </a:lnTo>
                  <a:lnTo>
                    <a:pt x="0" y="73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89"/>
                  </a:lnTo>
                  <a:lnTo>
                    <a:pt x="2" y="97"/>
                  </a:lnTo>
                  <a:lnTo>
                    <a:pt x="4" y="105"/>
                  </a:lnTo>
                  <a:lnTo>
                    <a:pt x="7" y="113"/>
                  </a:lnTo>
                  <a:lnTo>
                    <a:pt x="11" y="120"/>
                  </a:lnTo>
                  <a:lnTo>
                    <a:pt x="14" y="127"/>
                  </a:lnTo>
                  <a:lnTo>
                    <a:pt x="25" y="139"/>
                  </a:lnTo>
                  <a:lnTo>
                    <a:pt x="36" y="148"/>
                  </a:lnTo>
                  <a:lnTo>
                    <a:pt x="43" y="154"/>
                  </a:lnTo>
                  <a:lnTo>
                    <a:pt x="50" y="156"/>
                  </a:lnTo>
                  <a:lnTo>
                    <a:pt x="58" y="159"/>
                  </a:lnTo>
                  <a:lnTo>
                    <a:pt x="66" y="161"/>
                  </a:lnTo>
                  <a:lnTo>
                    <a:pt x="73" y="163"/>
                  </a:lnTo>
                  <a:lnTo>
                    <a:pt x="82" y="163"/>
                  </a:lnTo>
                  <a:lnTo>
                    <a:pt x="82" y="163"/>
                  </a:lnTo>
                  <a:lnTo>
                    <a:pt x="90" y="163"/>
                  </a:lnTo>
                  <a:lnTo>
                    <a:pt x="98" y="161"/>
                  </a:lnTo>
                  <a:lnTo>
                    <a:pt x="107" y="159"/>
                  </a:lnTo>
                  <a:lnTo>
                    <a:pt x="113" y="156"/>
                  </a:lnTo>
                  <a:lnTo>
                    <a:pt x="121" y="154"/>
                  </a:lnTo>
                  <a:lnTo>
                    <a:pt x="127" y="148"/>
                  </a:lnTo>
                  <a:lnTo>
                    <a:pt x="140" y="139"/>
                  </a:lnTo>
                  <a:lnTo>
                    <a:pt x="149" y="127"/>
                  </a:lnTo>
                  <a:lnTo>
                    <a:pt x="154" y="120"/>
                  </a:lnTo>
                  <a:lnTo>
                    <a:pt x="157" y="113"/>
                  </a:lnTo>
                  <a:lnTo>
                    <a:pt x="159" y="105"/>
                  </a:lnTo>
                  <a:lnTo>
                    <a:pt x="162" y="97"/>
                  </a:lnTo>
                  <a:lnTo>
                    <a:pt x="163" y="89"/>
                  </a:lnTo>
                  <a:lnTo>
                    <a:pt x="163" y="80"/>
                  </a:lnTo>
                  <a:lnTo>
                    <a:pt x="163" y="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7528925B-7C7B-4461-84F4-A346C0AA1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" y="2058"/>
              <a:ext cx="163" cy="164"/>
            </a:xfrm>
            <a:custGeom>
              <a:avLst/>
              <a:gdLst>
                <a:gd name="T0" fmla="*/ 163 w 163"/>
                <a:gd name="T1" fmla="*/ 82 h 164"/>
                <a:gd name="T2" fmla="*/ 163 w 163"/>
                <a:gd name="T3" fmla="*/ 82 h 164"/>
                <a:gd name="T4" fmla="*/ 163 w 163"/>
                <a:gd name="T5" fmla="*/ 73 h 164"/>
                <a:gd name="T6" fmla="*/ 162 w 163"/>
                <a:gd name="T7" fmla="*/ 66 h 164"/>
                <a:gd name="T8" fmla="*/ 159 w 163"/>
                <a:gd name="T9" fmla="*/ 58 h 164"/>
                <a:gd name="T10" fmla="*/ 157 w 163"/>
                <a:gd name="T11" fmla="*/ 50 h 164"/>
                <a:gd name="T12" fmla="*/ 154 w 163"/>
                <a:gd name="T13" fmla="*/ 43 h 164"/>
                <a:gd name="T14" fmla="*/ 149 w 163"/>
                <a:gd name="T15" fmla="*/ 36 h 164"/>
                <a:gd name="T16" fmla="*/ 140 w 163"/>
                <a:gd name="T17" fmla="*/ 25 h 164"/>
                <a:gd name="T18" fmla="*/ 127 w 163"/>
                <a:gd name="T19" fmla="*/ 14 h 164"/>
                <a:gd name="T20" fmla="*/ 121 w 163"/>
                <a:gd name="T21" fmla="*/ 10 h 164"/>
                <a:gd name="T22" fmla="*/ 113 w 163"/>
                <a:gd name="T23" fmla="*/ 7 h 164"/>
                <a:gd name="T24" fmla="*/ 107 w 163"/>
                <a:gd name="T25" fmla="*/ 4 h 164"/>
                <a:gd name="T26" fmla="*/ 98 w 163"/>
                <a:gd name="T27" fmla="*/ 1 h 164"/>
                <a:gd name="T28" fmla="*/ 90 w 163"/>
                <a:gd name="T29" fmla="*/ 0 h 164"/>
                <a:gd name="T30" fmla="*/ 82 w 163"/>
                <a:gd name="T31" fmla="*/ 0 h 164"/>
                <a:gd name="T32" fmla="*/ 82 w 163"/>
                <a:gd name="T33" fmla="*/ 0 h 164"/>
                <a:gd name="T34" fmla="*/ 73 w 163"/>
                <a:gd name="T35" fmla="*/ 0 h 164"/>
                <a:gd name="T36" fmla="*/ 66 w 163"/>
                <a:gd name="T37" fmla="*/ 1 h 164"/>
                <a:gd name="T38" fmla="*/ 58 w 163"/>
                <a:gd name="T39" fmla="*/ 4 h 164"/>
                <a:gd name="T40" fmla="*/ 50 w 163"/>
                <a:gd name="T41" fmla="*/ 7 h 164"/>
                <a:gd name="T42" fmla="*/ 43 w 163"/>
                <a:gd name="T43" fmla="*/ 10 h 164"/>
                <a:gd name="T44" fmla="*/ 36 w 163"/>
                <a:gd name="T45" fmla="*/ 14 h 164"/>
                <a:gd name="T46" fmla="*/ 25 w 163"/>
                <a:gd name="T47" fmla="*/ 25 h 164"/>
                <a:gd name="T48" fmla="*/ 14 w 163"/>
                <a:gd name="T49" fmla="*/ 36 h 164"/>
                <a:gd name="T50" fmla="*/ 11 w 163"/>
                <a:gd name="T51" fmla="*/ 43 h 164"/>
                <a:gd name="T52" fmla="*/ 7 w 163"/>
                <a:gd name="T53" fmla="*/ 50 h 164"/>
                <a:gd name="T54" fmla="*/ 4 w 163"/>
                <a:gd name="T55" fmla="*/ 58 h 164"/>
                <a:gd name="T56" fmla="*/ 2 w 163"/>
                <a:gd name="T57" fmla="*/ 66 h 164"/>
                <a:gd name="T58" fmla="*/ 0 w 163"/>
                <a:gd name="T59" fmla="*/ 73 h 164"/>
                <a:gd name="T60" fmla="*/ 0 w 163"/>
                <a:gd name="T61" fmla="*/ 82 h 164"/>
                <a:gd name="T62" fmla="*/ 0 w 163"/>
                <a:gd name="T63" fmla="*/ 82 h 164"/>
                <a:gd name="T64" fmla="*/ 0 w 163"/>
                <a:gd name="T65" fmla="*/ 90 h 164"/>
                <a:gd name="T66" fmla="*/ 2 w 163"/>
                <a:gd name="T67" fmla="*/ 99 h 164"/>
                <a:gd name="T68" fmla="*/ 4 w 163"/>
                <a:gd name="T69" fmla="*/ 107 h 164"/>
                <a:gd name="T70" fmla="*/ 7 w 163"/>
                <a:gd name="T71" fmla="*/ 114 h 164"/>
                <a:gd name="T72" fmla="*/ 11 w 163"/>
                <a:gd name="T73" fmla="*/ 121 h 164"/>
                <a:gd name="T74" fmla="*/ 14 w 163"/>
                <a:gd name="T75" fmla="*/ 128 h 164"/>
                <a:gd name="T76" fmla="*/ 25 w 163"/>
                <a:gd name="T77" fmla="*/ 140 h 164"/>
                <a:gd name="T78" fmla="*/ 36 w 163"/>
                <a:gd name="T79" fmla="*/ 150 h 164"/>
                <a:gd name="T80" fmla="*/ 43 w 163"/>
                <a:gd name="T81" fmla="*/ 154 h 164"/>
                <a:gd name="T82" fmla="*/ 50 w 163"/>
                <a:gd name="T83" fmla="*/ 158 h 164"/>
                <a:gd name="T84" fmla="*/ 58 w 163"/>
                <a:gd name="T85" fmla="*/ 161 h 164"/>
                <a:gd name="T86" fmla="*/ 66 w 163"/>
                <a:gd name="T87" fmla="*/ 162 h 164"/>
                <a:gd name="T88" fmla="*/ 73 w 163"/>
                <a:gd name="T89" fmla="*/ 163 h 164"/>
                <a:gd name="T90" fmla="*/ 82 w 163"/>
                <a:gd name="T91" fmla="*/ 164 h 164"/>
                <a:gd name="T92" fmla="*/ 82 w 163"/>
                <a:gd name="T93" fmla="*/ 164 h 164"/>
                <a:gd name="T94" fmla="*/ 90 w 163"/>
                <a:gd name="T95" fmla="*/ 163 h 164"/>
                <a:gd name="T96" fmla="*/ 98 w 163"/>
                <a:gd name="T97" fmla="*/ 162 h 164"/>
                <a:gd name="T98" fmla="*/ 107 w 163"/>
                <a:gd name="T99" fmla="*/ 161 h 164"/>
                <a:gd name="T100" fmla="*/ 113 w 163"/>
                <a:gd name="T101" fmla="*/ 158 h 164"/>
                <a:gd name="T102" fmla="*/ 121 w 163"/>
                <a:gd name="T103" fmla="*/ 154 h 164"/>
                <a:gd name="T104" fmla="*/ 127 w 163"/>
                <a:gd name="T105" fmla="*/ 150 h 164"/>
                <a:gd name="T106" fmla="*/ 140 w 163"/>
                <a:gd name="T107" fmla="*/ 140 h 164"/>
                <a:gd name="T108" fmla="*/ 149 w 163"/>
                <a:gd name="T109" fmla="*/ 128 h 164"/>
                <a:gd name="T110" fmla="*/ 154 w 163"/>
                <a:gd name="T111" fmla="*/ 121 h 164"/>
                <a:gd name="T112" fmla="*/ 157 w 163"/>
                <a:gd name="T113" fmla="*/ 114 h 164"/>
                <a:gd name="T114" fmla="*/ 159 w 163"/>
                <a:gd name="T115" fmla="*/ 107 h 164"/>
                <a:gd name="T116" fmla="*/ 162 w 163"/>
                <a:gd name="T117" fmla="*/ 99 h 164"/>
                <a:gd name="T118" fmla="*/ 163 w 163"/>
                <a:gd name="T119" fmla="*/ 90 h 164"/>
                <a:gd name="T120" fmla="*/ 163 w 163"/>
                <a:gd name="T121" fmla="*/ 82 h 164"/>
                <a:gd name="T122" fmla="*/ 163 w 163"/>
                <a:gd name="T123" fmla="*/ 8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3" h="164">
                  <a:moveTo>
                    <a:pt x="163" y="82"/>
                  </a:moveTo>
                  <a:lnTo>
                    <a:pt x="163" y="82"/>
                  </a:lnTo>
                  <a:lnTo>
                    <a:pt x="163" y="73"/>
                  </a:lnTo>
                  <a:lnTo>
                    <a:pt x="162" y="66"/>
                  </a:lnTo>
                  <a:lnTo>
                    <a:pt x="159" y="58"/>
                  </a:lnTo>
                  <a:lnTo>
                    <a:pt x="157" y="50"/>
                  </a:lnTo>
                  <a:lnTo>
                    <a:pt x="154" y="43"/>
                  </a:lnTo>
                  <a:lnTo>
                    <a:pt x="149" y="36"/>
                  </a:lnTo>
                  <a:lnTo>
                    <a:pt x="140" y="25"/>
                  </a:lnTo>
                  <a:lnTo>
                    <a:pt x="127" y="14"/>
                  </a:lnTo>
                  <a:lnTo>
                    <a:pt x="121" y="10"/>
                  </a:lnTo>
                  <a:lnTo>
                    <a:pt x="113" y="7"/>
                  </a:lnTo>
                  <a:lnTo>
                    <a:pt x="107" y="4"/>
                  </a:lnTo>
                  <a:lnTo>
                    <a:pt x="98" y="1"/>
                  </a:lnTo>
                  <a:lnTo>
                    <a:pt x="90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73" y="0"/>
                  </a:lnTo>
                  <a:lnTo>
                    <a:pt x="66" y="1"/>
                  </a:lnTo>
                  <a:lnTo>
                    <a:pt x="58" y="4"/>
                  </a:lnTo>
                  <a:lnTo>
                    <a:pt x="50" y="7"/>
                  </a:lnTo>
                  <a:lnTo>
                    <a:pt x="43" y="10"/>
                  </a:lnTo>
                  <a:lnTo>
                    <a:pt x="36" y="14"/>
                  </a:lnTo>
                  <a:lnTo>
                    <a:pt x="25" y="25"/>
                  </a:lnTo>
                  <a:lnTo>
                    <a:pt x="14" y="36"/>
                  </a:lnTo>
                  <a:lnTo>
                    <a:pt x="11" y="43"/>
                  </a:lnTo>
                  <a:lnTo>
                    <a:pt x="7" y="50"/>
                  </a:lnTo>
                  <a:lnTo>
                    <a:pt x="4" y="58"/>
                  </a:lnTo>
                  <a:lnTo>
                    <a:pt x="2" y="66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90"/>
                  </a:lnTo>
                  <a:lnTo>
                    <a:pt x="2" y="99"/>
                  </a:lnTo>
                  <a:lnTo>
                    <a:pt x="4" y="107"/>
                  </a:lnTo>
                  <a:lnTo>
                    <a:pt x="7" y="114"/>
                  </a:lnTo>
                  <a:lnTo>
                    <a:pt x="11" y="121"/>
                  </a:lnTo>
                  <a:lnTo>
                    <a:pt x="14" y="128"/>
                  </a:lnTo>
                  <a:lnTo>
                    <a:pt x="25" y="140"/>
                  </a:lnTo>
                  <a:lnTo>
                    <a:pt x="36" y="150"/>
                  </a:lnTo>
                  <a:lnTo>
                    <a:pt x="43" y="154"/>
                  </a:lnTo>
                  <a:lnTo>
                    <a:pt x="50" y="158"/>
                  </a:lnTo>
                  <a:lnTo>
                    <a:pt x="58" y="161"/>
                  </a:lnTo>
                  <a:lnTo>
                    <a:pt x="66" y="162"/>
                  </a:lnTo>
                  <a:lnTo>
                    <a:pt x="73" y="163"/>
                  </a:lnTo>
                  <a:lnTo>
                    <a:pt x="82" y="164"/>
                  </a:lnTo>
                  <a:lnTo>
                    <a:pt x="82" y="164"/>
                  </a:lnTo>
                  <a:lnTo>
                    <a:pt x="90" y="163"/>
                  </a:lnTo>
                  <a:lnTo>
                    <a:pt x="98" y="162"/>
                  </a:lnTo>
                  <a:lnTo>
                    <a:pt x="107" y="161"/>
                  </a:lnTo>
                  <a:lnTo>
                    <a:pt x="113" y="158"/>
                  </a:lnTo>
                  <a:lnTo>
                    <a:pt x="121" y="154"/>
                  </a:lnTo>
                  <a:lnTo>
                    <a:pt x="127" y="150"/>
                  </a:lnTo>
                  <a:lnTo>
                    <a:pt x="140" y="140"/>
                  </a:lnTo>
                  <a:lnTo>
                    <a:pt x="149" y="128"/>
                  </a:lnTo>
                  <a:lnTo>
                    <a:pt x="154" y="121"/>
                  </a:lnTo>
                  <a:lnTo>
                    <a:pt x="157" y="114"/>
                  </a:lnTo>
                  <a:lnTo>
                    <a:pt x="159" y="107"/>
                  </a:lnTo>
                  <a:lnTo>
                    <a:pt x="162" y="99"/>
                  </a:lnTo>
                  <a:lnTo>
                    <a:pt x="163" y="90"/>
                  </a:lnTo>
                  <a:lnTo>
                    <a:pt x="163" y="82"/>
                  </a:lnTo>
                  <a:lnTo>
                    <a:pt x="163" y="8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14FB54A3-4CF9-4F74-BA17-D1023619DE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" y="2058"/>
              <a:ext cx="164" cy="164"/>
            </a:xfrm>
            <a:custGeom>
              <a:avLst/>
              <a:gdLst>
                <a:gd name="T0" fmla="*/ 164 w 164"/>
                <a:gd name="T1" fmla="*/ 82 h 164"/>
                <a:gd name="T2" fmla="*/ 164 w 164"/>
                <a:gd name="T3" fmla="*/ 82 h 164"/>
                <a:gd name="T4" fmla="*/ 164 w 164"/>
                <a:gd name="T5" fmla="*/ 73 h 164"/>
                <a:gd name="T6" fmla="*/ 163 w 164"/>
                <a:gd name="T7" fmla="*/ 66 h 164"/>
                <a:gd name="T8" fmla="*/ 161 w 164"/>
                <a:gd name="T9" fmla="*/ 58 h 164"/>
                <a:gd name="T10" fmla="*/ 158 w 164"/>
                <a:gd name="T11" fmla="*/ 50 h 164"/>
                <a:gd name="T12" fmla="*/ 154 w 164"/>
                <a:gd name="T13" fmla="*/ 43 h 164"/>
                <a:gd name="T14" fmla="*/ 150 w 164"/>
                <a:gd name="T15" fmla="*/ 36 h 164"/>
                <a:gd name="T16" fmla="*/ 140 w 164"/>
                <a:gd name="T17" fmla="*/ 25 h 164"/>
                <a:gd name="T18" fmla="*/ 128 w 164"/>
                <a:gd name="T19" fmla="*/ 14 h 164"/>
                <a:gd name="T20" fmla="*/ 122 w 164"/>
                <a:gd name="T21" fmla="*/ 10 h 164"/>
                <a:gd name="T22" fmla="*/ 114 w 164"/>
                <a:gd name="T23" fmla="*/ 7 h 164"/>
                <a:gd name="T24" fmla="*/ 107 w 164"/>
                <a:gd name="T25" fmla="*/ 4 h 164"/>
                <a:gd name="T26" fmla="*/ 99 w 164"/>
                <a:gd name="T27" fmla="*/ 1 h 164"/>
                <a:gd name="T28" fmla="*/ 91 w 164"/>
                <a:gd name="T29" fmla="*/ 0 h 164"/>
                <a:gd name="T30" fmla="*/ 82 w 164"/>
                <a:gd name="T31" fmla="*/ 0 h 164"/>
                <a:gd name="T32" fmla="*/ 82 w 164"/>
                <a:gd name="T33" fmla="*/ 0 h 164"/>
                <a:gd name="T34" fmla="*/ 75 w 164"/>
                <a:gd name="T35" fmla="*/ 0 h 164"/>
                <a:gd name="T36" fmla="*/ 66 w 164"/>
                <a:gd name="T37" fmla="*/ 1 h 164"/>
                <a:gd name="T38" fmla="*/ 58 w 164"/>
                <a:gd name="T39" fmla="*/ 4 h 164"/>
                <a:gd name="T40" fmla="*/ 50 w 164"/>
                <a:gd name="T41" fmla="*/ 7 h 164"/>
                <a:gd name="T42" fmla="*/ 44 w 164"/>
                <a:gd name="T43" fmla="*/ 10 h 164"/>
                <a:gd name="T44" fmla="*/ 37 w 164"/>
                <a:gd name="T45" fmla="*/ 14 h 164"/>
                <a:gd name="T46" fmla="*/ 25 w 164"/>
                <a:gd name="T47" fmla="*/ 25 h 164"/>
                <a:gd name="T48" fmla="*/ 14 w 164"/>
                <a:gd name="T49" fmla="*/ 36 h 164"/>
                <a:gd name="T50" fmla="*/ 10 w 164"/>
                <a:gd name="T51" fmla="*/ 43 h 164"/>
                <a:gd name="T52" fmla="*/ 7 w 164"/>
                <a:gd name="T53" fmla="*/ 50 h 164"/>
                <a:gd name="T54" fmla="*/ 4 w 164"/>
                <a:gd name="T55" fmla="*/ 58 h 164"/>
                <a:gd name="T56" fmla="*/ 3 w 164"/>
                <a:gd name="T57" fmla="*/ 66 h 164"/>
                <a:gd name="T58" fmla="*/ 1 w 164"/>
                <a:gd name="T59" fmla="*/ 73 h 164"/>
                <a:gd name="T60" fmla="*/ 0 w 164"/>
                <a:gd name="T61" fmla="*/ 82 h 164"/>
                <a:gd name="T62" fmla="*/ 0 w 164"/>
                <a:gd name="T63" fmla="*/ 82 h 164"/>
                <a:gd name="T64" fmla="*/ 1 w 164"/>
                <a:gd name="T65" fmla="*/ 90 h 164"/>
                <a:gd name="T66" fmla="*/ 3 w 164"/>
                <a:gd name="T67" fmla="*/ 99 h 164"/>
                <a:gd name="T68" fmla="*/ 4 w 164"/>
                <a:gd name="T69" fmla="*/ 107 h 164"/>
                <a:gd name="T70" fmla="*/ 7 w 164"/>
                <a:gd name="T71" fmla="*/ 114 h 164"/>
                <a:gd name="T72" fmla="*/ 10 w 164"/>
                <a:gd name="T73" fmla="*/ 121 h 164"/>
                <a:gd name="T74" fmla="*/ 14 w 164"/>
                <a:gd name="T75" fmla="*/ 128 h 164"/>
                <a:gd name="T76" fmla="*/ 25 w 164"/>
                <a:gd name="T77" fmla="*/ 140 h 164"/>
                <a:gd name="T78" fmla="*/ 37 w 164"/>
                <a:gd name="T79" fmla="*/ 150 h 164"/>
                <a:gd name="T80" fmla="*/ 44 w 164"/>
                <a:gd name="T81" fmla="*/ 154 h 164"/>
                <a:gd name="T82" fmla="*/ 50 w 164"/>
                <a:gd name="T83" fmla="*/ 158 h 164"/>
                <a:gd name="T84" fmla="*/ 58 w 164"/>
                <a:gd name="T85" fmla="*/ 161 h 164"/>
                <a:gd name="T86" fmla="*/ 66 w 164"/>
                <a:gd name="T87" fmla="*/ 162 h 164"/>
                <a:gd name="T88" fmla="*/ 75 w 164"/>
                <a:gd name="T89" fmla="*/ 163 h 164"/>
                <a:gd name="T90" fmla="*/ 82 w 164"/>
                <a:gd name="T91" fmla="*/ 164 h 164"/>
                <a:gd name="T92" fmla="*/ 82 w 164"/>
                <a:gd name="T93" fmla="*/ 164 h 164"/>
                <a:gd name="T94" fmla="*/ 91 w 164"/>
                <a:gd name="T95" fmla="*/ 163 h 164"/>
                <a:gd name="T96" fmla="*/ 99 w 164"/>
                <a:gd name="T97" fmla="*/ 162 h 164"/>
                <a:gd name="T98" fmla="*/ 107 w 164"/>
                <a:gd name="T99" fmla="*/ 161 h 164"/>
                <a:gd name="T100" fmla="*/ 114 w 164"/>
                <a:gd name="T101" fmla="*/ 158 h 164"/>
                <a:gd name="T102" fmla="*/ 122 w 164"/>
                <a:gd name="T103" fmla="*/ 154 h 164"/>
                <a:gd name="T104" fmla="*/ 128 w 164"/>
                <a:gd name="T105" fmla="*/ 150 h 164"/>
                <a:gd name="T106" fmla="*/ 140 w 164"/>
                <a:gd name="T107" fmla="*/ 140 h 164"/>
                <a:gd name="T108" fmla="*/ 150 w 164"/>
                <a:gd name="T109" fmla="*/ 128 h 164"/>
                <a:gd name="T110" fmla="*/ 154 w 164"/>
                <a:gd name="T111" fmla="*/ 121 h 164"/>
                <a:gd name="T112" fmla="*/ 158 w 164"/>
                <a:gd name="T113" fmla="*/ 114 h 164"/>
                <a:gd name="T114" fmla="*/ 161 w 164"/>
                <a:gd name="T115" fmla="*/ 107 h 164"/>
                <a:gd name="T116" fmla="*/ 163 w 164"/>
                <a:gd name="T117" fmla="*/ 99 h 164"/>
                <a:gd name="T118" fmla="*/ 164 w 164"/>
                <a:gd name="T119" fmla="*/ 90 h 164"/>
                <a:gd name="T120" fmla="*/ 164 w 164"/>
                <a:gd name="T121" fmla="*/ 82 h 164"/>
                <a:gd name="T122" fmla="*/ 164 w 164"/>
                <a:gd name="T123" fmla="*/ 8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4" h="164">
                  <a:moveTo>
                    <a:pt x="164" y="82"/>
                  </a:moveTo>
                  <a:lnTo>
                    <a:pt x="164" y="82"/>
                  </a:lnTo>
                  <a:lnTo>
                    <a:pt x="164" y="73"/>
                  </a:lnTo>
                  <a:lnTo>
                    <a:pt x="163" y="66"/>
                  </a:lnTo>
                  <a:lnTo>
                    <a:pt x="161" y="58"/>
                  </a:lnTo>
                  <a:lnTo>
                    <a:pt x="158" y="50"/>
                  </a:lnTo>
                  <a:lnTo>
                    <a:pt x="154" y="43"/>
                  </a:lnTo>
                  <a:lnTo>
                    <a:pt x="150" y="36"/>
                  </a:lnTo>
                  <a:lnTo>
                    <a:pt x="140" y="25"/>
                  </a:lnTo>
                  <a:lnTo>
                    <a:pt x="128" y="14"/>
                  </a:lnTo>
                  <a:lnTo>
                    <a:pt x="122" y="10"/>
                  </a:lnTo>
                  <a:lnTo>
                    <a:pt x="114" y="7"/>
                  </a:lnTo>
                  <a:lnTo>
                    <a:pt x="107" y="4"/>
                  </a:lnTo>
                  <a:lnTo>
                    <a:pt x="99" y="1"/>
                  </a:lnTo>
                  <a:lnTo>
                    <a:pt x="91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75" y="0"/>
                  </a:lnTo>
                  <a:lnTo>
                    <a:pt x="66" y="1"/>
                  </a:lnTo>
                  <a:lnTo>
                    <a:pt x="58" y="4"/>
                  </a:lnTo>
                  <a:lnTo>
                    <a:pt x="50" y="7"/>
                  </a:lnTo>
                  <a:lnTo>
                    <a:pt x="44" y="10"/>
                  </a:lnTo>
                  <a:lnTo>
                    <a:pt x="37" y="14"/>
                  </a:lnTo>
                  <a:lnTo>
                    <a:pt x="25" y="25"/>
                  </a:lnTo>
                  <a:lnTo>
                    <a:pt x="14" y="36"/>
                  </a:lnTo>
                  <a:lnTo>
                    <a:pt x="10" y="43"/>
                  </a:lnTo>
                  <a:lnTo>
                    <a:pt x="7" y="50"/>
                  </a:lnTo>
                  <a:lnTo>
                    <a:pt x="4" y="58"/>
                  </a:lnTo>
                  <a:lnTo>
                    <a:pt x="3" y="66"/>
                  </a:lnTo>
                  <a:lnTo>
                    <a:pt x="1" y="7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1" y="90"/>
                  </a:lnTo>
                  <a:lnTo>
                    <a:pt x="3" y="99"/>
                  </a:lnTo>
                  <a:lnTo>
                    <a:pt x="4" y="107"/>
                  </a:lnTo>
                  <a:lnTo>
                    <a:pt x="7" y="114"/>
                  </a:lnTo>
                  <a:lnTo>
                    <a:pt x="10" y="121"/>
                  </a:lnTo>
                  <a:lnTo>
                    <a:pt x="14" y="128"/>
                  </a:lnTo>
                  <a:lnTo>
                    <a:pt x="25" y="140"/>
                  </a:lnTo>
                  <a:lnTo>
                    <a:pt x="37" y="150"/>
                  </a:lnTo>
                  <a:lnTo>
                    <a:pt x="44" y="154"/>
                  </a:lnTo>
                  <a:lnTo>
                    <a:pt x="50" y="158"/>
                  </a:lnTo>
                  <a:lnTo>
                    <a:pt x="58" y="161"/>
                  </a:lnTo>
                  <a:lnTo>
                    <a:pt x="66" y="162"/>
                  </a:lnTo>
                  <a:lnTo>
                    <a:pt x="75" y="163"/>
                  </a:lnTo>
                  <a:lnTo>
                    <a:pt x="82" y="164"/>
                  </a:lnTo>
                  <a:lnTo>
                    <a:pt x="82" y="164"/>
                  </a:lnTo>
                  <a:lnTo>
                    <a:pt x="91" y="163"/>
                  </a:lnTo>
                  <a:lnTo>
                    <a:pt x="99" y="162"/>
                  </a:lnTo>
                  <a:lnTo>
                    <a:pt x="107" y="161"/>
                  </a:lnTo>
                  <a:lnTo>
                    <a:pt x="114" y="158"/>
                  </a:lnTo>
                  <a:lnTo>
                    <a:pt x="122" y="154"/>
                  </a:lnTo>
                  <a:lnTo>
                    <a:pt x="128" y="150"/>
                  </a:lnTo>
                  <a:lnTo>
                    <a:pt x="140" y="140"/>
                  </a:lnTo>
                  <a:lnTo>
                    <a:pt x="150" y="128"/>
                  </a:lnTo>
                  <a:lnTo>
                    <a:pt x="154" y="121"/>
                  </a:lnTo>
                  <a:lnTo>
                    <a:pt x="158" y="114"/>
                  </a:lnTo>
                  <a:lnTo>
                    <a:pt x="161" y="107"/>
                  </a:lnTo>
                  <a:lnTo>
                    <a:pt x="163" y="99"/>
                  </a:lnTo>
                  <a:lnTo>
                    <a:pt x="164" y="90"/>
                  </a:lnTo>
                  <a:lnTo>
                    <a:pt x="164" y="82"/>
                  </a:lnTo>
                  <a:lnTo>
                    <a:pt x="164" y="8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E8B96DA5-5E11-4BD7-912D-D3C11186E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" y="2058"/>
              <a:ext cx="164" cy="164"/>
            </a:xfrm>
            <a:custGeom>
              <a:avLst/>
              <a:gdLst>
                <a:gd name="T0" fmla="*/ 164 w 164"/>
                <a:gd name="T1" fmla="*/ 82 h 164"/>
                <a:gd name="T2" fmla="*/ 164 w 164"/>
                <a:gd name="T3" fmla="*/ 82 h 164"/>
                <a:gd name="T4" fmla="*/ 164 w 164"/>
                <a:gd name="T5" fmla="*/ 73 h 164"/>
                <a:gd name="T6" fmla="*/ 163 w 164"/>
                <a:gd name="T7" fmla="*/ 66 h 164"/>
                <a:gd name="T8" fmla="*/ 160 w 164"/>
                <a:gd name="T9" fmla="*/ 58 h 164"/>
                <a:gd name="T10" fmla="*/ 158 w 164"/>
                <a:gd name="T11" fmla="*/ 50 h 164"/>
                <a:gd name="T12" fmla="*/ 154 w 164"/>
                <a:gd name="T13" fmla="*/ 43 h 164"/>
                <a:gd name="T14" fmla="*/ 150 w 164"/>
                <a:gd name="T15" fmla="*/ 36 h 164"/>
                <a:gd name="T16" fmla="*/ 140 w 164"/>
                <a:gd name="T17" fmla="*/ 25 h 164"/>
                <a:gd name="T18" fmla="*/ 128 w 164"/>
                <a:gd name="T19" fmla="*/ 14 h 164"/>
                <a:gd name="T20" fmla="*/ 122 w 164"/>
                <a:gd name="T21" fmla="*/ 10 h 164"/>
                <a:gd name="T22" fmla="*/ 114 w 164"/>
                <a:gd name="T23" fmla="*/ 7 h 164"/>
                <a:gd name="T24" fmla="*/ 106 w 164"/>
                <a:gd name="T25" fmla="*/ 4 h 164"/>
                <a:gd name="T26" fmla="*/ 99 w 164"/>
                <a:gd name="T27" fmla="*/ 1 h 164"/>
                <a:gd name="T28" fmla="*/ 91 w 164"/>
                <a:gd name="T29" fmla="*/ 0 h 164"/>
                <a:gd name="T30" fmla="*/ 82 w 164"/>
                <a:gd name="T31" fmla="*/ 0 h 164"/>
                <a:gd name="T32" fmla="*/ 82 w 164"/>
                <a:gd name="T33" fmla="*/ 0 h 164"/>
                <a:gd name="T34" fmla="*/ 74 w 164"/>
                <a:gd name="T35" fmla="*/ 0 h 164"/>
                <a:gd name="T36" fmla="*/ 65 w 164"/>
                <a:gd name="T37" fmla="*/ 1 h 164"/>
                <a:gd name="T38" fmla="*/ 58 w 164"/>
                <a:gd name="T39" fmla="*/ 4 h 164"/>
                <a:gd name="T40" fmla="*/ 50 w 164"/>
                <a:gd name="T41" fmla="*/ 7 h 164"/>
                <a:gd name="T42" fmla="*/ 44 w 164"/>
                <a:gd name="T43" fmla="*/ 10 h 164"/>
                <a:gd name="T44" fmla="*/ 37 w 164"/>
                <a:gd name="T45" fmla="*/ 14 h 164"/>
                <a:gd name="T46" fmla="*/ 24 w 164"/>
                <a:gd name="T47" fmla="*/ 25 h 164"/>
                <a:gd name="T48" fmla="*/ 14 w 164"/>
                <a:gd name="T49" fmla="*/ 36 h 164"/>
                <a:gd name="T50" fmla="*/ 10 w 164"/>
                <a:gd name="T51" fmla="*/ 43 h 164"/>
                <a:gd name="T52" fmla="*/ 6 w 164"/>
                <a:gd name="T53" fmla="*/ 50 h 164"/>
                <a:gd name="T54" fmla="*/ 4 w 164"/>
                <a:gd name="T55" fmla="*/ 58 h 164"/>
                <a:gd name="T56" fmla="*/ 3 w 164"/>
                <a:gd name="T57" fmla="*/ 66 h 164"/>
                <a:gd name="T58" fmla="*/ 1 w 164"/>
                <a:gd name="T59" fmla="*/ 73 h 164"/>
                <a:gd name="T60" fmla="*/ 0 w 164"/>
                <a:gd name="T61" fmla="*/ 82 h 164"/>
                <a:gd name="T62" fmla="*/ 0 w 164"/>
                <a:gd name="T63" fmla="*/ 82 h 164"/>
                <a:gd name="T64" fmla="*/ 1 w 164"/>
                <a:gd name="T65" fmla="*/ 90 h 164"/>
                <a:gd name="T66" fmla="*/ 3 w 164"/>
                <a:gd name="T67" fmla="*/ 99 h 164"/>
                <a:gd name="T68" fmla="*/ 4 w 164"/>
                <a:gd name="T69" fmla="*/ 107 h 164"/>
                <a:gd name="T70" fmla="*/ 6 w 164"/>
                <a:gd name="T71" fmla="*/ 114 h 164"/>
                <a:gd name="T72" fmla="*/ 10 w 164"/>
                <a:gd name="T73" fmla="*/ 121 h 164"/>
                <a:gd name="T74" fmla="*/ 14 w 164"/>
                <a:gd name="T75" fmla="*/ 128 h 164"/>
                <a:gd name="T76" fmla="*/ 24 w 164"/>
                <a:gd name="T77" fmla="*/ 140 h 164"/>
                <a:gd name="T78" fmla="*/ 37 w 164"/>
                <a:gd name="T79" fmla="*/ 150 h 164"/>
                <a:gd name="T80" fmla="*/ 44 w 164"/>
                <a:gd name="T81" fmla="*/ 154 h 164"/>
                <a:gd name="T82" fmla="*/ 50 w 164"/>
                <a:gd name="T83" fmla="*/ 158 h 164"/>
                <a:gd name="T84" fmla="*/ 58 w 164"/>
                <a:gd name="T85" fmla="*/ 161 h 164"/>
                <a:gd name="T86" fmla="*/ 65 w 164"/>
                <a:gd name="T87" fmla="*/ 162 h 164"/>
                <a:gd name="T88" fmla="*/ 74 w 164"/>
                <a:gd name="T89" fmla="*/ 163 h 164"/>
                <a:gd name="T90" fmla="*/ 82 w 164"/>
                <a:gd name="T91" fmla="*/ 164 h 164"/>
                <a:gd name="T92" fmla="*/ 82 w 164"/>
                <a:gd name="T93" fmla="*/ 164 h 164"/>
                <a:gd name="T94" fmla="*/ 91 w 164"/>
                <a:gd name="T95" fmla="*/ 163 h 164"/>
                <a:gd name="T96" fmla="*/ 99 w 164"/>
                <a:gd name="T97" fmla="*/ 162 h 164"/>
                <a:gd name="T98" fmla="*/ 106 w 164"/>
                <a:gd name="T99" fmla="*/ 161 h 164"/>
                <a:gd name="T100" fmla="*/ 114 w 164"/>
                <a:gd name="T101" fmla="*/ 158 h 164"/>
                <a:gd name="T102" fmla="*/ 122 w 164"/>
                <a:gd name="T103" fmla="*/ 154 h 164"/>
                <a:gd name="T104" fmla="*/ 128 w 164"/>
                <a:gd name="T105" fmla="*/ 150 h 164"/>
                <a:gd name="T106" fmla="*/ 140 w 164"/>
                <a:gd name="T107" fmla="*/ 140 h 164"/>
                <a:gd name="T108" fmla="*/ 150 w 164"/>
                <a:gd name="T109" fmla="*/ 128 h 164"/>
                <a:gd name="T110" fmla="*/ 154 w 164"/>
                <a:gd name="T111" fmla="*/ 121 h 164"/>
                <a:gd name="T112" fmla="*/ 158 w 164"/>
                <a:gd name="T113" fmla="*/ 114 h 164"/>
                <a:gd name="T114" fmla="*/ 160 w 164"/>
                <a:gd name="T115" fmla="*/ 107 h 164"/>
                <a:gd name="T116" fmla="*/ 163 w 164"/>
                <a:gd name="T117" fmla="*/ 99 h 164"/>
                <a:gd name="T118" fmla="*/ 164 w 164"/>
                <a:gd name="T119" fmla="*/ 90 h 164"/>
                <a:gd name="T120" fmla="*/ 164 w 164"/>
                <a:gd name="T121" fmla="*/ 82 h 164"/>
                <a:gd name="T122" fmla="*/ 164 w 164"/>
                <a:gd name="T123" fmla="*/ 8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4" h="164">
                  <a:moveTo>
                    <a:pt x="164" y="82"/>
                  </a:moveTo>
                  <a:lnTo>
                    <a:pt x="164" y="82"/>
                  </a:lnTo>
                  <a:lnTo>
                    <a:pt x="164" y="73"/>
                  </a:lnTo>
                  <a:lnTo>
                    <a:pt x="163" y="66"/>
                  </a:lnTo>
                  <a:lnTo>
                    <a:pt x="160" y="58"/>
                  </a:lnTo>
                  <a:lnTo>
                    <a:pt x="158" y="50"/>
                  </a:lnTo>
                  <a:lnTo>
                    <a:pt x="154" y="43"/>
                  </a:lnTo>
                  <a:lnTo>
                    <a:pt x="150" y="36"/>
                  </a:lnTo>
                  <a:lnTo>
                    <a:pt x="140" y="25"/>
                  </a:lnTo>
                  <a:lnTo>
                    <a:pt x="128" y="14"/>
                  </a:lnTo>
                  <a:lnTo>
                    <a:pt x="122" y="10"/>
                  </a:lnTo>
                  <a:lnTo>
                    <a:pt x="114" y="7"/>
                  </a:lnTo>
                  <a:lnTo>
                    <a:pt x="106" y="4"/>
                  </a:lnTo>
                  <a:lnTo>
                    <a:pt x="99" y="1"/>
                  </a:lnTo>
                  <a:lnTo>
                    <a:pt x="91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74" y="0"/>
                  </a:lnTo>
                  <a:lnTo>
                    <a:pt x="65" y="1"/>
                  </a:lnTo>
                  <a:lnTo>
                    <a:pt x="58" y="4"/>
                  </a:lnTo>
                  <a:lnTo>
                    <a:pt x="50" y="7"/>
                  </a:lnTo>
                  <a:lnTo>
                    <a:pt x="44" y="10"/>
                  </a:lnTo>
                  <a:lnTo>
                    <a:pt x="37" y="14"/>
                  </a:lnTo>
                  <a:lnTo>
                    <a:pt x="24" y="25"/>
                  </a:lnTo>
                  <a:lnTo>
                    <a:pt x="14" y="36"/>
                  </a:lnTo>
                  <a:lnTo>
                    <a:pt x="10" y="43"/>
                  </a:lnTo>
                  <a:lnTo>
                    <a:pt x="6" y="50"/>
                  </a:lnTo>
                  <a:lnTo>
                    <a:pt x="4" y="58"/>
                  </a:lnTo>
                  <a:lnTo>
                    <a:pt x="3" y="66"/>
                  </a:lnTo>
                  <a:lnTo>
                    <a:pt x="1" y="7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1" y="90"/>
                  </a:lnTo>
                  <a:lnTo>
                    <a:pt x="3" y="99"/>
                  </a:lnTo>
                  <a:lnTo>
                    <a:pt x="4" y="107"/>
                  </a:lnTo>
                  <a:lnTo>
                    <a:pt x="6" y="114"/>
                  </a:lnTo>
                  <a:lnTo>
                    <a:pt x="10" y="121"/>
                  </a:lnTo>
                  <a:lnTo>
                    <a:pt x="14" y="128"/>
                  </a:lnTo>
                  <a:lnTo>
                    <a:pt x="24" y="140"/>
                  </a:lnTo>
                  <a:lnTo>
                    <a:pt x="37" y="150"/>
                  </a:lnTo>
                  <a:lnTo>
                    <a:pt x="44" y="154"/>
                  </a:lnTo>
                  <a:lnTo>
                    <a:pt x="50" y="158"/>
                  </a:lnTo>
                  <a:lnTo>
                    <a:pt x="58" y="161"/>
                  </a:lnTo>
                  <a:lnTo>
                    <a:pt x="65" y="162"/>
                  </a:lnTo>
                  <a:lnTo>
                    <a:pt x="74" y="163"/>
                  </a:lnTo>
                  <a:lnTo>
                    <a:pt x="82" y="164"/>
                  </a:lnTo>
                  <a:lnTo>
                    <a:pt x="82" y="164"/>
                  </a:lnTo>
                  <a:lnTo>
                    <a:pt x="91" y="163"/>
                  </a:lnTo>
                  <a:lnTo>
                    <a:pt x="99" y="162"/>
                  </a:lnTo>
                  <a:lnTo>
                    <a:pt x="106" y="161"/>
                  </a:lnTo>
                  <a:lnTo>
                    <a:pt x="114" y="158"/>
                  </a:lnTo>
                  <a:lnTo>
                    <a:pt x="122" y="154"/>
                  </a:lnTo>
                  <a:lnTo>
                    <a:pt x="128" y="150"/>
                  </a:lnTo>
                  <a:lnTo>
                    <a:pt x="140" y="140"/>
                  </a:lnTo>
                  <a:lnTo>
                    <a:pt x="150" y="128"/>
                  </a:lnTo>
                  <a:lnTo>
                    <a:pt x="154" y="121"/>
                  </a:lnTo>
                  <a:lnTo>
                    <a:pt x="158" y="114"/>
                  </a:lnTo>
                  <a:lnTo>
                    <a:pt x="160" y="107"/>
                  </a:lnTo>
                  <a:lnTo>
                    <a:pt x="163" y="99"/>
                  </a:lnTo>
                  <a:lnTo>
                    <a:pt x="164" y="90"/>
                  </a:lnTo>
                  <a:lnTo>
                    <a:pt x="164" y="82"/>
                  </a:lnTo>
                  <a:lnTo>
                    <a:pt x="164" y="8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BD56500E-1D07-40E5-8DA5-0AC20F360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" y="1840"/>
              <a:ext cx="163" cy="164"/>
            </a:xfrm>
            <a:custGeom>
              <a:avLst/>
              <a:gdLst>
                <a:gd name="T0" fmla="*/ 163 w 163"/>
                <a:gd name="T1" fmla="*/ 82 h 164"/>
                <a:gd name="T2" fmla="*/ 163 w 163"/>
                <a:gd name="T3" fmla="*/ 82 h 164"/>
                <a:gd name="T4" fmla="*/ 163 w 163"/>
                <a:gd name="T5" fmla="*/ 73 h 164"/>
                <a:gd name="T6" fmla="*/ 162 w 163"/>
                <a:gd name="T7" fmla="*/ 65 h 164"/>
                <a:gd name="T8" fmla="*/ 161 w 163"/>
                <a:gd name="T9" fmla="*/ 58 h 164"/>
                <a:gd name="T10" fmla="*/ 157 w 163"/>
                <a:gd name="T11" fmla="*/ 50 h 164"/>
                <a:gd name="T12" fmla="*/ 154 w 163"/>
                <a:gd name="T13" fmla="*/ 42 h 164"/>
                <a:gd name="T14" fmla="*/ 149 w 163"/>
                <a:gd name="T15" fmla="*/ 36 h 164"/>
                <a:gd name="T16" fmla="*/ 140 w 163"/>
                <a:gd name="T17" fmla="*/ 24 h 164"/>
                <a:gd name="T18" fmla="*/ 127 w 163"/>
                <a:gd name="T19" fmla="*/ 14 h 164"/>
                <a:gd name="T20" fmla="*/ 121 w 163"/>
                <a:gd name="T21" fmla="*/ 10 h 164"/>
                <a:gd name="T22" fmla="*/ 113 w 163"/>
                <a:gd name="T23" fmla="*/ 6 h 164"/>
                <a:gd name="T24" fmla="*/ 107 w 163"/>
                <a:gd name="T25" fmla="*/ 4 h 164"/>
                <a:gd name="T26" fmla="*/ 98 w 163"/>
                <a:gd name="T27" fmla="*/ 1 h 164"/>
                <a:gd name="T28" fmla="*/ 90 w 163"/>
                <a:gd name="T29" fmla="*/ 0 h 164"/>
                <a:gd name="T30" fmla="*/ 82 w 163"/>
                <a:gd name="T31" fmla="*/ 0 h 164"/>
                <a:gd name="T32" fmla="*/ 82 w 163"/>
                <a:gd name="T33" fmla="*/ 0 h 164"/>
                <a:gd name="T34" fmla="*/ 73 w 163"/>
                <a:gd name="T35" fmla="*/ 0 h 164"/>
                <a:gd name="T36" fmla="*/ 66 w 163"/>
                <a:gd name="T37" fmla="*/ 1 h 164"/>
                <a:gd name="T38" fmla="*/ 58 w 163"/>
                <a:gd name="T39" fmla="*/ 4 h 164"/>
                <a:gd name="T40" fmla="*/ 50 w 163"/>
                <a:gd name="T41" fmla="*/ 6 h 164"/>
                <a:gd name="T42" fmla="*/ 43 w 163"/>
                <a:gd name="T43" fmla="*/ 10 h 164"/>
                <a:gd name="T44" fmla="*/ 36 w 163"/>
                <a:gd name="T45" fmla="*/ 14 h 164"/>
                <a:gd name="T46" fmla="*/ 23 w 163"/>
                <a:gd name="T47" fmla="*/ 24 h 164"/>
                <a:gd name="T48" fmla="*/ 14 w 163"/>
                <a:gd name="T49" fmla="*/ 36 h 164"/>
                <a:gd name="T50" fmla="*/ 11 w 163"/>
                <a:gd name="T51" fmla="*/ 42 h 164"/>
                <a:gd name="T52" fmla="*/ 7 w 163"/>
                <a:gd name="T53" fmla="*/ 50 h 164"/>
                <a:gd name="T54" fmla="*/ 4 w 163"/>
                <a:gd name="T55" fmla="*/ 58 h 164"/>
                <a:gd name="T56" fmla="*/ 2 w 163"/>
                <a:gd name="T57" fmla="*/ 65 h 164"/>
                <a:gd name="T58" fmla="*/ 0 w 163"/>
                <a:gd name="T59" fmla="*/ 73 h 164"/>
                <a:gd name="T60" fmla="*/ 0 w 163"/>
                <a:gd name="T61" fmla="*/ 82 h 164"/>
                <a:gd name="T62" fmla="*/ 0 w 163"/>
                <a:gd name="T63" fmla="*/ 82 h 164"/>
                <a:gd name="T64" fmla="*/ 0 w 163"/>
                <a:gd name="T65" fmla="*/ 90 h 164"/>
                <a:gd name="T66" fmla="*/ 2 w 163"/>
                <a:gd name="T67" fmla="*/ 99 h 164"/>
                <a:gd name="T68" fmla="*/ 4 w 163"/>
                <a:gd name="T69" fmla="*/ 107 h 164"/>
                <a:gd name="T70" fmla="*/ 7 w 163"/>
                <a:gd name="T71" fmla="*/ 114 h 164"/>
                <a:gd name="T72" fmla="*/ 11 w 163"/>
                <a:gd name="T73" fmla="*/ 121 h 164"/>
                <a:gd name="T74" fmla="*/ 14 w 163"/>
                <a:gd name="T75" fmla="*/ 128 h 164"/>
                <a:gd name="T76" fmla="*/ 23 w 163"/>
                <a:gd name="T77" fmla="*/ 140 h 164"/>
                <a:gd name="T78" fmla="*/ 36 w 163"/>
                <a:gd name="T79" fmla="*/ 150 h 164"/>
                <a:gd name="T80" fmla="*/ 43 w 163"/>
                <a:gd name="T81" fmla="*/ 154 h 164"/>
                <a:gd name="T82" fmla="*/ 50 w 163"/>
                <a:gd name="T83" fmla="*/ 158 h 164"/>
                <a:gd name="T84" fmla="*/ 58 w 163"/>
                <a:gd name="T85" fmla="*/ 160 h 164"/>
                <a:gd name="T86" fmla="*/ 66 w 163"/>
                <a:gd name="T87" fmla="*/ 162 h 164"/>
                <a:gd name="T88" fmla="*/ 73 w 163"/>
                <a:gd name="T89" fmla="*/ 163 h 164"/>
                <a:gd name="T90" fmla="*/ 82 w 163"/>
                <a:gd name="T91" fmla="*/ 164 h 164"/>
                <a:gd name="T92" fmla="*/ 82 w 163"/>
                <a:gd name="T93" fmla="*/ 164 h 164"/>
                <a:gd name="T94" fmla="*/ 90 w 163"/>
                <a:gd name="T95" fmla="*/ 163 h 164"/>
                <a:gd name="T96" fmla="*/ 98 w 163"/>
                <a:gd name="T97" fmla="*/ 162 h 164"/>
                <a:gd name="T98" fmla="*/ 107 w 163"/>
                <a:gd name="T99" fmla="*/ 160 h 164"/>
                <a:gd name="T100" fmla="*/ 113 w 163"/>
                <a:gd name="T101" fmla="*/ 158 h 164"/>
                <a:gd name="T102" fmla="*/ 121 w 163"/>
                <a:gd name="T103" fmla="*/ 154 h 164"/>
                <a:gd name="T104" fmla="*/ 127 w 163"/>
                <a:gd name="T105" fmla="*/ 150 h 164"/>
                <a:gd name="T106" fmla="*/ 140 w 163"/>
                <a:gd name="T107" fmla="*/ 140 h 164"/>
                <a:gd name="T108" fmla="*/ 149 w 163"/>
                <a:gd name="T109" fmla="*/ 128 h 164"/>
                <a:gd name="T110" fmla="*/ 154 w 163"/>
                <a:gd name="T111" fmla="*/ 121 h 164"/>
                <a:gd name="T112" fmla="*/ 157 w 163"/>
                <a:gd name="T113" fmla="*/ 114 h 164"/>
                <a:gd name="T114" fmla="*/ 161 w 163"/>
                <a:gd name="T115" fmla="*/ 107 h 164"/>
                <a:gd name="T116" fmla="*/ 162 w 163"/>
                <a:gd name="T117" fmla="*/ 99 h 164"/>
                <a:gd name="T118" fmla="*/ 163 w 163"/>
                <a:gd name="T119" fmla="*/ 90 h 164"/>
                <a:gd name="T120" fmla="*/ 163 w 163"/>
                <a:gd name="T121" fmla="*/ 82 h 164"/>
                <a:gd name="T122" fmla="*/ 163 w 163"/>
                <a:gd name="T123" fmla="*/ 8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3" h="164">
                  <a:moveTo>
                    <a:pt x="163" y="82"/>
                  </a:moveTo>
                  <a:lnTo>
                    <a:pt x="163" y="82"/>
                  </a:lnTo>
                  <a:lnTo>
                    <a:pt x="163" y="73"/>
                  </a:lnTo>
                  <a:lnTo>
                    <a:pt x="162" y="65"/>
                  </a:lnTo>
                  <a:lnTo>
                    <a:pt x="161" y="58"/>
                  </a:lnTo>
                  <a:lnTo>
                    <a:pt x="157" y="50"/>
                  </a:lnTo>
                  <a:lnTo>
                    <a:pt x="154" y="42"/>
                  </a:lnTo>
                  <a:lnTo>
                    <a:pt x="149" y="36"/>
                  </a:lnTo>
                  <a:lnTo>
                    <a:pt x="140" y="24"/>
                  </a:lnTo>
                  <a:lnTo>
                    <a:pt x="127" y="14"/>
                  </a:lnTo>
                  <a:lnTo>
                    <a:pt x="121" y="10"/>
                  </a:lnTo>
                  <a:lnTo>
                    <a:pt x="113" y="6"/>
                  </a:lnTo>
                  <a:lnTo>
                    <a:pt x="107" y="4"/>
                  </a:lnTo>
                  <a:lnTo>
                    <a:pt x="98" y="1"/>
                  </a:lnTo>
                  <a:lnTo>
                    <a:pt x="90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73" y="0"/>
                  </a:lnTo>
                  <a:lnTo>
                    <a:pt x="66" y="1"/>
                  </a:lnTo>
                  <a:lnTo>
                    <a:pt x="58" y="4"/>
                  </a:lnTo>
                  <a:lnTo>
                    <a:pt x="50" y="6"/>
                  </a:lnTo>
                  <a:lnTo>
                    <a:pt x="43" y="10"/>
                  </a:lnTo>
                  <a:lnTo>
                    <a:pt x="36" y="14"/>
                  </a:lnTo>
                  <a:lnTo>
                    <a:pt x="23" y="24"/>
                  </a:lnTo>
                  <a:lnTo>
                    <a:pt x="14" y="36"/>
                  </a:lnTo>
                  <a:lnTo>
                    <a:pt x="11" y="42"/>
                  </a:lnTo>
                  <a:lnTo>
                    <a:pt x="7" y="50"/>
                  </a:lnTo>
                  <a:lnTo>
                    <a:pt x="4" y="58"/>
                  </a:lnTo>
                  <a:lnTo>
                    <a:pt x="2" y="65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90"/>
                  </a:lnTo>
                  <a:lnTo>
                    <a:pt x="2" y="99"/>
                  </a:lnTo>
                  <a:lnTo>
                    <a:pt x="4" y="107"/>
                  </a:lnTo>
                  <a:lnTo>
                    <a:pt x="7" y="114"/>
                  </a:lnTo>
                  <a:lnTo>
                    <a:pt x="11" y="121"/>
                  </a:lnTo>
                  <a:lnTo>
                    <a:pt x="14" y="128"/>
                  </a:lnTo>
                  <a:lnTo>
                    <a:pt x="23" y="140"/>
                  </a:lnTo>
                  <a:lnTo>
                    <a:pt x="36" y="150"/>
                  </a:lnTo>
                  <a:lnTo>
                    <a:pt x="43" y="154"/>
                  </a:lnTo>
                  <a:lnTo>
                    <a:pt x="50" y="158"/>
                  </a:lnTo>
                  <a:lnTo>
                    <a:pt x="58" y="160"/>
                  </a:lnTo>
                  <a:lnTo>
                    <a:pt x="66" y="162"/>
                  </a:lnTo>
                  <a:lnTo>
                    <a:pt x="73" y="163"/>
                  </a:lnTo>
                  <a:lnTo>
                    <a:pt x="82" y="164"/>
                  </a:lnTo>
                  <a:lnTo>
                    <a:pt x="82" y="164"/>
                  </a:lnTo>
                  <a:lnTo>
                    <a:pt x="90" y="163"/>
                  </a:lnTo>
                  <a:lnTo>
                    <a:pt x="98" y="162"/>
                  </a:lnTo>
                  <a:lnTo>
                    <a:pt x="107" y="160"/>
                  </a:lnTo>
                  <a:lnTo>
                    <a:pt x="113" y="158"/>
                  </a:lnTo>
                  <a:lnTo>
                    <a:pt x="121" y="154"/>
                  </a:lnTo>
                  <a:lnTo>
                    <a:pt x="127" y="150"/>
                  </a:lnTo>
                  <a:lnTo>
                    <a:pt x="140" y="140"/>
                  </a:lnTo>
                  <a:lnTo>
                    <a:pt x="149" y="128"/>
                  </a:lnTo>
                  <a:lnTo>
                    <a:pt x="154" y="121"/>
                  </a:lnTo>
                  <a:lnTo>
                    <a:pt x="157" y="114"/>
                  </a:lnTo>
                  <a:lnTo>
                    <a:pt x="161" y="107"/>
                  </a:lnTo>
                  <a:lnTo>
                    <a:pt x="162" y="99"/>
                  </a:lnTo>
                  <a:lnTo>
                    <a:pt x="163" y="90"/>
                  </a:lnTo>
                  <a:lnTo>
                    <a:pt x="163" y="82"/>
                  </a:lnTo>
                  <a:lnTo>
                    <a:pt x="163" y="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BFB97BA3-B8D5-4B30-8512-B436578B1E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" y="1861"/>
              <a:ext cx="124" cy="123"/>
            </a:xfrm>
            <a:custGeom>
              <a:avLst/>
              <a:gdLst>
                <a:gd name="T0" fmla="*/ 124 w 124"/>
                <a:gd name="T1" fmla="*/ 61 h 123"/>
                <a:gd name="T2" fmla="*/ 124 w 124"/>
                <a:gd name="T3" fmla="*/ 61 h 123"/>
                <a:gd name="T4" fmla="*/ 122 w 124"/>
                <a:gd name="T5" fmla="*/ 48 h 123"/>
                <a:gd name="T6" fmla="*/ 118 w 124"/>
                <a:gd name="T7" fmla="*/ 37 h 123"/>
                <a:gd name="T8" fmla="*/ 113 w 124"/>
                <a:gd name="T9" fmla="*/ 26 h 123"/>
                <a:gd name="T10" fmla="*/ 106 w 124"/>
                <a:gd name="T11" fmla="*/ 18 h 123"/>
                <a:gd name="T12" fmla="*/ 97 w 124"/>
                <a:gd name="T13" fmla="*/ 10 h 123"/>
                <a:gd name="T14" fmla="*/ 86 w 124"/>
                <a:gd name="T15" fmla="*/ 5 h 123"/>
                <a:gd name="T16" fmla="*/ 75 w 124"/>
                <a:gd name="T17" fmla="*/ 1 h 123"/>
                <a:gd name="T18" fmla="*/ 62 w 124"/>
                <a:gd name="T19" fmla="*/ 0 h 123"/>
                <a:gd name="T20" fmla="*/ 62 w 124"/>
                <a:gd name="T21" fmla="*/ 0 h 123"/>
                <a:gd name="T22" fmla="*/ 49 w 124"/>
                <a:gd name="T23" fmla="*/ 1 h 123"/>
                <a:gd name="T24" fmla="*/ 38 w 124"/>
                <a:gd name="T25" fmla="*/ 5 h 123"/>
                <a:gd name="T26" fmla="*/ 27 w 124"/>
                <a:gd name="T27" fmla="*/ 10 h 123"/>
                <a:gd name="T28" fmla="*/ 18 w 124"/>
                <a:gd name="T29" fmla="*/ 18 h 123"/>
                <a:gd name="T30" fmla="*/ 11 w 124"/>
                <a:gd name="T31" fmla="*/ 26 h 123"/>
                <a:gd name="T32" fmla="*/ 6 w 124"/>
                <a:gd name="T33" fmla="*/ 37 h 123"/>
                <a:gd name="T34" fmla="*/ 2 w 124"/>
                <a:gd name="T35" fmla="*/ 48 h 123"/>
                <a:gd name="T36" fmla="*/ 0 w 124"/>
                <a:gd name="T37" fmla="*/ 61 h 123"/>
                <a:gd name="T38" fmla="*/ 0 w 124"/>
                <a:gd name="T39" fmla="*/ 61 h 123"/>
                <a:gd name="T40" fmla="*/ 2 w 124"/>
                <a:gd name="T41" fmla="*/ 73 h 123"/>
                <a:gd name="T42" fmla="*/ 6 w 124"/>
                <a:gd name="T43" fmla="*/ 84 h 123"/>
                <a:gd name="T44" fmla="*/ 11 w 124"/>
                <a:gd name="T45" fmla="*/ 96 h 123"/>
                <a:gd name="T46" fmla="*/ 18 w 124"/>
                <a:gd name="T47" fmla="*/ 105 h 123"/>
                <a:gd name="T48" fmla="*/ 27 w 124"/>
                <a:gd name="T49" fmla="*/ 112 h 123"/>
                <a:gd name="T50" fmla="*/ 38 w 124"/>
                <a:gd name="T51" fmla="*/ 118 h 123"/>
                <a:gd name="T52" fmla="*/ 49 w 124"/>
                <a:gd name="T53" fmla="*/ 121 h 123"/>
                <a:gd name="T54" fmla="*/ 62 w 124"/>
                <a:gd name="T55" fmla="*/ 123 h 123"/>
                <a:gd name="T56" fmla="*/ 62 w 124"/>
                <a:gd name="T57" fmla="*/ 123 h 123"/>
                <a:gd name="T58" fmla="*/ 75 w 124"/>
                <a:gd name="T59" fmla="*/ 121 h 123"/>
                <a:gd name="T60" fmla="*/ 86 w 124"/>
                <a:gd name="T61" fmla="*/ 118 h 123"/>
                <a:gd name="T62" fmla="*/ 97 w 124"/>
                <a:gd name="T63" fmla="*/ 112 h 123"/>
                <a:gd name="T64" fmla="*/ 106 w 124"/>
                <a:gd name="T65" fmla="*/ 105 h 123"/>
                <a:gd name="T66" fmla="*/ 113 w 124"/>
                <a:gd name="T67" fmla="*/ 96 h 123"/>
                <a:gd name="T68" fmla="*/ 118 w 124"/>
                <a:gd name="T69" fmla="*/ 84 h 123"/>
                <a:gd name="T70" fmla="*/ 122 w 124"/>
                <a:gd name="T71" fmla="*/ 73 h 123"/>
                <a:gd name="T72" fmla="*/ 124 w 124"/>
                <a:gd name="T73" fmla="*/ 61 h 123"/>
                <a:gd name="T74" fmla="*/ 124 w 124"/>
                <a:gd name="T75" fmla="*/ 6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123">
                  <a:moveTo>
                    <a:pt x="124" y="61"/>
                  </a:moveTo>
                  <a:lnTo>
                    <a:pt x="124" y="61"/>
                  </a:lnTo>
                  <a:lnTo>
                    <a:pt x="122" y="48"/>
                  </a:lnTo>
                  <a:lnTo>
                    <a:pt x="118" y="37"/>
                  </a:lnTo>
                  <a:lnTo>
                    <a:pt x="113" y="26"/>
                  </a:lnTo>
                  <a:lnTo>
                    <a:pt x="106" y="18"/>
                  </a:lnTo>
                  <a:lnTo>
                    <a:pt x="97" y="10"/>
                  </a:lnTo>
                  <a:lnTo>
                    <a:pt x="86" y="5"/>
                  </a:lnTo>
                  <a:lnTo>
                    <a:pt x="75" y="1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49" y="1"/>
                  </a:lnTo>
                  <a:lnTo>
                    <a:pt x="38" y="5"/>
                  </a:lnTo>
                  <a:lnTo>
                    <a:pt x="27" y="10"/>
                  </a:lnTo>
                  <a:lnTo>
                    <a:pt x="18" y="18"/>
                  </a:lnTo>
                  <a:lnTo>
                    <a:pt x="11" y="26"/>
                  </a:lnTo>
                  <a:lnTo>
                    <a:pt x="6" y="37"/>
                  </a:lnTo>
                  <a:lnTo>
                    <a:pt x="2" y="48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2" y="73"/>
                  </a:lnTo>
                  <a:lnTo>
                    <a:pt x="6" y="84"/>
                  </a:lnTo>
                  <a:lnTo>
                    <a:pt x="11" y="96"/>
                  </a:lnTo>
                  <a:lnTo>
                    <a:pt x="18" y="105"/>
                  </a:lnTo>
                  <a:lnTo>
                    <a:pt x="27" y="112"/>
                  </a:lnTo>
                  <a:lnTo>
                    <a:pt x="38" y="118"/>
                  </a:lnTo>
                  <a:lnTo>
                    <a:pt x="49" y="121"/>
                  </a:lnTo>
                  <a:lnTo>
                    <a:pt x="62" y="123"/>
                  </a:lnTo>
                  <a:lnTo>
                    <a:pt x="62" y="123"/>
                  </a:lnTo>
                  <a:lnTo>
                    <a:pt x="75" y="121"/>
                  </a:lnTo>
                  <a:lnTo>
                    <a:pt x="86" y="118"/>
                  </a:lnTo>
                  <a:lnTo>
                    <a:pt x="97" y="112"/>
                  </a:lnTo>
                  <a:lnTo>
                    <a:pt x="106" y="105"/>
                  </a:lnTo>
                  <a:lnTo>
                    <a:pt x="113" y="96"/>
                  </a:lnTo>
                  <a:lnTo>
                    <a:pt x="118" y="84"/>
                  </a:lnTo>
                  <a:lnTo>
                    <a:pt x="122" y="73"/>
                  </a:lnTo>
                  <a:lnTo>
                    <a:pt x="124" y="61"/>
                  </a:lnTo>
                  <a:lnTo>
                    <a:pt x="124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B1744432-3DD1-452F-9EAA-89D7E0DEAB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" y="1881"/>
              <a:ext cx="81" cy="82"/>
            </a:xfrm>
            <a:custGeom>
              <a:avLst/>
              <a:gdLst>
                <a:gd name="T0" fmla="*/ 81 w 81"/>
                <a:gd name="T1" fmla="*/ 41 h 82"/>
                <a:gd name="T2" fmla="*/ 81 w 81"/>
                <a:gd name="T3" fmla="*/ 41 h 82"/>
                <a:gd name="T4" fmla="*/ 81 w 81"/>
                <a:gd name="T5" fmla="*/ 32 h 82"/>
                <a:gd name="T6" fmla="*/ 78 w 81"/>
                <a:gd name="T7" fmla="*/ 24 h 82"/>
                <a:gd name="T8" fmla="*/ 74 w 81"/>
                <a:gd name="T9" fmla="*/ 18 h 82"/>
                <a:gd name="T10" fmla="*/ 69 w 81"/>
                <a:gd name="T11" fmla="*/ 12 h 82"/>
                <a:gd name="T12" fmla="*/ 63 w 81"/>
                <a:gd name="T13" fmla="*/ 6 h 82"/>
                <a:gd name="T14" fmla="*/ 57 w 81"/>
                <a:gd name="T15" fmla="*/ 3 h 82"/>
                <a:gd name="T16" fmla="*/ 49 w 81"/>
                <a:gd name="T17" fmla="*/ 1 h 82"/>
                <a:gd name="T18" fmla="*/ 41 w 81"/>
                <a:gd name="T19" fmla="*/ 0 h 82"/>
                <a:gd name="T20" fmla="*/ 41 w 81"/>
                <a:gd name="T21" fmla="*/ 0 h 82"/>
                <a:gd name="T22" fmla="*/ 32 w 81"/>
                <a:gd name="T23" fmla="*/ 1 h 82"/>
                <a:gd name="T24" fmla="*/ 24 w 81"/>
                <a:gd name="T25" fmla="*/ 3 h 82"/>
                <a:gd name="T26" fmla="*/ 18 w 81"/>
                <a:gd name="T27" fmla="*/ 6 h 82"/>
                <a:gd name="T28" fmla="*/ 12 w 81"/>
                <a:gd name="T29" fmla="*/ 12 h 82"/>
                <a:gd name="T30" fmla="*/ 6 w 81"/>
                <a:gd name="T31" fmla="*/ 18 h 82"/>
                <a:gd name="T32" fmla="*/ 3 w 81"/>
                <a:gd name="T33" fmla="*/ 24 h 82"/>
                <a:gd name="T34" fmla="*/ 0 w 81"/>
                <a:gd name="T35" fmla="*/ 32 h 82"/>
                <a:gd name="T36" fmla="*/ 0 w 81"/>
                <a:gd name="T37" fmla="*/ 41 h 82"/>
                <a:gd name="T38" fmla="*/ 0 w 81"/>
                <a:gd name="T39" fmla="*/ 41 h 82"/>
                <a:gd name="T40" fmla="*/ 0 w 81"/>
                <a:gd name="T41" fmla="*/ 49 h 82"/>
                <a:gd name="T42" fmla="*/ 3 w 81"/>
                <a:gd name="T43" fmla="*/ 57 h 82"/>
                <a:gd name="T44" fmla="*/ 6 w 81"/>
                <a:gd name="T45" fmla="*/ 64 h 82"/>
                <a:gd name="T46" fmla="*/ 12 w 81"/>
                <a:gd name="T47" fmla="*/ 69 h 82"/>
                <a:gd name="T48" fmla="*/ 18 w 81"/>
                <a:gd name="T49" fmla="*/ 74 h 82"/>
                <a:gd name="T50" fmla="*/ 24 w 81"/>
                <a:gd name="T51" fmla="*/ 78 h 82"/>
                <a:gd name="T52" fmla="*/ 32 w 81"/>
                <a:gd name="T53" fmla="*/ 81 h 82"/>
                <a:gd name="T54" fmla="*/ 41 w 81"/>
                <a:gd name="T55" fmla="*/ 82 h 82"/>
                <a:gd name="T56" fmla="*/ 41 w 81"/>
                <a:gd name="T57" fmla="*/ 82 h 82"/>
                <a:gd name="T58" fmla="*/ 49 w 81"/>
                <a:gd name="T59" fmla="*/ 81 h 82"/>
                <a:gd name="T60" fmla="*/ 57 w 81"/>
                <a:gd name="T61" fmla="*/ 78 h 82"/>
                <a:gd name="T62" fmla="*/ 63 w 81"/>
                <a:gd name="T63" fmla="*/ 74 h 82"/>
                <a:gd name="T64" fmla="*/ 69 w 81"/>
                <a:gd name="T65" fmla="*/ 69 h 82"/>
                <a:gd name="T66" fmla="*/ 74 w 81"/>
                <a:gd name="T67" fmla="*/ 64 h 82"/>
                <a:gd name="T68" fmla="*/ 78 w 81"/>
                <a:gd name="T69" fmla="*/ 57 h 82"/>
                <a:gd name="T70" fmla="*/ 81 w 81"/>
                <a:gd name="T71" fmla="*/ 49 h 82"/>
                <a:gd name="T72" fmla="*/ 81 w 81"/>
                <a:gd name="T73" fmla="*/ 41 h 82"/>
                <a:gd name="T74" fmla="*/ 81 w 81"/>
                <a:gd name="T75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82">
                  <a:moveTo>
                    <a:pt x="81" y="41"/>
                  </a:moveTo>
                  <a:lnTo>
                    <a:pt x="81" y="41"/>
                  </a:lnTo>
                  <a:lnTo>
                    <a:pt x="81" y="32"/>
                  </a:lnTo>
                  <a:lnTo>
                    <a:pt x="78" y="24"/>
                  </a:lnTo>
                  <a:lnTo>
                    <a:pt x="74" y="18"/>
                  </a:lnTo>
                  <a:lnTo>
                    <a:pt x="69" y="12"/>
                  </a:lnTo>
                  <a:lnTo>
                    <a:pt x="63" y="6"/>
                  </a:lnTo>
                  <a:lnTo>
                    <a:pt x="57" y="3"/>
                  </a:lnTo>
                  <a:lnTo>
                    <a:pt x="49" y="1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32" y="1"/>
                  </a:lnTo>
                  <a:lnTo>
                    <a:pt x="24" y="3"/>
                  </a:lnTo>
                  <a:lnTo>
                    <a:pt x="18" y="6"/>
                  </a:lnTo>
                  <a:lnTo>
                    <a:pt x="12" y="12"/>
                  </a:lnTo>
                  <a:lnTo>
                    <a:pt x="6" y="18"/>
                  </a:lnTo>
                  <a:lnTo>
                    <a:pt x="3" y="24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9"/>
                  </a:lnTo>
                  <a:lnTo>
                    <a:pt x="3" y="57"/>
                  </a:lnTo>
                  <a:lnTo>
                    <a:pt x="6" y="64"/>
                  </a:lnTo>
                  <a:lnTo>
                    <a:pt x="12" y="69"/>
                  </a:lnTo>
                  <a:lnTo>
                    <a:pt x="18" y="74"/>
                  </a:lnTo>
                  <a:lnTo>
                    <a:pt x="24" y="78"/>
                  </a:lnTo>
                  <a:lnTo>
                    <a:pt x="32" y="81"/>
                  </a:lnTo>
                  <a:lnTo>
                    <a:pt x="41" y="82"/>
                  </a:lnTo>
                  <a:lnTo>
                    <a:pt x="41" y="82"/>
                  </a:lnTo>
                  <a:lnTo>
                    <a:pt x="49" y="81"/>
                  </a:lnTo>
                  <a:lnTo>
                    <a:pt x="57" y="78"/>
                  </a:lnTo>
                  <a:lnTo>
                    <a:pt x="63" y="74"/>
                  </a:lnTo>
                  <a:lnTo>
                    <a:pt x="69" y="69"/>
                  </a:lnTo>
                  <a:lnTo>
                    <a:pt x="74" y="64"/>
                  </a:lnTo>
                  <a:lnTo>
                    <a:pt x="78" y="57"/>
                  </a:lnTo>
                  <a:lnTo>
                    <a:pt x="81" y="49"/>
                  </a:lnTo>
                  <a:lnTo>
                    <a:pt x="81" y="41"/>
                  </a:lnTo>
                  <a:lnTo>
                    <a:pt x="81" y="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46A12DA8-7F19-46BB-91B8-8DB359BF3D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" y="1622"/>
              <a:ext cx="163" cy="164"/>
            </a:xfrm>
            <a:custGeom>
              <a:avLst/>
              <a:gdLst>
                <a:gd name="T0" fmla="*/ 163 w 163"/>
                <a:gd name="T1" fmla="*/ 82 h 164"/>
                <a:gd name="T2" fmla="*/ 163 w 163"/>
                <a:gd name="T3" fmla="*/ 82 h 164"/>
                <a:gd name="T4" fmla="*/ 163 w 163"/>
                <a:gd name="T5" fmla="*/ 73 h 164"/>
                <a:gd name="T6" fmla="*/ 162 w 163"/>
                <a:gd name="T7" fmla="*/ 65 h 164"/>
                <a:gd name="T8" fmla="*/ 161 w 163"/>
                <a:gd name="T9" fmla="*/ 58 h 164"/>
                <a:gd name="T10" fmla="*/ 157 w 163"/>
                <a:gd name="T11" fmla="*/ 50 h 164"/>
                <a:gd name="T12" fmla="*/ 154 w 163"/>
                <a:gd name="T13" fmla="*/ 42 h 164"/>
                <a:gd name="T14" fmla="*/ 149 w 163"/>
                <a:gd name="T15" fmla="*/ 36 h 164"/>
                <a:gd name="T16" fmla="*/ 140 w 163"/>
                <a:gd name="T17" fmla="*/ 24 h 164"/>
                <a:gd name="T18" fmla="*/ 127 w 163"/>
                <a:gd name="T19" fmla="*/ 14 h 164"/>
                <a:gd name="T20" fmla="*/ 121 w 163"/>
                <a:gd name="T21" fmla="*/ 10 h 164"/>
                <a:gd name="T22" fmla="*/ 113 w 163"/>
                <a:gd name="T23" fmla="*/ 6 h 164"/>
                <a:gd name="T24" fmla="*/ 107 w 163"/>
                <a:gd name="T25" fmla="*/ 4 h 164"/>
                <a:gd name="T26" fmla="*/ 98 w 163"/>
                <a:gd name="T27" fmla="*/ 1 h 164"/>
                <a:gd name="T28" fmla="*/ 90 w 163"/>
                <a:gd name="T29" fmla="*/ 0 h 164"/>
                <a:gd name="T30" fmla="*/ 82 w 163"/>
                <a:gd name="T31" fmla="*/ 0 h 164"/>
                <a:gd name="T32" fmla="*/ 82 w 163"/>
                <a:gd name="T33" fmla="*/ 0 h 164"/>
                <a:gd name="T34" fmla="*/ 73 w 163"/>
                <a:gd name="T35" fmla="*/ 0 h 164"/>
                <a:gd name="T36" fmla="*/ 66 w 163"/>
                <a:gd name="T37" fmla="*/ 1 h 164"/>
                <a:gd name="T38" fmla="*/ 58 w 163"/>
                <a:gd name="T39" fmla="*/ 4 h 164"/>
                <a:gd name="T40" fmla="*/ 50 w 163"/>
                <a:gd name="T41" fmla="*/ 6 h 164"/>
                <a:gd name="T42" fmla="*/ 43 w 163"/>
                <a:gd name="T43" fmla="*/ 10 h 164"/>
                <a:gd name="T44" fmla="*/ 36 w 163"/>
                <a:gd name="T45" fmla="*/ 14 h 164"/>
                <a:gd name="T46" fmla="*/ 23 w 163"/>
                <a:gd name="T47" fmla="*/ 24 h 164"/>
                <a:gd name="T48" fmla="*/ 14 w 163"/>
                <a:gd name="T49" fmla="*/ 36 h 164"/>
                <a:gd name="T50" fmla="*/ 11 w 163"/>
                <a:gd name="T51" fmla="*/ 42 h 164"/>
                <a:gd name="T52" fmla="*/ 7 w 163"/>
                <a:gd name="T53" fmla="*/ 50 h 164"/>
                <a:gd name="T54" fmla="*/ 4 w 163"/>
                <a:gd name="T55" fmla="*/ 58 h 164"/>
                <a:gd name="T56" fmla="*/ 2 w 163"/>
                <a:gd name="T57" fmla="*/ 65 h 164"/>
                <a:gd name="T58" fmla="*/ 0 w 163"/>
                <a:gd name="T59" fmla="*/ 73 h 164"/>
                <a:gd name="T60" fmla="*/ 0 w 163"/>
                <a:gd name="T61" fmla="*/ 82 h 164"/>
                <a:gd name="T62" fmla="*/ 0 w 163"/>
                <a:gd name="T63" fmla="*/ 82 h 164"/>
                <a:gd name="T64" fmla="*/ 0 w 163"/>
                <a:gd name="T65" fmla="*/ 90 h 164"/>
                <a:gd name="T66" fmla="*/ 2 w 163"/>
                <a:gd name="T67" fmla="*/ 99 h 164"/>
                <a:gd name="T68" fmla="*/ 4 w 163"/>
                <a:gd name="T69" fmla="*/ 106 h 164"/>
                <a:gd name="T70" fmla="*/ 7 w 163"/>
                <a:gd name="T71" fmla="*/ 114 h 164"/>
                <a:gd name="T72" fmla="*/ 11 w 163"/>
                <a:gd name="T73" fmla="*/ 120 h 164"/>
                <a:gd name="T74" fmla="*/ 14 w 163"/>
                <a:gd name="T75" fmla="*/ 128 h 164"/>
                <a:gd name="T76" fmla="*/ 23 w 163"/>
                <a:gd name="T77" fmla="*/ 140 h 164"/>
                <a:gd name="T78" fmla="*/ 36 w 163"/>
                <a:gd name="T79" fmla="*/ 150 h 164"/>
                <a:gd name="T80" fmla="*/ 43 w 163"/>
                <a:gd name="T81" fmla="*/ 154 h 164"/>
                <a:gd name="T82" fmla="*/ 50 w 163"/>
                <a:gd name="T83" fmla="*/ 158 h 164"/>
                <a:gd name="T84" fmla="*/ 58 w 163"/>
                <a:gd name="T85" fmla="*/ 160 h 164"/>
                <a:gd name="T86" fmla="*/ 66 w 163"/>
                <a:gd name="T87" fmla="*/ 162 h 164"/>
                <a:gd name="T88" fmla="*/ 73 w 163"/>
                <a:gd name="T89" fmla="*/ 163 h 164"/>
                <a:gd name="T90" fmla="*/ 82 w 163"/>
                <a:gd name="T91" fmla="*/ 164 h 164"/>
                <a:gd name="T92" fmla="*/ 82 w 163"/>
                <a:gd name="T93" fmla="*/ 164 h 164"/>
                <a:gd name="T94" fmla="*/ 90 w 163"/>
                <a:gd name="T95" fmla="*/ 163 h 164"/>
                <a:gd name="T96" fmla="*/ 98 w 163"/>
                <a:gd name="T97" fmla="*/ 162 h 164"/>
                <a:gd name="T98" fmla="*/ 107 w 163"/>
                <a:gd name="T99" fmla="*/ 160 h 164"/>
                <a:gd name="T100" fmla="*/ 113 w 163"/>
                <a:gd name="T101" fmla="*/ 158 h 164"/>
                <a:gd name="T102" fmla="*/ 121 w 163"/>
                <a:gd name="T103" fmla="*/ 154 h 164"/>
                <a:gd name="T104" fmla="*/ 127 w 163"/>
                <a:gd name="T105" fmla="*/ 150 h 164"/>
                <a:gd name="T106" fmla="*/ 140 w 163"/>
                <a:gd name="T107" fmla="*/ 140 h 164"/>
                <a:gd name="T108" fmla="*/ 149 w 163"/>
                <a:gd name="T109" fmla="*/ 128 h 164"/>
                <a:gd name="T110" fmla="*/ 154 w 163"/>
                <a:gd name="T111" fmla="*/ 120 h 164"/>
                <a:gd name="T112" fmla="*/ 157 w 163"/>
                <a:gd name="T113" fmla="*/ 114 h 164"/>
                <a:gd name="T114" fmla="*/ 161 w 163"/>
                <a:gd name="T115" fmla="*/ 106 h 164"/>
                <a:gd name="T116" fmla="*/ 162 w 163"/>
                <a:gd name="T117" fmla="*/ 99 h 164"/>
                <a:gd name="T118" fmla="*/ 163 w 163"/>
                <a:gd name="T119" fmla="*/ 90 h 164"/>
                <a:gd name="T120" fmla="*/ 163 w 163"/>
                <a:gd name="T121" fmla="*/ 82 h 164"/>
                <a:gd name="T122" fmla="*/ 163 w 163"/>
                <a:gd name="T123" fmla="*/ 8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3" h="164">
                  <a:moveTo>
                    <a:pt x="163" y="82"/>
                  </a:moveTo>
                  <a:lnTo>
                    <a:pt x="163" y="82"/>
                  </a:lnTo>
                  <a:lnTo>
                    <a:pt x="163" y="73"/>
                  </a:lnTo>
                  <a:lnTo>
                    <a:pt x="162" y="65"/>
                  </a:lnTo>
                  <a:lnTo>
                    <a:pt x="161" y="58"/>
                  </a:lnTo>
                  <a:lnTo>
                    <a:pt x="157" y="50"/>
                  </a:lnTo>
                  <a:lnTo>
                    <a:pt x="154" y="42"/>
                  </a:lnTo>
                  <a:lnTo>
                    <a:pt x="149" y="36"/>
                  </a:lnTo>
                  <a:lnTo>
                    <a:pt x="140" y="24"/>
                  </a:lnTo>
                  <a:lnTo>
                    <a:pt x="127" y="14"/>
                  </a:lnTo>
                  <a:lnTo>
                    <a:pt x="121" y="10"/>
                  </a:lnTo>
                  <a:lnTo>
                    <a:pt x="113" y="6"/>
                  </a:lnTo>
                  <a:lnTo>
                    <a:pt x="107" y="4"/>
                  </a:lnTo>
                  <a:lnTo>
                    <a:pt x="98" y="1"/>
                  </a:lnTo>
                  <a:lnTo>
                    <a:pt x="90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73" y="0"/>
                  </a:lnTo>
                  <a:lnTo>
                    <a:pt x="66" y="1"/>
                  </a:lnTo>
                  <a:lnTo>
                    <a:pt x="58" y="4"/>
                  </a:lnTo>
                  <a:lnTo>
                    <a:pt x="50" y="6"/>
                  </a:lnTo>
                  <a:lnTo>
                    <a:pt x="43" y="10"/>
                  </a:lnTo>
                  <a:lnTo>
                    <a:pt x="36" y="14"/>
                  </a:lnTo>
                  <a:lnTo>
                    <a:pt x="23" y="24"/>
                  </a:lnTo>
                  <a:lnTo>
                    <a:pt x="14" y="36"/>
                  </a:lnTo>
                  <a:lnTo>
                    <a:pt x="11" y="42"/>
                  </a:lnTo>
                  <a:lnTo>
                    <a:pt x="7" y="50"/>
                  </a:lnTo>
                  <a:lnTo>
                    <a:pt x="4" y="58"/>
                  </a:lnTo>
                  <a:lnTo>
                    <a:pt x="2" y="65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90"/>
                  </a:lnTo>
                  <a:lnTo>
                    <a:pt x="2" y="99"/>
                  </a:lnTo>
                  <a:lnTo>
                    <a:pt x="4" y="106"/>
                  </a:lnTo>
                  <a:lnTo>
                    <a:pt x="7" y="114"/>
                  </a:lnTo>
                  <a:lnTo>
                    <a:pt x="11" y="120"/>
                  </a:lnTo>
                  <a:lnTo>
                    <a:pt x="14" y="128"/>
                  </a:lnTo>
                  <a:lnTo>
                    <a:pt x="23" y="140"/>
                  </a:lnTo>
                  <a:lnTo>
                    <a:pt x="36" y="150"/>
                  </a:lnTo>
                  <a:lnTo>
                    <a:pt x="43" y="154"/>
                  </a:lnTo>
                  <a:lnTo>
                    <a:pt x="50" y="158"/>
                  </a:lnTo>
                  <a:lnTo>
                    <a:pt x="58" y="160"/>
                  </a:lnTo>
                  <a:lnTo>
                    <a:pt x="66" y="162"/>
                  </a:lnTo>
                  <a:lnTo>
                    <a:pt x="73" y="163"/>
                  </a:lnTo>
                  <a:lnTo>
                    <a:pt x="82" y="164"/>
                  </a:lnTo>
                  <a:lnTo>
                    <a:pt x="82" y="164"/>
                  </a:lnTo>
                  <a:lnTo>
                    <a:pt x="90" y="163"/>
                  </a:lnTo>
                  <a:lnTo>
                    <a:pt x="98" y="162"/>
                  </a:lnTo>
                  <a:lnTo>
                    <a:pt x="107" y="160"/>
                  </a:lnTo>
                  <a:lnTo>
                    <a:pt x="113" y="158"/>
                  </a:lnTo>
                  <a:lnTo>
                    <a:pt x="121" y="154"/>
                  </a:lnTo>
                  <a:lnTo>
                    <a:pt x="127" y="150"/>
                  </a:lnTo>
                  <a:lnTo>
                    <a:pt x="140" y="140"/>
                  </a:lnTo>
                  <a:lnTo>
                    <a:pt x="149" y="128"/>
                  </a:lnTo>
                  <a:lnTo>
                    <a:pt x="154" y="120"/>
                  </a:lnTo>
                  <a:lnTo>
                    <a:pt x="157" y="114"/>
                  </a:lnTo>
                  <a:lnTo>
                    <a:pt x="161" y="106"/>
                  </a:lnTo>
                  <a:lnTo>
                    <a:pt x="162" y="99"/>
                  </a:lnTo>
                  <a:lnTo>
                    <a:pt x="163" y="90"/>
                  </a:lnTo>
                  <a:lnTo>
                    <a:pt x="163" y="82"/>
                  </a:lnTo>
                  <a:lnTo>
                    <a:pt x="163" y="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436333FC-A9E5-4814-8750-AB078324D5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" y="1423"/>
              <a:ext cx="122" cy="123"/>
            </a:xfrm>
            <a:custGeom>
              <a:avLst/>
              <a:gdLst>
                <a:gd name="T0" fmla="*/ 122 w 122"/>
                <a:gd name="T1" fmla="*/ 62 h 123"/>
                <a:gd name="T2" fmla="*/ 122 w 122"/>
                <a:gd name="T3" fmla="*/ 62 h 123"/>
                <a:gd name="T4" fmla="*/ 120 w 122"/>
                <a:gd name="T5" fmla="*/ 50 h 123"/>
                <a:gd name="T6" fmla="*/ 118 w 122"/>
                <a:gd name="T7" fmla="*/ 38 h 123"/>
                <a:gd name="T8" fmla="*/ 111 w 122"/>
                <a:gd name="T9" fmla="*/ 27 h 123"/>
                <a:gd name="T10" fmla="*/ 104 w 122"/>
                <a:gd name="T11" fmla="*/ 18 h 123"/>
                <a:gd name="T12" fmla="*/ 95 w 122"/>
                <a:gd name="T13" fmla="*/ 12 h 123"/>
                <a:gd name="T14" fmla="*/ 84 w 122"/>
                <a:gd name="T15" fmla="*/ 5 h 123"/>
                <a:gd name="T16" fmla="*/ 73 w 122"/>
                <a:gd name="T17" fmla="*/ 1 h 123"/>
                <a:gd name="T18" fmla="*/ 61 w 122"/>
                <a:gd name="T19" fmla="*/ 0 h 123"/>
                <a:gd name="T20" fmla="*/ 61 w 122"/>
                <a:gd name="T21" fmla="*/ 0 h 123"/>
                <a:gd name="T22" fmla="*/ 49 w 122"/>
                <a:gd name="T23" fmla="*/ 1 h 123"/>
                <a:gd name="T24" fmla="*/ 37 w 122"/>
                <a:gd name="T25" fmla="*/ 5 h 123"/>
                <a:gd name="T26" fmla="*/ 27 w 122"/>
                <a:gd name="T27" fmla="*/ 12 h 123"/>
                <a:gd name="T28" fmla="*/ 18 w 122"/>
                <a:gd name="T29" fmla="*/ 18 h 123"/>
                <a:gd name="T30" fmla="*/ 10 w 122"/>
                <a:gd name="T31" fmla="*/ 27 h 123"/>
                <a:gd name="T32" fmla="*/ 5 w 122"/>
                <a:gd name="T33" fmla="*/ 38 h 123"/>
                <a:gd name="T34" fmla="*/ 1 w 122"/>
                <a:gd name="T35" fmla="*/ 50 h 123"/>
                <a:gd name="T36" fmla="*/ 0 w 122"/>
                <a:gd name="T37" fmla="*/ 62 h 123"/>
                <a:gd name="T38" fmla="*/ 0 w 122"/>
                <a:gd name="T39" fmla="*/ 62 h 123"/>
                <a:gd name="T40" fmla="*/ 1 w 122"/>
                <a:gd name="T41" fmla="*/ 74 h 123"/>
                <a:gd name="T42" fmla="*/ 5 w 122"/>
                <a:gd name="T43" fmla="*/ 86 h 123"/>
                <a:gd name="T44" fmla="*/ 10 w 122"/>
                <a:gd name="T45" fmla="*/ 96 h 123"/>
                <a:gd name="T46" fmla="*/ 18 w 122"/>
                <a:gd name="T47" fmla="*/ 105 h 123"/>
                <a:gd name="T48" fmla="*/ 27 w 122"/>
                <a:gd name="T49" fmla="*/ 113 h 123"/>
                <a:gd name="T50" fmla="*/ 37 w 122"/>
                <a:gd name="T51" fmla="*/ 118 h 123"/>
                <a:gd name="T52" fmla="*/ 49 w 122"/>
                <a:gd name="T53" fmla="*/ 122 h 123"/>
                <a:gd name="T54" fmla="*/ 61 w 122"/>
                <a:gd name="T55" fmla="*/ 123 h 123"/>
                <a:gd name="T56" fmla="*/ 61 w 122"/>
                <a:gd name="T57" fmla="*/ 123 h 123"/>
                <a:gd name="T58" fmla="*/ 73 w 122"/>
                <a:gd name="T59" fmla="*/ 122 h 123"/>
                <a:gd name="T60" fmla="*/ 84 w 122"/>
                <a:gd name="T61" fmla="*/ 118 h 123"/>
                <a:gd name="T62" fmla="*/ 95 w 122"/>
                <a:gd name="T63" fmla="*/ 113 h 123"/>
                <a:gd name="T64" fmla="*/ 104 w 122"/>
                <a:gd name="T65" fmla="*/ 105 h 123"/>
                <a:gd name="T66" fmla="*/ 111 w 122"/>
                <a:gd name="T67" fmla="*/ 96 h 123"/>
                <a:gd name="T68" fmla="*/ 118 w 122"/>
                <a:gd name="T69" fmla="*/ 86 h 123"/>
                <a:gd name="T70" fmla="*/ 120 w 122"/>
                <a:gd name="T71" fmla="*/ 74 h 123"/>
                <a:gd name="T72" fmla="*/ 122 w 122"/>
                <a:gd name="T73" fmla="*/ 62 h 123"/>
                <a:gd name="T74" fmla="*/ 122 w 122"/>
                <a:gd name="T75" fmla="*/ 6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2" h="123">
                  <a:moveTo>
                    <a:pt x="122" y="62"/>
                  </a:moveTo>
                  <a:lnTo>
                    <a:pt x="122" y="62"/>
                  </a:lnTo>
                  <a:lnTo>
                    <a:pt x="120" y="50"/>
                  </a:lnTo>
                  <a:lnTo>
                    <a:pt x="118" y="38"/>
                  </a:lnTo>
                  <a:lnTo>
                    <a:pt x="111" y="27"/>
                  </a:lnTo>
                  <a:lnTo>
                    <a:pt x="104" y="18"/>
                  </a:lnTo>
                  <a:lnTo>
                    <a:pt x="95" y="12"/>
                  </a:lnTo>
                  <a:lnTo>
                    <a:pt x="84" y="5"/>
                  </a:lnTo>
                  <a:lnTo>
                    <a:pt x="73" y="1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49" y="1"/>
                  </a:lnTo>
                  <a:lnTo>
                    <a:pt x="37" y="5"/>
                  </a:lnTo>
                  <a:lnTo>
                    <a:pt x="27" y="12"/>
                  </a:lnTo>
                  <a:lnTo>
                    <a:pt x="18" y="18"/>
                  </a:lnTo>
                  <a:lnTo>
                    <a:pt x="10" y="27"/>
                  </a:lnTo>
                  <a:lnTo>
                    <a:pt x="5" y="38"/>
                  </a:lnTo>
                  <a:lnTo>
                    <a:pt x="1" y="50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1" y="74"/>
                  </a:lnTo>
                  <a:lnTo>
                    <a:pt x="5" y="86"/>
                  </a:lnTo>
                  <a:lnTo>
                    <a:pt x="10" y="96"/>
                  </a:lnTo>
                  <a:lnTo>
                    <a:pt x="18" y="105"/>
                  </a:lnTo>
                  <a:lnTo>
                    <a:pt x="27" y="113"/>
                  </a:lnTo>
                  <a:lnTo>
                    <a:pt x="37" y="118"/>
                  </a:lnTo>
                  <a:lnTo>
                    <a:pt x="49" y="122"/>
                  </a:lnTo>
                  <a:lnTo>
                    <a:pt x="61" y="123"/>
                  </a:lnTo>
                  <a:lnTo>
                    <a:pt x="61" y="123"/>
                  </a:lnTo>
                  <a:lnTo>
                    <a:pt x="73" y="122"/>
                  </a:lnTo>
                  <a:lnTo>
                    <a:pt x="84" y="118"/>
                  </a:lnTo>
                  <a:lnTo>
                    <a:pt x="95" y="113"/>
                  </a:lnTo>
                  <a:lnTo>
                    <a:pt x="104" y="105"/>
                  </a:lnTo>
                  <a:lnTo>
                    <a:pt x="111" y="96"/>
                  </a:lnTo>
                  <a:lnTo>
                    <a:pt x="118" y="86"/>
                  </a:lnTo>
                  <a:lnTo>
                    <a:pt x="120" y="74"/>
                  </a:lnTo>
                  <a:lnTo>
                    <a:pt x="122" y="62"/>
                  </a:lnTo>
                  <a:lnTo>
                    <a:pt x="122" y="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6D12566E-2961-47BC-9EC1-1528AE602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" y="1227"/>
              <a:ext cx="81" cy="82"/>
            </a:xfrm>
            <a:custGeom>
              <a:avLst/>
              <a:gdLst>
                <a:gd name="T0" fmla="*/ 81 w 81"/>
                <a:gd name="T1" fmla="*/ 41 h 82"/>
                <a:gd name="T2" fmla="*/ 81 w 81"/>
                <a:gd name="T3" fmla="*/ 41 h 82"/>
                <a:gd name="T4" fmla="*/ 81 w 81"/>
                <a:gd name="T5" fmla="*/ 32 h 82"/>
                <a:gd name="T6" fmla="*/ 79 w 81"/>
                <a:gd name="T7" fmla="*/ 24 h 82"/>
                <a:gd name="T8" fmla="*/ 75 w 81"/>
                <a:gd name="T9" fmla="*/ 18 h 82"/>
                <a:gd name="T10" fmla="*/ 70 w 81"/>
                <a:gd name="T11" fmla="*/ 11 h 82"/>
                <a:gd name="T12" fmla="*/ 63 w 81"/>
                <a:gd name="T13" fmla="*/ 6 h 82"/>
                <a:gd name="T14" fmla="*/ 57 w 81"/>
                <a:gd name="T15" fmla="*/ 2 h 82"/>
                <a:gd name="T16" fmla="*/ 49 w 81"/>
                <a:gd name="T17" fmla="*/ 1 h 82"/>
                <a:gd name="T18" fmla="*/ 41 w 81"/>
                <a:gd name="T19" fmla="*/ 0 h 82"/>
                <a:gd name="T20" fmla="*/ 41 w 81"/>
                <a:gd name="T21" fmla="*/ 0 h 82"/>
                <a:gd name="T22" fmla="*/ 32 w 81"/>
                <a:gd name="T23" fmla="*/ 1 h 82"/>
                <a:gd name="T24" fmla="*/ 25 w 81"/>
                <a:gd name="T25" fmla="*/ 2 h 82"/>
                <a:gd name="T26" fmla="*/ 18 w 81"/>
                <a:gd name="T27" fmla="*/ 6 h 82"/>
                <a:gd name="T28" fmla="*/ 12 w 81"/>
                <a:gd name="T29" fmla="*/ 11 h 82"/>
                <a:gd name="T30" fmla="*/ 7 w 81"/>
                <a:gd name="T31" fmla="*/ 18 h 82"/>
                <a:gd name="T32" fmla="*/ 3 w 81"/>
                <a:gd name="T33" fmla="*/ 24 h 82"/>
                <a:gd name="T34" fmla="*/ 0 w 81"/>
                <a:gd name="T35" fmla="*/ 32 h 82"/>
                <a:gd name="T36" fmla="*/ 0 w 81"/>
                <a:gd name="T37" fmla="*/ 41 h 82"/>
                <a:gd name="T38" fmla="*/ 0 w 81"/>
                <a:gd name="T39" fmla="*/ 41 h 82"/>
                <a:gd name="T40" fmla="*/ 0 w 81"/>
                <a:gd name="T41" fmla="*/ 48 h 82"/>
                <a:gd name="T42" fmla="*/ 3 w 81"/>
                <a:gd name="T43" fmla="*/ 56 h 82"/>
                <a:gd name="T44" fmla="*/ 7 w 81"/>
                <a:gd name="T45" fmla="*/ 64 h 82"/>
                <a:gd name="T46" fmla="*/ 12 w 81"/>
                <a:gd name="T47" fmla="*/ 69 h 82"/>
                <a:gd name="T48" fmla="*/ 18 w 81"/>
                <a:gd name="T49" fmla="*/ 74 h 82"/>
                <a:gd name="T50" fmla="*/ 25 w 81"/>
                <a:gd name="T51" fmla="*/ 78 h 82"/>
                <a:gd name="T52" fmla="*/ 32 w 81"/>
                <a:gd name="T53" fmla="*/ 80 h 82"/>
                <a:gd name="T54" fmla="*/ 41 w 81"/>
                <a:gd name="T55" fmla="*/ 82 h 82"/>
                <a:gd name="T56" fmla="*/ 41 w 81"/>
                <a:gd name="T57" fmla="*/ 82 h 82"/>
                <a:gd name="T58" fmla="*/ 49 w 81"/>
                <a:gd name="T59" fmla="*/ 80 h 82"/>
                <a:gd name="T60" fmla="*/ 57 w 81"/>
                <a:gd name="T61" fmla="*/ 78 h 82"/>
                <a:gd name="T62" fmla="*/ 63 w 81"/>
                <a:gd name="T63" fmla="*/ 74 h 82"/>
                <a:gd name="T64" fmla="*/ 70 w 81"/>
                <a:gd name="T65" fmla="*/ 69 h 82"/>
                <a:gd name="T66" fmla="*/ 75 w 81"/>
                <a:gd name="T67" fmla="*/ 64 h 82"/>
                <a:gd name="T68" fmla="*/ 79 w 81"/>
                <a:gd name="T69" fmla="*/ 56 h 82"/>
                <a:gd name="T70" fmla="*/ 81 w 81"/>
                <a:gd name="T71" fmla="*/ 48 h 82"/>
                <a:gd name="T72" fmla="*/ 81 w 81"/>
                <a:gd name="T73" fmla="*/ 41 h 82"/>
                <a:gd name="T74" fmla="*/ 81 w 81"/>
                <a:gd name="T75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82">
                  <a:moveTo>
                    <a:pt x="81" y="41"/>
                  </a:moveTo>
                  <a:lnTo>
                    <a:pt x="81" y="41"/>
                  </a:lnTo>
                  <a:lnTo>
                    <a:pt x="81" y="32"/>
                  </a:lnTo>
                  <a:lnTo>
                    <a:pt x="79" y="24"/>
                  </a:lnTo>
                  <a:lnTo>
                    <a:pt x="75" y="18"/>
                  </a:lnTo>
                  <a:lnTo>
                    <a:pt x="70" y="11"/>
                  </a:lnTo>
                  <a:lnTo>
                    <a:pt x="63" y="6"/>
                  </a:lnTo>
                  <a:lnTo>
                    <a:pt x="57" y="2"/>
                  </a:lnTo>
                  <a:lnTo>
                    <a:pt x="49" y="1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32" y="1"/>
                  </a:lnTo>
                  <a:lnTo>
                    <a:pt x="25" y="2"/>
                  </a:lnTo>
                  <a:lnTo>
                    <a:pt x="18" y="6"/>
                  </a:lnTo>
                  <a:lnTo>
                    <a:pt x="12" y="11"/>
                  </a:lnTo>
                  <a:lnTo>
                    <a:pt x="7" y="18"/>
                  </a:lnTo>
                  <a:lnTo>
                    <a:pt x="3" y="24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3" y="56"/>
                  </a:lnTo>
                  <a:lnTo>
                    <a:pt x="7" y="64"/>
                  </a:lnTo>
                  <a:lnTo>
                    <a:pt x="12" y="69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32" y="80"/>
                  </a:lnTo>
                  <a:lnTo>
                    <a:pt x="41" y="82"/>
                  </a:lnTo>
                  <a:lnTo>
                    <a:pt x="41" y="82"/>
                  </a:lnTo>
                  <a:lnTo>
                    <a:pt x="49" y="80"/>
                  </a:lnTo>
                  <a:lnTo>
                    <a:pt x="57" y="78"/>
                  </a:lnTo>
                  <a:lnTo>
                    <a:pt x="63" y="74"/>
                  </a:lnTo>
                  <a:lnTo>
                    <a:pt x="70" y="69"/>
                  </a:lnTo>
                  <a:lnTo>
                    <a:pt x="75" y="64"/>
                  </a:lnTo>
                  <a:lnTo>
                    <a:pt x="79" y="56"/>
                  </a:lnTo>
                  <a:lnTo>
                    <a:pt x="81" y="48"/>
                  </a:lnTo>
                  <a:lnTo>
                    <a:pt x="81" y="41"/>
                  </a:lnTo>
                  <a:lnTo>
                    <a:pt x="81" y="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1" name="Rectangle 31">
              <a:extLst>
                <a:ext uri="{FF2B5EF4-FFF2-40B4-BE49-F238E27FC236}">
                  <a16:creationId xmlns:a16="http://schemas.microsoft.com/office/drawing/2014/main" id="{ABCA3DA9-BAFF-4BD0-BA3E-4849E725D0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23"/>
              <a:ext cx="36" cy="4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81DF548-CDF0-45D8-B91B-AB358A4591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5" y="1111"/>
              <a:ext cx="420" cy="349"/>
            </a:xfrm>
            <a:custGeom>
              <a:avLst/>
              <a:gdLst>
                <a:gd name="T0" fmla="*/ 385 w 420"/>
                <a:gd name="T1" fmla="*/ 107 h 349"/>
                <a:gd name="T2" fmla="*/ 385 w 420"/>
                <a:gd name="T3" fmla="*/ 89 h 349"/>
                <a:gd name="T4" fmla="*/ 379 w 420"/>
                <a:gd name="T5" fmla="*/ 66 h 349"/>
                <a:gd name="T6" fmla="*/ 371 w 420"/>
                <a:gd name="T7" fmla="*/ 51 h 349"/>
                <a:gd name="T8" fmla="*/ 362 w 420"/>
                <a:gd name="T9" fmla="*/ 40 h 349"/>
                <a:gd name="T10" fmla="*/ 349 w 420"/>
                <a:gd name="T11" fmla="*/ 32 h 349"/>
                <a:gd name="T12" fmla="*/ 334 w 420"/>
                <a:gd name="T13" fmla="*/ 26 h 349"/>
                <a:gd name="T14" fmla="*/ 316 w 420"/>
                <a:gd name="T15" fmla="*/ 23 h 349"/>
                <a:gd name="T16" fmla="*/ 306 w 420"/>
                <a:gd name="T17" fmla="*/ 22 h 349"/>
                <a:gd name="T18" fmla="*/ 283 w 420"/>
                <a:gd name="T19" fmla="*/ 26 h 349"/>
                <a:gd name="T20" fmla="*/ 261 w 420"/>
                <a:gd name="T21" fmla="*/ 34 h 349"/>
                <a:gd name="T22" fmla="*/ 243 w 420"/>
                <a:gd name="T23" fmla="*/ 45 h 349"/>
                <a:gd name="T24" fmla="*/ 227 w 420"/>
                <a:gd name="T25" fmla="*/ 62 h 349"/>
                <a:gd name="T26" fmla="*/ 193 w 420"/>
                <a:gd name="T27" fmla="*/ 349 h 349"/>
                <a:gd name="T28" fmla="*/ 193 w 420"/>
                <a:gd name="T29" fmla="*/ 95 h 349"/>
                <a:gd name="T30" fmla="*/ 188 w 420"/>
                <a:gd name="T31" fmla="*/ 66 h 349"/>
                <a:gd name="T32" fmla="*/ 183 w 420"/>
                <a:gd name="T33" fmla="*/ 54 h 349"/>
                <a:gd name="T34" fmla="*/ 174 w 420"/>
                <a:gd name="T35" fmla="*/ 42 h 349"/>
                <a:gd name="T36" fmla="*/ 162 w 420"/>
                <a:gd name="T37" fmla="*/ 35 h 349"/>
                <a:gd name="T38" fmla="*/ 148 w 420"/>
                <a:gd name="T39" fmla="*/ 28 h 349"/>
                <a:gd name="T40" fmla="*/ 130 w 420"/>
                <a:gd name="T41" fmla="*/ 25 h 349"/>
                <a:gd name="T42" fmla="*/ 111 w 420"/>
                <a:gd name="T43" fmla="*/ 22 h 349"/>
                <a:gd name="T44" fmla="*/ 68 w 420"/>
                <a:gd name="T45" fmla="*/ 26 h 349"/>
                <a:gd name="T46" fmla="*/ 35 w 420"/>
                <a:gd name="T47" fmla="*/ 36 h 349"/>
                <a:gd name="T48" fmla="*/ 0 w 420"/>
                <a:gd name="T49" fmla="*/ 349 h 349"/>
                <a:gd name="T50" fmla="*/ 0 w 420"/>
                <a:gd name="T51" fmla="*/ 23 h 349"/>
                <a:gd name="T52" fmla="*/ 50 w 420"/>
                <a:gd name="T53" fmla="*/ 7 h 349"/>
                <a:gd name="T54" fmla="*/ 79 w 420"/>
                <a:gd name="T55" fmla="*/ 1 h 349"/>
                <a:gd name="T56" fmla="*/ 111 w 420"/>
                <a:gd name="T57" fmla="*/ 0 h 349"/>
                <a:gd name="T58" fmla="*/ 129 w 420"/>
                <a:gd name="T59" fmla="*/ 0 h 349"/>
                <a:gd name="T60" fmla="*/ 159 w 420"/>
                <a:gd name="T61" fmla="*/ 5 h 349"/>
                <a:gd name="T62" fmla="*/ 184 w 420"/>
                <a:gd name="T63" fmla="*/ 17 h 349"/>
                <a:gd name="T64" fmla="*/ 203 w 420"/>
                <a:gd name="T65" fmla="*/ 34 h 349"/>
                <a:gd name="T66" fmla="*/ 211 w 420"/>
                <a:gd name="T67" fmla="*/ 42 h 349"/>
                <a:gd name="T68" fmla="*/ 229 w 420"/>
                <a:gd name="T69" fmla="*/ 25 h 349"/>
                <a:gd name="T70" fmla="*/ 252 w 420"/>
                <a:gd name="T71" fmla="*/ 12 h 349"/>
                <a:gd name="T72" fmla="*/ 278 w 420"/>
                <a:gd name="T73" fmla="*/ 3 h 349"/>
                <a:gd name="T74" fmla="*/ 306 w 420"/>
                <a:gd name="T75" fmla="*/ 0 h 349"/>
                <a:gd name="T76" fmla="*/ 320 w 420"/>
                <a:gd name="T77" fmla="*/ 0 h 349"/>
                <a:gd name="T78" fmla="*/ 346 w 420"/>
                <a:gd name="T79" fmla="*/ 4 h 349"/>
                <a:gd name="T80" fmla="*/ 367 w 420"/>
                <a:gd name="T81" fmla="*/ 12 h 349"/>
                <a:gd name="T82" fmla="*/ 385 w 420"/>
                <a:gd name="T83" fmla="*/ 22 h 349"/>
                <a:gd name="T84" fmla="*/ 399 w 420"/>
                <a:gd name="T85" fmla="*/ 36 h 349"/>
                <a:gd name="T86" fmla="*/ 410 w 420"/>
                <a:gd name="T87" fmla="*/ 54 h 349"/>
                <a:gd name="T88" fmla="*/ 416 w 420"/>
                <a:gd name="T89" fmla="*/ 73 h 349"/>
                <a:gd name="T90" fmla="*/ 420 w 420"/>
                <a:gd name="T91" fmla="*/ 95 h 349"/>
                <a:gd name="T92" fmla="*/ 420 w 420"/>
                <a:gd name="T93" fmla="*/ 349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20" h="349">
                  <a:moveTo>
                    <a:pt x="385" y="349"/>
                  </a:moveTo>
                  <a:lnTo>
                    <a:pt x="385" y="107"/>
                  </a:lnTo>
                  <a:lnTo>
                    <a:pt x="385" y="107"/>
                  </a:lnTo>
                  <a:lnTo>
                    <a:pt x="385" y="89"/>
                  </a:lnTo>
                  <a:lnTo>
                    <a:pt x="381" y="72"/>
                  </a:lnTo>
                  <a:lnTo>
                    <a:pt x="379" y="66"/>
                  </a:lnTo>
                  <a:lnTo>
                    <a:pt x="375" y="58"/>
                  </a:lnTo>
                  <a:lnTo>
                    <a:pt x="371" y="51"/>
                  </a:lnTo>
                  <a:lnTo>
                    <a:pt x="367" y="46"/>
                  </a:lnTo>
                  <a:lnTo>
                    <a:pt x="362" y="40"/>
                  </a:lnTo>
                  <a:lnTo>
                    <a:pt x="356" y="36"/>
                  </a:lnTo>
                  <a:lnTo>
                    <a:pt x="349" y="32"/>
                  </a:lnTo>
                  <a:lnTo>
                    <a:pt x="342" y="28"/>
                  </a:lnTo>
                  <a:lnTo>
                    <a:pt x="334" y="26"/>
                  </a:lnTo>
                  <a:lnTo>
                    <a:pt x="325" y="25"/>
                  </a:lnTo>
                  <a:lnTo>
                    <a:pt x="316" y="23"/>
                  </a:lnTo>
                  <a:lnTo>
                    <a:pt x="306" y="22"/>
                  </a:lnTo>
                  <a:lnTo>
                    <a:pt x="306" y="22"/>
                  </a:lnTo>
                  <a:lnTo>
                    <a:pt x="293" y="23"/>
                  </a:lnTo>
                  <a:lnTo>
                    <a:pt x="283" y="26"/>
                  </a:lnTo>
                  <a:lnTo>
                    <a:pt x="271" y="28"/>
                  </a:lnTo>
                  <a:lnTo>
                    <a:pt x="261" y="34"/>
                  </a:lnTo>
                  <a:lnTo>
                    <a:pt x="252" y="39"/>
                  </a:lnTo>
                  <a:lnTo>
                    <a:pt x="243" y="45"/>
                  </a:lnTo>
                  <a:lnTo>
                    <a:pt x="235" y="53"/>
                  </a:lnTo>
                  <a:lnTo>
                    <a:pt x="227" y="62"/>
                  </a:lnTo>
                  <a:lnTo>
                    <a:pt x="227" y="349"/>
                  </a:lnTo>
                  <a:lnTo>
                    <a:pt x="193" y="349"/>
                  </a:lnTo>
                  <a:lnTo>
                    <a:pt x="193" y="95"/>
                  </a:lnTo>
                  <a:lnTo>
                    <a:pt x="193" y="95"/>
                  </a:lnTo>
                  <a:lnTo>
                    <a:pt x="192" y="80"/>
                  </a:lnTo>
                  <a:lnTo>
                    <a:pt x="188" y="66"/>
                  </a:lnTo>
                  <a:lnTo>
                    <a:pt x="185" y="59"/>
                  </a:lnTo>
                  <a:lnTo>
                    <a:pt x="183" y="54"/>
                  </a:lnTo>
                  <a:lnTo>
                    <a:pt x="177" y="48"/>
                  </a:lnTo>
                  <a:lnTo>
                    <a:pt x="174" y="42"/>
                  </a:lnTo>
                  <a:lnTo>
                    <a:pt x="168" y="39"/>
                  </a:lnTo>
                  <a:lnTo>
                    <a:pt x="162" y="35"/>
                  </a:lnTo>
                  <a:lnTo>
                    <a:pt x="156" y="31"/>
                  </a:lnTo>
                  <a:lnTo>
                    <a:pt x="148" y="28"/>
                  </a:lnTo>
                  <a:lnTo>
                    <a:pt x="139" y="26"/>
                  </a:lnTo>
                  <a:lnTo>
                    <a:pt x="130" y="25"/>
                  </a:lnTo>
                  <a:lnTo>
                    <a:pt x="111" y="22"/>
                  </a:lnTo>
                  <a:lnTo>
                    <a:pt x="111" y="22"/>
                  </a:lnTo>
                  <a:lnTo>
                    <a:pt x="89" y="23"/>
                  </a:lnTo>
                  <a:lnTo>
                    <a:pt x="68" y="26"/>
                  </a:lnTo>
                  <a:lnTo>
                    <a:pt x="52" y="30"/>
                  </a:lnTo>
                  <a:lnTo>
                    <a:pt x="35" y="36"/>
                  </a:lnTo>
                  <a:lnTo>
                    <a:pt x="35" y="349"/>
                  </a:lnTo>
                  <a:lnTo>
                    <a:pt x="0" y="349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23" y="13"/>
                  </a:lnTo>
                  <a:lnTo>
                    <a:pt x="50" y="7"/>
                  </a:lnTo>
                  <a:lnTo>
                    <a:pt x="65" y="4"/>
                  </a:lnTo>
                  <a:lnTo>
                    <a:pt x="79" y="1"/>
                  </a:lnTo>
                  <a:lnTo>
                    <a:pt x="94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29" y="0"/>
                  </a:lnTo>
                  <a:lnTo>
                    <a:pt x="144" y="3"/>
                  </a:lnTo>
                  <a:lnTo>
                    <a:pt x="159" y="5"/>
                  </a:lnTo>
                  <a:lnTo>
                    <a:pt x="172" y="10"/>
                  </a:lnTo>
                  <a:lnTo>
                    <a:pt x="184" y="17"/>
                  </a:lnTo>
                  <a:lnTo>
                    <a:pt x="193" y="25"/>
                  </a:lnTo>
                  <a:lnTo>
                    <a:pt x="203" y="34"/>
                  </a:lnTo>
                  <a:lnTo>
                    <a:pt x="211" y="42"/>
                  </a:lnTo>
                  <a:lnTo>
                    <a:pt x="211" y="42"/>
                  </a:lnTo>
                  <a:lnTo>
                    <a:pt x="220" y="34"/>
                  </a:lnTo>
                  <a:lnTo>
                    <a:pt x="229" y="25"/>
                  </a:lnTo>
                  <a:lnTo>
                    <a:pt x="239" y="17"/>
                  </a:lnTo>
                  <a:lnTo>
                    <a:pt x="252" y="12"/>
                  </a:lnTo>
                  <a:lnTo>
                    <a:pt x="263" y="7"/>
                  </a:lnTo>
                  <a:lnTo>
                    <a:pt x="278" y="3"/>
                  </a:lnTo>
                  <a:lnTo>
                    <a:pt x="292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20" y="0"/>
                  </a:lnTo>
                  <a:lnTo>
                    <a:pt x="334" y="1"/>
                  </a:lnTo>
                  <a:lnTo>
                    <a:pt x="346" y="4"/>
                  </a:lnTo>
                  <a:lnTo>
                    <a:pt x="357" y="8"/>
                  </a:lnTo>
                  <a:lnTo>
                    <a:pt x="367" y="12"/>
                  </a:lnTo>
                  <a:lnTo>
                    <a:pt x="376" y="17"/>
                  </a:lnTo>
                  <a:lnTo>
                    <a:pt x="385" y="22"/>
                  </a:lnTo>
                  <a:lnTo>
                    <a:pt x="393" y="30"/>
                  </a:lnTo>
                  <a:lnTo>
                    <a:pt x="399" y="36"/>
                  </a:lnTo>
                  <a:lnTo>
                    <a:pt x="405" y="45"/>
                  </a:lnTo>
                  <a:lnTo>
                    <a:pt x="410" y="54"/>
                  </a:lnTo>
                  <a:lnTo>
                    <a:pt x="414" y="63"/>
                  </a:lnTo>
                  <a:lnTo>
                    <a:pt x="416" y="73"/>
                  </a:lnTo>
                  <a:lnTo>
                    <a:pt x="419" y="84"/>
                  </a:lnTo>
                  <a:lnTo>
                    <a:pt x="420" y="95"/>
                  </a:lnTo>
                  <a:lnTo>
                    <a:pt x="420" y="107"/>
                  </a:lnTo>
                  <a:lnTo>
                    <a:pt x="420" y="349"/>
                  </a:lnTo>
                  <a:lnTo>
                    <a:pt x="385" y="3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34EAF200-6D4A-4835-8C88-F49E61B017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04" y="1111"/>
              <a:ext cx="237" cy="486"/>
            </a:xfrm>
            <a:custGeom>
              <a:avLst/>
              <a:gdLst>
                <a:gd name="T0" fmla="*/ 87 w 237"/>
                <a:gd name="T1" fmla="*/ 354 h 486"/>
                <a:gd name="T2" fmla="*/ 59 w 237"/>
                <a:gd name="T3" fmla="*/ 352 h 486"/>
                <a:gd name="T4" fmla="*/ 33 w 237"/>
                <a:gd name="T5" fmla="*/ 345 h 486"/>
                <a:gd name="T6" fmla="*/ 0 w 237"/>
                <a:gd name="T7" fmla="*/ 486 h 486"/>
                <a:gd name="T8" fmla="*/ 0 w 237"/>
                <a:gd name="T9" fmla="*/ 22 h 486"/>
                <a:gd name="T10" fmla="*/ 20 w 237"/>
                <a:gd name="T11" fmla="*/ 13 h 486"/>
                <a:gd name="T12" fmla="*/ 43 w 237"/>
                <a:gd name="T13" fmla="*/ 5 h 486"/>
                <a:gd name="T14" fmla="*/ 93 w 237"/>
                <a:gd name="T15" fmla="*/ 0 h 486"/>
                <a:gd name="T16" fmla="*/ 111 w 237"/>
                <a:gd name="T17" fmla="*/ 0 h 486"/>
                <a:gd name="T18" fmla="*/ 142 w 237"/>
                <a:gd name="T19" fmla="*/ 7 h 486"/>
                <a:gd name="T20" fmla="*/ 169 w 237"/>
                <a:gd name="T21" fmla="*/ 19 h 486"/>
                <a:gd name="T22" fmla="*/ 191 w 237"/>
                <a:gd name="T23" fmla="*/ 37 h 486"/>
                <a:gd name="T24" fmla="*/ 209 w 237"/>
                <a:gd name="T25" fmla="*/ 59 h 486"/>
                <a:gd name="T26" fmla="*/ 222 w 237"/>
                <a:gd name="T27" fmla="*/ 86 h 486"/>
                <a:gd name="T28" fmla="*/ 232 w 237"/>
                <a:gd name="T29" fmla="*/ 118 h 486"/>
                <a:gd name="T30" fmla="*/ 236 w 237"/>
                <a:gd name="T31" fmla="*/ 152 h 486"/>
                <a:gd name="T32" fmla="*/ 237 w 237"/>
                <a:gd name="T33" fmla="*/ 170 h 486"/>
                <a:gd name="T34" fmla="*/ 233 w 237"/>
                <a:gd name="T35" fmla="*/ 212 h 486"/>
                <a:gd name="T36" fmla="*/ 226 w 237"/>
                <a:gd name="T37" fmla="*/ 248 h 486"/>
                <a:gd name="T38" fmla="*/ 214 w 237"/>
                <a:gd name="T39" fmla="*/ 280 h 486"/>
                <a:gd name="T40" fmla="*/ 196 w 237"/>
                <a:gd name="T41" fmla="*/ 306 h 486"/>
                <a:gd name="T42" fmla="*/ 174 w 237"/>
                <a:gd name="T43" fmla="*/ 326 h 486"/>
                <a:gd name="T44" fmla="*/ 150 w 237"/>
                <a:gd name="T45" fmla="*/ 341 h 486"/>
                <a:gd name="T46" fmla="*/ 120 w 237"/>
                <a:gd name="T47" fmla="*/ 350 h 486"/>
                <a:gd name="T48" fmla="*/ 87 w 237"/>
                <a:gd name="T49" fmla="*/ 354 h 486"/>
                <a:gd name="T50" fmla="*/ 91 w 237"/>
                <a:gd name="T51" fmla="*/ 22 h 486"/>
                <a:gd name="T52" fmla="*/ 75 w 237"/>
                <a:gd name="T53" fmla="*/ 22 h 486"/>
                <a:gd name="T54" fmla="*/ 46 w 237"/>
                <a:gd name="T55" fmla="*/ 28 h 486"/>
                <a:gd name="T56" fmla="*/ 33 w 237"/>
                <a:gd name="T57" fmla="*/ 322 h 486"/>
                <a:gd name="T58" fmla="*/ 43 w 237"/>
                <a:gd name="T59" fmla="*/ 326 h 486"/>
                <a:gd name="T60" fmla="*/ 68 w 237"/>
                <a:gd name="T61" fmla="*/ 330 h 486"/>
                <a:gd name="T62" fmla="*/ 82 w 237"/>
                <a:gd name="T63" fmla="*/ 330 h 486"/>
                <a:gd name="T64" fmla="*/ 110 w 237"/>
                <a:gd name="T65" fmla="*/ 327 h 486"/>
                <a:gd name="T66" fmla="*/ 134 w 237"/>
                <a:gd name="T67" fmla="*/ 320 h 486"/>
                <a:gd name="T68" fmla="*/ 155 w 237"/>
                <a:gd name="T69" fmla="*/ 307 h 486"/>
                <a:gd name="T70" fmla="*/ 172 w 237"/>
                <a:gd name="T71" fmla="*/ 289 h 486"/>
                <a:gd name="T72" fmla="*/ 185 w 237"/>
                <a:gd name="T73" fmla="*/ 267 h 486"/>
                <a:gd name="T74" fmla="*/ 195 w 237"/>
                <a:gd name="T75" fmla="*/ 240 h 486"/>
                <a:gd name="T76" fmla="*/ 200 w 237"/>
                <a:gd name="T77" fmla="*/ 209 h 486"/>
                <a:gd name="T78" fmla="*/ 202 w 237"/>
                <a:gd name="T79" fmla="*/ 173 h 486"/>
                <a:gd name="T80" fmla="*/ 201 w 237"/>
                <a:gd name="T81" fmla="*/ 158 h 486"/>
                <a:gd name="T82" fmla="*/ 199 w 237"/>
                <a:gd name="T83" fmla="*/ 126 h 486"/>
                <a:gd name="T84" fmla="*/ 192 w 237"/>
                <a:gd name="T85" fmla="*/ 99 h 486"/>
                <a:gd name="T86" fmla="*/ 183 w 237"/>
                <a:gd name="T87" fmla="*/ 75 h 486"/>
                <a:gd name="T88" fmla="*/ 170 w 237"/>
                <a:gd name="T89" fmla="*/ 54 h 486"/>
                <a:gd name="T90" fmla="*/ 152 w 237"/>
                <a:gd name="T91" fmla="*/ 39 h 486"/>
                <a:gd name="T92" fmla="*/ 132 w 237"/>
                <a:gd name="T93" fmla="*/ 28 h 486"/>
                <a:gd name="T94" fmla="*/ 105 w 237"/>
                <a:gd name="T95" fmla="*/ 22 h 486"/>
                <a:gd name="T96" fmla="*/ 91 w 237"/>
                <a:gd name="T97" fmla="*/ 22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7" h="486">
                  <a:moveTo>
                    <a:pt x="87" y="354"/>
                  </a:moveTo>
                  <a:lnTo>
                    <a:pt x="87" y="354"/>
                  </a:lnTo>
                  <a:lnTo>
                    <a:pt x="73" y="353"/>
                  </a:lnTo>
                  <a:lnTo>
                    <a:pt x="59" y="352"/>
                  </a:lnTo>
                  <a:lnTo>
                    <a:pt x="45" y="349"/>
                  </a:lnTo>
                  <a:lnTo>
                    <a:pt x="33" y="345"/>
                  </a:lnTo>
                  <a:lnTo>
                    <a:pt x="33" y="486"/>
                  </a:lnTo>
                  <a:lnTo>
                    <a:pt x="0" y="48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9" y="17"/>
                  </a:lnTo>
                  <a:lnTo>
                    <a:pt x="20" y="13"/>
                  </a:lnTo>
                  <a:lnTo>
                    <a:pt x="31" y="9"/>
                  </a:lnTo>
                  <a:lnTo>
                    <a:pt x="43" y="5"/>
                  </a:lnTo>
                  <a:lnTo>
                    <a:pt x="68" y="1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111" y="0"/>
                  </a:lnTo>
                  <a:lnTo>
                    <a:pt x="127" y="3"/>
                  </a:lnTo>
                  <a:lnTo>
                    <a:pt x="142" y="7"/>
                  </a:lnTo>
                  <a:lnTo>
                    <a:pt x="156" y="12"/>
                  </a:lnTo>
                  <a:lnTo>
                    <a:pt x="169" y="19"/>
                  </a:lnTo>
                  <a:lnTo>
                    <a:pt x="181" y="27"/>
                  </a:lnTo>
                  <a:lnTo>
                    <a:pt x="191" y="37"/>
                  </a:lnTo>
                  <a:lnTo>
                    <a:pt x="200" y="48"/>
                  </a:lnTo>
                  <a:lnTo>
                    <a:pt x="209" y="59"/>
                  </a:lnTo>
                  <a:lnTo>
                    <a:pt x="217" y="72"/>
                  </a:lnTo>
                  <a:lnTo>
                    <a:pt x="222" y="86"/>
                  </a:lnTo>
                  <a:lnTo>
                    <a:pt x="227" y="102"/>
                  </a:lnTo>
                  <a:lnTo>
                    <a:pt x="232" y="118"/>
                  </a:lnTo>
                  <a:lnTo>
                    <a:pt x="235" y="135"/>
                  </a:lnTo>
                  <a:lnTo>
                    <a:pt x="236" y="152"/>
                  </a:lnTo>
                  <a:lnTo>
                    <a:pt x="237" y="170"/>
                  </a:lnTo>
                  <a:lnTo>
                    <a:pt x="237" y="170"/>
                  </a:lnTo>
                  <a:lnTo>
                    <a:pt x="236" y="191"/>
                  </a:lnTo>
                  <a:lnTo>
                    <a:pt x="233" y="212"/>
                  </a:lnTo>
                  <a:lnTo>
                    <a:pt x="231" y="230"/>
                  </a:lnTo>
                  <a:lnTo>
                    <a:pt x="226" y="248"/>
                  </a:lnTo>
                  <a:lnTo>
                    <a:pt x="220" y="264"/>
                  </a:lnTo>
                  <a:lnTo>
                    <a:pt x="214" y="280"/>
                  </a:lnTo>
                  <a:lnTo>
                    <a:pt x="205" y="293"/>
                  </a:lnTo>
                  <a:lnTo>
                    <a:pt x="196" y="306"/>
                  </a:lnTo>
                  <a:lnTo>
                    <a:pt x="186" y="317"/>
                  </a:lnTo>
                  <a:lnTo>
                    <a:pt x="174" y="326"/>
                  </a:lnTo>
                  <a:lnTo>
                    <a:pt x="163" y="335"/>
                  </a:lnTo>
                  <a:lnTo>
                    <a:pt x="150" y="341"/>
                  </a:lnTo>
                  <a:lnTo>
                    <a:pt x="136" y="347"/>
                  </a:lnTo>
                  <a:lnTo>
                    <a:pt x="120" y="350"/>
                  </a:lnTo>
                  <a:lnTo>
                    <a:pt x="104" y="353"/>
                  </a:lnTo>
                  <a:lnTo>
                    <a:pt x="87" y="354"/>
                  </a:lnTo>
                  <a:lnTo>
                    <a:pt x="87" y="354"/>
                  </a:lnTo>
                  <a:close/>
                  <a:moveTo>
                    <a:pt x="91" y="22"/>
                  </a:moveTo>
                  <a:lnTo>
                    <a:pt x="91" y="22"/>
                  </a:lnTo>
                  <a:lnTo>
                    <a:pt x="75" y="22"/>
                  </a:lnTo>
                  <a:lnTo>
                    <a:pt x="60" y="25"/>
                  </a:lnTo>
                  <a:lnTo>
                    <a:pt x="46" y="28"/>
                  </a:lnTo>
                  <a:lnTo>
                    <a:pt x="33" y="34"/>
                  </a:lnTo>
                  <a:lnTo>
                    <a:pt x="33" y="322"/>
                  </a:lnTo>
                  <a:lnTo>
                    <a:pt x="33" y="322"/>
                  </a:lnTo>
                  <a:lnTo>
                    <a:pt x="43" y="326"/>
                  </a:lnTo>
                  <a:lnTo>
                    <a:pt x="55" y="329"/>
                  </a:lnTo>
                  <a:lnTo>
                    <a:pt x="68" y="330"/>
                  </a:lnTo>
                  <a:lnTo>
                    <a:pt x="82" y="330"/>
                  </a:lnTo>
                  <a:lnTo>
                    <a:pt x="82" y="330"/>
                  </a:lnTo>
                  <a:lnTo>
                    <a:pt x="96" y="330"/>
                  </a:lnTo>
                  <a:lnTo>
                    <a:pt x="110" y="327"/>
                  </a:lnTo>
                  <a:lnTo>
                    <a:pt x="123" y="325"/>
                  </a:lnTo>
                  <a:lnTo>
                    <a:pt x="134" y="320"/>
                  </a:lnTo>
                  <a:lnTo>
                    <a:pt x="145" y="315"/>
                  </a:lnTo>
                  <a:lnTo>
                    <a:pt x="155" y="307"/>
                  </a:lnTo>
                  <a:lnTo>
                    <a:pt x="164" y="299"/>
                  </a:lnTo>
                  <a:lnTo>
                    <a:pt x="172" y="289"/>
                  </a:lnTo>
                  <a:lnTo>
                    <a:pt x="178" y="279"/>
                  </a:lnTo>
                  <a:lnTo>
                    <a:pt x="185" y="267"/>
                  </a:lnTo>
                  <a:lnTo>
                    <a:pt x="190" y="254"/>
                  </a:lnTo>
                  <a:lnTo>
                    <a:pt x="195" y="240"/>
                  </a:lnTo>
                  <a:lnTo>
                    <a:pt x="197" y="225"/>
                  </a:lnTo>
                  <a:lnTo>
                    <a:pt x="200" y="209"/>
                  </a:lnTo>
                  <a:lnTo>
                    <a:pt x="201" y="191"/>
                  </a:lnTo>
                  <a:lnTo>
                    <a:pt x="202" y="173"/>
                  </a:lnTo>
                  <a:lnTo>
                    <a:pt x="202" y="173"/>
                  </a:lnTo>
                  <a:lnTo>
                    <a:pt x="201" y="158"/>
                  </a:lnTo>
                  <a:lnTo>
                    <a:pt x="201" y="141"/>
                  </a:lnTo>
                  <a:lnTo>
                    <a:pt x="199" y="126"/>
                  </a:lnTo>
                  <a:lnTo>
                    <a:pt x="196" y="112"/>
                  </a:lnTo>
                  <a:lnTo>
                    <a:pt x="192" y="99"/>
                  </a:lnTo>
                  <a:lnTo>
                    <a:pt x="188" y="86"/>
                  </a:lnTo>
                  <a:lnTo>
                    <a:pt x="183" y="75"/>
                  </a:lnTo>
                  <a:lnTo>
                    <a:pt x="177" y="64"/>
                  </a:lnTo>
                  <a:lnTo>
                    <a:pt x="170" y="54"/>
                  </a:lnTo>
                  <a:lnTo>
                    <a:pt x="161" y="46"/>
                  </a:lnTo>
                  <a:lnTo>
                    <a:pt x="152" y="39"/>
                  </a:lnTo>
                  <a:lnTo>
                    <a:pt x="142" y="34"/>
                  </a:lnTo>
                  <a:lnTo>
                    <a:pt x="132" y="28"/>
                  </a:lnTo>
                  <a:lnTo>
                    <a:pt x="119" y="25"/>
                  </a:lnTo>
                  <a:lnTo>
                    <a:pt x="105" y="22"/>
                  </a:lnTo>
                  <a:lnTo>
                    <a:pt x="91" y="22"/>
                  </a:lnTo>
                  <a:lnTo>
                    <a:pt x="91" y="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85BFD9E7-4679-44F6-BC05-80E845083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" y="1118"/>
              <a:ext cx="220" cy="349"/>
            </a:xfrm>
            <a:custGeom>
              <a:avLst/>
              <a:gdLst>
                <a:gd name="T0" fmla="*/ 114 w 220"/>
                <a:gd name="T1" fmla="*/ 349 h 349"/>
                <a:gd name="T2" fmla="*/ 114 w 220"/>
                <a:gd name="T3" fmla="*/ 349 h 349"/>
                <a:gd name="T4" fmla="*/ 100 w 220"/>
                <a:gd name="T5" fmla="*/ 349 h 349"/>
                <a:gd name="T6" fmla="*/ 87 w 220"/>
                <a:gd name="T7" fmla="*/ 347 h 349"/>
                <a:gd name="T8" fmla="*/ 75 w 220"/>
                <a:gd name="T9" fmla="*/ 345 h 349"/>
                <a:gd name="T10" fmla="*/ 65 w 220"/>
                <a:gd name="T11" fmla="*/ 342 h 349"/>
                <a:gd name="T12" fmla="*/ 55 w 220"/>
                <a:gd name="T13" fmla="*/ 338 h 349"/>
                <a:gd name="T14" fmla="*/ 44 w 220"/>
                <a:gd name="T15" fmla="*/ 333 h 349"/>
                <a:gd name="T16" fmla="*/ 37 w 220"/>
                <a:gd name="T17" fmla="*/ 328 h 349"/>
                <a:gd name="T18" fmla="*/ 29 w 220"/>
                <a:gd name="T19" fmla="*/ 322 h 349"/>
                <a:gd name="T20" fmla="*/ 23 w 220"/>
                <a:gd name="T21" fmla="*/ 315 h 349"/>
                <a:gd name="T22" fmla="*/ 16 w 220"/>
                <a:gd name="T23" fmla="*/ 308 h 349"/>
                <a:gd name="T24" fmla="*/ 11 w 220"/>
                <a:gd name="T25" fmla="*/ 299 h 349"/>
                <a:gd name="T26" fmla="*/ 7 w 220"/>
                <a:gd name="T27" fmla="*/ 288 h 349"/>
                <a:gd name="T28" fmla="*/ 3 w 220"/>
                <a:gd name="T29" fmla="*/ 278 h 349"/>
                <a:gd name="T30" fmla="*/ 1 w 220"/>
                <a:gd name="T31" fmla="*/ 266 h 349"/>
                <a:gd name="T32" fmla="*/ 0 w 220"/>
                <a:gd name="T33" fmla="*/ 254 h 349"/>
                <a:gd name="T34" fmla="*/ 0 w 220"/>
                <a:gd name="T35" fmla="*/ 241 h 349"/>
                <a:gd name="T36" fmla="*/ 0 w 220"/>
                <a:gd name="T37" fmla="*/ 0 h 349"/>
                <a:gd name="T38" fmla="*/ 34 w 220"/>
                <a:gd name="T39" fmla="*/ 0 h 349"/>
                <a:gd name="T40" fmla="*/ 34 w 220"/>
                <a:gd name="T41" fmla="*/ 241 h 349"/>
                <a:gd name="T42" fmla="*/ 34 w 220"/>
                <a:gd name="T43" fmla="*/ 241 h 349"/>
                <a:gd name="T44" fmla="*/ 35 w 220"/>
                <a:gd name="T45" fmla="*/ 260 h 349"/>
                <a:gd name="T46" fmla="*/ 38 w 220"/>
                <a:gd name="T47" fmla="*/ 277 h 349"/>
                <a:gd name="T48" fmla="*/ 42 w 220"/>
                <a:gd name="T49" fmla="*/ 284 h 349"/>
                <a:gd name="T50" fmla="*/ 44 w 220"/>
                <a:gd name="T51" fmla="*/ 291 h 349"/>
                <a:gd name="T52" fmla="*/ 48 w 220"/>
                <a:gd name="T53" fmla="*/ 297 h 349"/>
                <a:gd name="T54" fmla="*/ 53 w 220"/>
                <a:gd name="T55" fmla="*/ 302 h 349"/>
                <a:gd name="T56" fmla="*/ 59 w 220"/>
                <a:gd name="T57" fmla="*/ 308 h 349"/>
                <a:gd name="T58" fmla="*/ 64 w 220"/>
                <a:gd name="T59" fmla="*/ 313 h 349"/>
                <a:gd name="T60" fmla="*/ 71 w 220"/>
                <a:gd name="T61" fmla="*/ 317 h 349"/>
                <a:gd name="T62" fmla="*/ 78 w 220"/>
                <a:gd name="T63" fmla="*/ 319 h 349"/>
                <a:gd name="T64" fmla="*/ 86 w 220"/>
                <a:gd name="T65" fmla="*/ 322 h 349"/>
                <a:gd name="T66" fmla="*/ 94 w 220"/>
                <a:gd name="T67" fmla="*/ 323 h 349"/>
                <a:gd name="T68" fmla="*/ 114 w 220"/>
                <a:gd name="T69" fmla="*/ 324 h 349"/>
                <a:gd name="T70" fmla="*/ 114 w 220"/>
                <a:gd name="T71" fmla="*/ 324 h 349"/>
                <a:gd name="T72" fmla="*/ 133 w 220"/>
                <a:gd name="T73" fmla="*/ 323 h 349"/>
                <a:gd name="T74" fmla="*/ 152 w 220"/>
                <a:gd name="T75" fmla="*/ 320 h 349"/>
                <a:gd name="T76" fmla="*/ 170 w 220"/>
                <a:gd name="T77" fmla="*/ 317 h 349"/>
                <a:gd name="T78" fmla="*/ 186 w 220"/>
                <a:gd name="T79" fmla="*/ 310 h 349"/>
                <a:gd name="T80" fmla="*/ 186 w 220"/>
                <a:gd name="T81" fmla="*/ 0 h 349"/>
                <a:gd name="T82" fmla="*/ 220 w 220"/>
                <a:gd name="T83" fmla="*/ 0 h 349"/>
                <a:gd name="T84" fmla="*/ 220 w 220"/>
                <a:gd name="T85" fmla="*/ 323 h 349"/>
                <a:gd name="T86" fmla="*/ 220 w 220"/>
                <a:gd name="T87" fmla="*/ 323 h 349"/>
                <a:gd name="T88" fmla="*/ 210 w 220"/>
                <a:gd name="T89" fmla="*/ 328 h 349"/>
                <a:gd name="T90" fmla="*/ 200 w 220"/>
                <a:gd name="T91" fmla="*/ 332 h 349"/>
                <a:gd name="T92" fmla="*/ 187 w 220"/>
                <a:gd name="T93" fmla="*/ 337 h 349"/>
                <a:gd name="T94" fmla="*/ 173 w 220"/>
                <a:gd name="T95" fmla="*/ 341 h 349"/>
                <a:gd name="T96" fmla="*/ 159 w 220"/>
                <a:gd name="T97" fmla="*/ 343 h 349"/>
                <a:gd name="T98" fmla="*/ 143 w 220"/>
                <a:gd name="T99" fmla="*/ 346 h 349"/>
                <a:gd name="T100" fmla="*/ 129 w 220"/>
                <a:gd name="T101" fmla="*/ 347 h 349"/>
                <a:gd name="T102" fmla="*/ 114 w 220"/>
                <a:gd name="T103" fmla="*/ 349 h 349"/>
                <a:gd name="T104" fmla="*/ 114 w 220"/>
                <a:gd name="T105" fmla="*/ 349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0" h="349">
                  <a:moveTo>
                    <a:pt x="114" y="349"/>
                  </a:moveTo>
                  <a:lnTo>
                    <a:pt x="114" y="349"/>
                  </a:lnTo>
                  <a:lnTo>
                    <a:pt x="100" y="349"/>
                  </a:lnTo>
                  <a:lnTo>
                    <a:pt x="87" y="347"/>
                  </a:lnTo>
                  <a:lnTo>
                    <a:pt x="75" y="345"/>
                  </a:lnTo>
                  <a:lnTo>
                    <a:pt x="65" y="342"/>
                  </a:lnTo>
                  <a:lnTo>
                    <a:pt x="55" y="338"/>
                  </a:lnTo>
                  <a:lnTo>
                    <a:pt x="44" y="333"/>
                  </a:lnTo>
                  <a:lnTo>
                    <a:pt x="37" y="328"/>
                  </a:lnTo>
                  <a:lnTo>
                    <a:pt x="29" y="322"/>
                  </a:lnTo>
                  <a:lnTo>
                    <a:pt x="23" y="315"/>
                  </a:lnTo>
                  <a:lnTo>
                    <a:pt x="16" y="308"/>
                  </a:lnTo>
                  <a:lnTo>
                    <a:pt x="11" y="299"/>
                  </a:lnTo>
                  <a:lnTo>
                    <a:pt x="7" y="288"/>
                  </a:lnTo>
                  <a:lnTo>
                    <a:pt x="3" y="278"/>
                  </a:lnTo>
                  <a:lnTo>
                    <a:pt x="1" y="266"/>
                  </a:lnTo>
                  <a:lnTo>
                    <a:pt x="0" y="254"/>
                  </a:lnTo>
                  <a:lnTo>
                    <a:pt x="0" y="241"/>
                  </a:lnTo>
                  <a:lnTo>
                    <a:pt x="0" y="0"/>
                  </a:lnTo>
                  <a:lnTo>
                    <a:pt x="34" y="0"/>
                  </a:lnTo>
                  <a:lnTo>
                    <a:pt x="34" y="241"/>
                  </a:lnTo>
                  <a:lnTo>
                    <a:pt x="34" y="241"/>
                  </a:lnTo>
                  <a:lnTo>
                    <a:pt x="35" y="260"/>
                  </a:lnTo>
                  <a:lnTo>
                    <a:pt x="38" y="277"/>
                  </a:lnTo>
                  <a:lnTo>
                    <a:pt x="42" y="284"/>
                  </a:lnTo>
                  <a:lnTo>
                    <a:pt x="44" y="291"/>
                  </a:lnTo>
                  <a:lnTo>
                    <a:pt x="48" y="297"/>
                  </a:lnTo>
                  <a:lnTo>
                    <a:pt x="53" y="302"/>
                  </a:lnTo>
                  <a:lnTo>
                    <a:pt x="59" y="308"/>
                  </a:lnTo>
                  <a:lnTo>
                    <a:pt x="64" y="313"/>
                  </a:lnTo>
                  <a:lnTo>
                    <a:pt x="71" y="317"/>
                  </a:lnTo>
                  <a:lnTo>
                    <a:pt x="78" y="319"/>
                  </a:lnTo>
                  <a:lnTo>
                    <a:pt x="86" y="322"/>
                  </a:lnTo>
                  <a:lnTo>
                    <a:pt x="94" y="323"/>
                  </a:lnTo>
                  <a:lnTo>
                    <a:pt x="114" y="324"/>
                  </a:lnTo>
                  <a:lnTo>
                    <a:pt x="114" y="324"/>
                  </a:lnTo>
                  <a:lnTo>
                    <a:pt x="133" y="323"/>
                  </a:lnTo>
                  <a:lnTo>
                    <a:pt x="152" y="320"/>
                  </a:lnTo>
                  <a:lnTo>
                    <a:pt x="170" y="317"/>
                  </a:lnTo>
                  <a:lnTo>
                    <a:pt x="186" y="310"/>
                  </a:lnTo>
                  <a:lnTo>
                    <a:pt x="186" y="0"/>
                  </a:lnTo>
                  <a:lnTo>
                    <a:pt x="220" y="0"/>
                  </a:lnTo>
                  <a:lnTo>
                    <a:pt x="220" y="323"/>
                  </a:lnTo>
                  <a:lnTo>
                    <a:pt x="220" y="323"/>
                  </a:lnTo>
                  <a:lnTo>
                    <a:pt x="210" y="328"/>
                  </a:lnTo>
                  <a:lnTo>
                    <a:pt x="200" y="332"/>
                  </a:lnTo>
                  <a:lnTo>
                    <a:pt x="187" y="337"/>
                  </a:lnTo>
                  <a:lnTo>
                    <a:pt x="173" y="341"/>
                  </a:lnTo>
                  <a:lnTo>
                    <a:pt x="159" y="343"/>
                  </a:lnTo>
                  <a:lnTo>
                    <a:pt x="143" y="346"/>
                  </a:lnTo>
                  <a:lnTo>
                    <a:pt x="129" y="347"/>
                  </a:lnTo>
                  <a:lnTo>
                    <a:pt x="114" y="349"/>
                  </a:lnTo>
                  <a:lnTo>
                    <a:pt x="114" y="3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5" name="Rectangle 35">
              <a:extLst>
                <a:ext uri="{FF2B5EF4-FFF2-40B4-BE49-F238E27FC236}">
                  <a16:creationId xmlns:a16="http://schemas.microsoft.com/office/drawing/2014/main" id="{EBC0A694-1A1E-41C8-8BDA-A7399C0531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961"/>
              <a:ext cx="35" cy="4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DF590A09-3F4B-4601-9FFB-AD1BC884E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6" y="1111"/>
              <a:ext cx="194" cy="356"/>
            </a:xfrm>
            <a:custGeom>
              <a:avLst/>
              <a:gdLst>
                <a:gd name="T0" fmla="*/ 74 w 194"/>
                <a:gd name="T1" fmla="*/ 356 h 356"/>
                <a:gd name="T2" fmla="*/ 28 w 194"/>
                <a:gd name="T3" fmla="*/ 345 h 356"/>
                <a:gd name="T4" fmla="*/ 0 w 194"/>
                <a:gd name="T5" fmla="*/ 332 h 356"/>
                <a:gd name="T6" fmla="*/ 19 w 194"/>
                <a:gd name="T7" fmla="*/ 313 h 356"/>
                <a:gd name="T8" fmla="*/ 64 w 194"/>
                <a:gd name="T9" fmla="*/ 327 h 356"/>
                <a:gd name="T10" fmla="*/ 100 w 194"/>
                <a:gd name="T11" fmla="*/ 327 h 356"/>
                <a:gd name="T12" fmla="*/ 139 w 194"/>
                <a:gd name="T13" fmla="*/ 309 h 356"/>
                <a:gd name="T14" fmla="*/ 158 w 194"/>
                <a:gd name="T15" fmla="*/ 273 h 356"/>
                <a:gd name="T16" fmla="*/ 159 w 194"/>
                <a:gd name="T17" fmla="*/ 250 h 356"/>
                <a:gd name="T18" fmla="*/ 153 w 194"/>
                <a:gd name="T19" fmla="*/ 229 h 356"/>
                <a:gd name="T20" fmla="*/ 136 w 194"/>
                <a:gd name="T21" fmla="*/ 208 h 356"/>
                <a:gd name="T22" fmla="*/ 83 w 194"/>
                <a:gd name="T23" fmla="*/ 181 h 356"/>
                <a:gd name="T24" fmla="*/ 44 w 194"/>
                <a:gd name="T25" fmla="*/ 159 h 356"/>
                <a:gd name="T26" fmla="*/ 18 w 194"/>
                <a:gd name="T27" fmla="*/ 132 h 356"/>
                <a:gd name="T28" fmla="*/ 10 w 194"/>
                <a:gd name="T29" fmla="*/ 108 h 356"/>
                <a:gd name="T30" fmla="*/ 8 w 194"/>
                <a:gd name="T31" fmla="*/ 89 h 356"/>
                <a:gd name="T32" fmla="*/ 11 w 194"/>
                <a:gd name="T33" fmla="*/ 63 h 356"/>
                <a:gd name="T34" fmla="*/ 23 w 194"/>
                <a:gd name="T35" fmla="*/ 40 h 356"/>
                <a:gd name="T36" fmla="*/ 41 w 194"/>
                <a:gd name="T37" fmla="*/ 21 h 356"/>
                <a:gd name="T38" fmla="*/ 65 w 194"/>
                <a:gd name="T39" fmla="*/ 7 h 356"/>
                <a:gd name="T40" fmla="*/ 95 w 194"/>
                <a:gd name="T41" fmla="*/ 0 h 356"/>
                <a:gd name="T42" fmla="*/ 127 w 194"/>
                <a:gd name="T43" fmla="*/ 1 h 356"/>
                <a:gd name="T44" fmla="*/ 165 w 194"/>
                <a:gd name="T45" fmla="*/ 13 h 356"/>
                <a:gd name="T46" fmla="*/ 172 w 194"/>
                <a:gd name="T47" fmla="*/ 45 h 356"/>
                <a:gd name="T48" fmla="*/ 142 w 194"/>
                <a:gd name="T49" fmla="*/ 31 h 356"/>
                <a:gd name="T50" fmla="*/ 108 w 194"/>
                <a:gd name="T51" fmla="*/ 25 h 356"/>
                <a:gd name="T52" fmla="*/ 78 w 194"/>
                <a:gd name="T53" fmla="*/ 30 h 356"/>
                <a:gd name="T54" fmla="*/ 50 w 194"/>
                <a:gd name="T55" fmla="*/ 53 h 356"/>
                <a:gd name="T56" fmla="*/ 41 w 194"/>
                <a:gd name="T57" fmla="*/ 87 h 356"/>
                <a:gd name="T58" fmla="*/ 42 w 194"/>
                <a:gd name="T59" fmla="*/ 103 h 356"/>
                <a:gd name="T60" fmla="*/ 51 w 194"/>
                <a:gd name="T61" fmla="*/ 121 h 356"/>
                <a:gd name="T62" fmla="*/ 77 w 194"/>
                <a:gd name="T63" fmla="*/ 143 h 356"/>
                <a:gd name="T64" fmla="*/ 132 w 194"/>
                <a:gd name="T65" fmla="*/ 167 h 356"/>
                <a:gd name="T66" fmla="*/ 169 w 194"/>
                <a:gd name="T67" fmla="*/ 194 h 356"/>
                <a:gd name="T68" fmla="*/ 183 w 194"/>
                <a:gd name="T69" fmla="*/ 212 h 356"/>
                <a:gd name="T70" fmla="*/ 192 w 194"/>
                <a:gd name="T71" fmla="*/ 238 h 356"/>
                <a:gd name="T72" fmla="*/ 194 w 194"/>
                <a:gd name="T73" fmla="*/ 258 h 356"/>
                <a:gd name="T74" fmla="*/ 189 w 194"/>
                <a:gd name="T75" fmla="*/ 286 h 356"/>
                <a:gd name="T76" fmla="*/ 176 w 194"/>
                <a:gd name="T77" fmla="*/ 312 h 356"/>
                <a:gd name="T78" fmla="*/ 155 w 194"/>
                <a:gd name="T79" fmla="*/ 332 h 356"/>
                <a:gd name="T80" fmla="*/ 130 w 194"/>
                <a:gd name="T81" fmla="*/ 348 h 356"/>
                <a:gd name="T82" fmla="*/ 97 w 194"/>
                <a:gd name="T83" fmla="*/ 354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4" h="356">
                  <a:moveTo>
                    <a:pt x="86" y="356"/>
                  </a:moveTo>
                  <a:lnTo>
                    <a:pt x="86" y="356"/>
                  </a:lnTo>
                  <a:lnTo>
                    <a:pt x="74" y="356"/>
                  </a:lnTo>
                  <a:lnTo>
                    <a:pt x="63" y="354"/>
                  </a:lnTo>
                  <a:lnTo>
                    <a:pt x="38" y="349"/>
                  </a:lnTo>
                  <a:lnTo>
                    <a:pt x="28" y="345"/>
                  </a:lnTo>
                  <a:lnTo>
                    <a:pt x="18" y="341"/>
                  </a:lnTo>
                  <a:lnTo>
                    <a:pt x="9" y="338"/>
                  </a:lnTo>
                  <a:lnTo>
                    <a:pt x="0" y="332"/>
                  </a:lnTo>
                  <a:lnTo>
                    <a:pt x="11" y="309"/>
                  </a:lnTo>
                  <a:lnTo>
                    <a:pt x="11" y="309"/>
                  </a:lnTo>
                  <a:lnTo>
                    <a:pt x="19" y="313"/>
                  </a:lnTo>
                  <a:lnTo>
                    <a:pt x="27" y="317"/>
                  </a:lnTo>
                  <a:lnTo>
                    <a:pt x="45" y="324"/>
                  </a:lnTo>
                  <a:lnTo>
                    <a:pt x="64" y="327"/>
                  </a:lnTo>
                  <a:lnTo>
                    <a:pt x="83" y="329"/>
                  </a:lnTo>
                  <a:lnTo>
                    <a:pt x="83" y="329"/>
                  </a:lnTo>
                  <a:lnTo>
                    <a:pt x="100" y="327"/>
                  </a:lnTo>
                  <a:lnTo>
                    <a:pt x="114" y="324"/>
                  </a:lnTo>
                  <a:lnTo>
                    <a:pt x="128" y="317"/>
                  </a:lnTo>
                  <a:lnTo>
                    <a:pt x="139" y="309"/>
                  </a:lnTo>
                  <a:lnTo>
                    <a:pt x="147" y="299"/>
                  </a:lnTo>
                  <a:lnTo>
                    <a:pt x="154" y="286"/>
                  </a:lnTo>
                  <a:lnTo>
                    <a:pt x="158" y="273"/>
                  </a:lnTo>
                  <a:lnTo>
                    <a:pt x="159" y="259"/>
                  </a:lnTo>
                  <a:lnTo>
                    <a:pt x="159" y="259"/>
                  </a:lnTo>
                  <a:lnTo>
                    <a:pt x="159" y="250"/>
                  </a:lnTo>
                  <a:lnTo>
                    <a:pt x="158" y="243"/>
                  </a:lnTo>
                  <a:lnTo>
                    <a:pt x="155" y="235"/>
                  </a:lnTo>
                  <a:lnTo>
                    <a:pt x="153" y="229"/>
                  </a:lnTo>
                  <a:lnTo>
                    <a:pt x="149" y="223"/>
                  </a:lnTo>
                  <a:lnTo>
                    <a:pt x="145" y="217"/>
                  </a:lnTo>
                  <a:lnTo>
                    <a:pt x="136" y="208"/>
                  </a:lnTo>
                  <a:lnTo>
                    <a:pt x="124" y="200"/>
                  </a:lnTo>
                  <a:lnTo>
                    <a:pt x="112" y="193"/>
                  </a:lnTo>
                  <a:lnTo>
                    <a:pt x="83" y="181"/>
                  </a:lnTo>
                  <a:lnTo>
                    <a:pt x="69" y="175"/>
                  </a:lnTo>
                  <a:lnTo>
                    <a:pt x="56" y="168"/>
                  </a:lnTo>
                  <a:lnTo>
                    <a:pt x="44" y="159"/>
                  </a:lnTo>
                  <a:lnTo>
                    <a:pt x="32" y="150"/>
                  </a:lnTo>
                  <a:lnTo>
                    <a:pt x="22" y="139"/>
                  </a:lnTo>
                  <a:lnTo>
                    <a:pt x="18" y="132"/>
                  </a:lnTo>
                  <a:lnTo>
                    <a:pt x="14" y="125"/>
                  </a:lnTo>
                  <a:lnTo>
                    <a:pt x="11" y="117"/>
                  </a:lnTo>
                  <a:lnTo>
                    <a:pt x="10" y="108"/>
                  </a:lnTo>
                  <a:lnTo>
                    <a:pt x="9" y="99"/>
                  </a:lnTo>
                  <a:lnTo>
                    <a:pt x="8" y="89"/>
                  </a:lnTo>
                  <a:lnTo>
                    <a:pt x="8" y="89"/>
                  </a:lnTo>
                  <a:lnTo>
                    <a:pt x="9" y="80"/>
                  </a:lnTo>
                  <a:lnTo>
                    <a:pt x="10" y="71"/>
                  </a:lnTo>
                  <a:lnTo>
                    <a:pt x="11" y="63"/>
                  </a:lnTo>
                  <a:lnTo>
                    <a:pt x="14" y="54"/>
                  </a:lnTo>
                  <a:lnTo>
                    <a:pt x="18" y="46"/>
                  </a:lnTo>
                  <a:lnTo>
                    <a:pt x="23" y="40"/>
                  </a:lnTo>
                  <a:lnTo>
                    <a:pt x="28" y="32"/>
                  </a:lnTo>
                  <a:lnTo>
                    <a:pt x="35" y="26"/>
                  </a:lnTo>
                  <a:lnTo>
                    <a:pt x="41" y="21"/>
                  </a:lnTo>
                  <a:lnTo>
                    <a:pt x="47" y="16"/>
                  </a:lnTo>
                  <a:lnTo>
                    <a:pt x="56" y="10"/>
                  </a:lnTo>
                  <a:lnTo>
                    <a:pt x="65" y="7"/>
                  </a:lnTo>
                  <a:lnTo>
                    <a:pt x="74" y="4"/>
                  </a:lnTo>
                  <a:lnTo>
                    <a:pt x="85" y="1"/>
                  </a:lnTo>
                  <a:lnTo>
                    <a:pt x="95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27" y="1"/>
                  </a:lnTo>
                  <a:lnTo>
                    <a:pt x="147" y="5"/>
                  </a:lnTo>
                  <a:lnTo>
                    <a:pt x="156" y="9"/>
                  </a:lnTo>
                  <a:lnTo>
                    <a:pt x="165" y="13"/>
                  </a:lnTo>
                  <a:lnTo>
                    <a:pt x="174" y="17"/>
                  </a:lnTo>
                  <a:lnTo>
                    <a:pt x="182" y="22"/>
                  </a:lnTo>
                  <a:lnTo>
                    <a:pt x="172" y="45"/>
                  </a:lnTo>
                  <a:lnTo>
                    <a:pt x="172" y="45"/>
                  </a:lnTo>
                  <a:lnTo>
                    <a:pt x="158" y="37"/>
                  </a:lnTo>
                  <a:lnTo>
                    <a:pt x="142" y="31"/>
                  </a:lnTo>
                  <a:lnTo>
                    <a:pt x="126" y="26"/>
                  </a:lnTo>
                  <a:lnTo>
                    <a:pt x="117" y="25"/>
                  </a:lnTo>
                  <a:lnTo>
                    <a:pt x="108" y="25"/>
                  </a:lnTo>
                  <a:lnTo>
                    <a:pt x="108" y="25"/>
                  </a:lnTo>
                  <a:lnTo>
                    <a:pt x="91" y="26"/>
                  </a:lnTo>
                  <a:lnTo>
                    <a:pt x="78" y="30"/>
                  </a:lnTo>
                  <a:lnTo>
                    <a:pt x="67" y="35"/>
                  </a:lnTo>
                  <a:lnTo>
                    <a:pt x="58" y="42"/>
                  </a:lnTo>
                  <a:lnTo>
                    <a:pt x="50" y="53"/>
                  </a:lnTo>
                  <a:lnTo>
                    <a:pt x="45" y="63"/>
                  </a:lnTo>
                  <a:lnTo>
                    <a:pt x="42" y="75"/>
                  </a:lnTo>
                  <a:lnTo>
                    <a:pt x="41" y="87"/>
                  </a:lnTo>
                  <a:lnTo>
                    <a:pt x="41" y="87"/>
                  </a:lnTo>
                  <a:lnTo>
                    <a:pt x="41" y="95"/>
                  </a:lnTo>
                  <a:lnTo>
                    <a:pt x="42" y="103"/>
                  </a:lnTo>
                  <a:lnTo>
                    <a:pt x="45" y="109"/>
                  </a:lnTo>
                  <a:lnTo>
                    <a:pt x="47" y="116"/>
                  </a:lnTo>
                  <a:lnTo>
                    <a:pt x="51" y="121"/>
                  </a:lnTo>
                  <a:lnTo>
                    <a:pt x="55" y="126"/>
                  </a:lnTo>
                  <a:lnTo>
                    <a:pt x="65" y="135"/>
                  </a:lnTo>
                  <a:lnTo>
                    <a:pt x="77" y="143"/>
                  </a:lnTo>
                  <a:lnTo>
                    <a:pt x="90" y="149"/>
                  </a:lnTo>
                  <a:lnTo>
                    <a:pt x="118" y="161"/>
                  </a:lnTo>
                  <a:lnTo>
                    <a:pt x="132" y="167"/>
                  </a:lnTo>
                  <a:lnTo>
                    <a:pt x="145" y="175"/>
                  </a:lnTo>
                  <a:lnTo>
                    <a:pt x="158" y="184"/>
                  </a:lnTo>
                  <a:lnTo>
                    <a:pt x="169" y="194"/>
                  </a:lnTo>
                  <a:lnTo>
                    <a:pt x="174" y="199"/>
                  </a:lnTo>
                  <a:lnTo>
                    <a:pt x="180" y="205"/>
                  </a:lnTo>
                  <a:lnTo>
                    <a:pt x="183" y="212"/>
                  </a:lnTo>
                  <a:lnTo>
                    <a:pt x="187" y="220"/>
                  </a:lnTo>
                  <a:lnTo>
                    <a:pt x="190" y="229"/>
                  </a:lnTo>
                  <a:lnTo>
                    <a:pt x="192" y="238"/>
                  </a:lnTo>
                  <a:lnTo>
                    <a:pt x="194" y="248"/>
                  </a:lnTo>
                  <a:lnTo>
                    <a:pt x="194" y="258"/>
                  </a:lnTo>
                  <a:lnTo>
                    <a:pt x="194" y="258"/>
                  </a:lnTo>
                  <a:lnTo>
                    <a:pt x="194" y="268"/>
                  </a:lnTo>
                  <a:lnTo>
                    <a:pt x="191" y="277"/>
                  </a:lnTo>
                  <a:lnTo>
                    <a:pt x="189" y="286"/>
                  </a:lnTo>
                  <a:lnTo>
                    <a:pt x="186" y="295"/>
                  </a:lnTo>
                  <a:lnTo>
                    <a:pt x="181" y="304"/>
                  </a:lnTo>
                  <a:lnTo>
                    <a:pt x="176" y="312"/>
                  </a:lnTo>
                  <a:lnTo>
                    <a:pt x="171" y="320"/>
                  </a:lnTo>
                  <a:lnTo>
                    <a:pt x="163" y="326"/>
                  </a:lnTo>
                  <a:lnTo>
                    <a:pt x="155" y="332"/>
                  </a:lnTo>
                  <a:lnTo>
                    <a:pt x="147" y="339"/>
                  </a:lnTo>
                  <a:lnTo>
                    <a:pt x="139" y="343"/>
                  </a:lnTo>
                  <a:lnTo>
                    <a:pt x="130" y="348"/>
                  </a:lnTo>
                  <a:lnTo>
                    <a:pt x="119" y="350"/>
                  </a:lnTo>
                  <a:lnTo>
                    <a:pt x="108" y="353"/>
                  </a:lnTo>
                  <a:lnTo>
                    <a:pt x="97" y="354"/>
                  </a:lnTo>
                  <a:lnTo>
                    <a:pt x="86" y="356"/>
                  </a:lnTo>
                  <a:lnTo>
                    <a:pt x="86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917BF38F-DDA4-43F2-86F0-630D3A5F1F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29" y="1111"/>
              <a:ext cx="251" cy="356"/>
            </a:xfrm>
            <a:custGeom>
              <a:avLst/>
              <a:gdLst>
                <a:gd name="T0" fmla="*/ 32 w 251"/>
                <a:gd name="T1" fmla="*/ 194 h 356"/>
                <a:gd name="T2" fmla="*/ 35 w 251"/>
                <a:gd name="T3" fmla="*/ 223 h 356"/>
                <a:gd name="T4" fmla="*/ 41 w 251"/>
                <a:gd name="T5" fmla="*/ 249 h 356"/>
                <a:gd name="T6" fmla="*/ 51 w 251"/>
                <a:gd name="T7" fmla="*/ 272 h 356"/>
                <a:gd name="T8" fmla="*/ 64 w 251"/>
                <a:gd name="T9" fmla="*/ 293 h 356"/>
                <a:gd name="T10" fmla="*/ 80 w 251"/>
                <a:gd name="T11" fmla="*/ 308 h 356"/>
                <a:gd name="T12" fmla="*/ 99 w 251"/>
                <a:gd name="T13" fmla="*/ 320 h 356"/>
                <a:gd name="T14" fmla="*/ 122 w 251"/>
                <a:gd name="T15" fmla="*/ 327 h 356"/>
                <a:gd name="T16" fmla="*/ 148 w 251"/>
                <a:gd name="T17" fmla="*/ 329 h 356"/>
                <a:gd name="T18" fmla="*/ 159 w 251"/>
                <a:gd name="T19" fmla="*/ 329 h 356"/>
                <a:gd name="T20" fmla="*/ 192 w 251"/>
                <a:gd name="T21" fmla="*/ 324 h 356"/>
                <a:gd name="T22" fmla="*/ 230 w 251"/>
                <a:gd name="T23" fmla="*/ 308 h 356"/>
                <a:gd name="T24" fmla="*/ 240 w 251"/>
                <a:gd name="T25" fmla="*/ 331 h 356"/>
                <a:gd name="T26" fmla="*/ 222 w 251"/>
                <a:gd name="T27" fmla="*/ 341 h 356"/>
                <a:gd name="T28" fmla="*/ 199 w 251"/>
                <a:gd name="T29" fmla="*/ 348 h 356"/>
                <a:gd name="T30" fmla="*/ 173 w 251"/>
                <a:gd name="T31" fmla="*/ 353 h 356"/>
                <a:gd name="T32" fmla="*/ 146 w 251"/>
                <a:gd name="T33" fmla="*/ 356 h 356"/>
                <a:gd name="T34" fmla="*/ 130 w 251"/>
                <a:gd name="T35" fmla="*/ 354 h 356"/>
                <a:gd name="T36" fmla="*/ 99 w 251"/>
                <a:gd name="T37" fmla="*/ 349 h 356"/>
                <a:gd name="T38" fmla="*/ 72 w 251"/>
                <a:gd name="T39" fmla="*/ 338 h 356"/>
                <a:gd name="T40" fmla="*/ 49 w 251"/>
                <a:gd name="T41" fmla="*/ 320 h 356"/>
                <a:gd name="T42" fmla="*/ 29 w 251"/>
                <a:gd name="T43" fmla="*/ 297 h 356"/>
                <a:gd name="T44" fmla="*/ 15 w 251"/>
                <a:gd name="T45" fmla="*/ 270 h 356"/>
                <a:gd name="T46" fmla="*/ 5 w 251"/>
                <a:gd name="T47" fmla="*/ 236 h 356"/>
                <a:gd name="T48" fmla="*/ 0 w 251"/>
                <a:gd name="T49" fmla="*/ 198 h 356"/>
                <a:gd name="T50" fmla="*/ 0 w 251"/>
                <a:gd name="T51" fmla="*/ 176 h 356"/>
                <a:gd name="T52" fmla="*/ 1 w 251"/>
                <a:gd name="T53" fmla="*/ 137 h 356"/>
                <a:gd name="T54" fmla="*/ 8 w 251"/>
                <a:gd name="T55" fmla="*/ 104 h 356"/>
                <a:gd name="T56" fmla="*/ 19 w 251"/>
                <a:gd name="T57" fmla="*/ 73 h 356"/>
                <a:gd name="T58" fmla="*/ 33 w 251"/>
                <a:gd name="T59" fmla="*/ 48 h 356"/>
                <a:gd name="T60" fmla="*/ 53 w 251"/>
                <a:gd name="T61" fmla="*/ 27 h 356"/>
                <a:gd name="T62" fmla="*/ 74 w 251"/>
                <a:gd name="T63" fmla="*/ 12 h 356"/>
                <a:gd name="T64" fmla="*/ 100 w 251"/>
                <a:gd name="T65" fmla="*/ 3 h 356"/>
                <a:gd name="T66" fmla="*/ 130 w 251"/>
                <a:gd name="T67" fmla="*/ 0 h 356"/>
                <a:gd name="T68" fmla="*/ 144 w 251"/>
                <a:gd name="T69" fmla="*/ 0 h 356"/>
                <a:gd name="T70" fmla="*/ 169 w 251"/>
                <a:gd name="T71" fmla="*/ 5 h 356"/>
                <a:gd name="T72" fmla="*/ 191 w 251"/>
                <a:gd name="T73" fmla="*/ 14 h 356"/>
                <a:gd name="T74" fmla="*/ 210 w 251"/>
                <a:gd name="T75" fmla="*/ 28 h 356"/>
                <a:gd name="T76" fmla="*/ 227 w 251"/>
                <a:gd name="T77" fmla="*/ 49 h 356"/>
                <a:gd name="T78" fmla="*/ 239 w 251"/>
                <a:gd name="T79" fmla="*/ 73 h 356"/>
                <a:gd name="T80" fmla="*/ 248 w 251"/>
                <a:gd name="T81" fmla="*/ 104 h 356"/>
                <a:gd name="T82" fmla="*/ 251 w 251"/>
                <a:gd name="T83" fmla="*/ 140 h 356"/>
                <a:gd name="T84" fmla="*/ 32 w 251"/>
                <a:gd name="T85" fmla="*/ 194 h 356"/>
                <a:gd name="T86" fmla="*/ 130 w 251"/>
                <a:gd name="T87" fmla="*/ 23 h 356"/>
                <a:gd name="T88" fmla="*/ 106 w 251"/>
                <a:gd name="T89" fmla="*/ 26 h 356"/>
                <a:gd name="T90" fmla="*/ 86 w 251"/>
                <a:gd name="T91" fmla="*/ 34 h 356"/>
                <a:gd name="T92" fmla="*/ 69 w 251"/>
                <a:gd name="T93" fmla="*/ 46 h 356"/>
                <a:gd name="T94" fmla="*/ 56 w 251"/>
                <a:gd name="T95" fmla="*/ 64 h 356"/>
                <a:gd name="T96" fmla="*/ 45 w 251"/>
                <a:gd name="T97" fmla="*/ 86 h 356"/>
                <a:gd name="T98" fmla="*/ 37 w 251"/>
                <a:gd name="T99" fmla="*/ 112 h 356"/>
                <a:gd name="T100" fmla="*/ 33 w 251"/>
                <a:gd name="T101" fmla="*/ 140 h 356"/>
                <a:gd name="T102" fmla="*/ 31 w 251"/>
                <a:gd name="T103" fmla="*/ 171 h 356"/>
                <a:gd name="T104" fmla="*/ 218 w 251"/>
                <a:gd name="T105" fmla="*/ 143 h 356"/>
                <a:gd name="T106" fmla="*/ 214 w 251"/>
                <a:gd name="T107" fmla="*/ 103 h 356"/>
                <a:gd name="T108" fmla="*/ 209 w 251"/>
                <a:gd name="T109" fmla="*/ 81 h 356"/>
                <a:gd name="T110" fmla="*/ 201 w 251"/>
                <a:gd name="T111" fmla="*/ 63 h 356"/>
                <a:gd name="T112" fmla="*/ 190 w 251"/>
                <a:gd name="T113" fmla="*/ 48 h 356"/>
                <a:gd name="T114" fmla="*/ 177 w 251"/>
                <a:gd name="T115" fmla="*/ 36 h 356"/>
                <a:gd name="T116" fmla="*/ 160 w 251"/>
                <a:gd name="T117" fmla="*/ 27 h 356"/>
                <a:gd name="T118" fmla="*/ 140 w 251"/>
                <a:gd name="T119" fmla="*/ 23 h 356"/>
                <a:gd name="T120" fmla="*/ 130 w 251"/>
                <a:gd name="T121" fmla="*/ 23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1" h="356">
                  <a:moveTo>
                    <a:pt x="32" y="194"/>
                  </a:moveTo>
                  <a:lnTo>
                    <a:pt x="32" y="194"/>
                  </a:lnTo>
                  <a:lnTo>
                    <a:pt x="33" y="209"/>
                  </a:lnTo>
                  <a:lnTo>
                    <a:pt x="35" y="223"/>
                  </a:lnTo>
                  <a:lnTo>
                    <a:pt x="38" y="236"/>
                  </a:lnTo>
                  <a:lnTo>
                    <a:pt x="41" y="249"/>
                  </a:lnTo>
                  <a:lnTo>
                    <a:pt x="46" y="262"/>
                  </a:lnTo>
                  <a:lnTo>
                    <a:pt x="51" y="272"/>
                  </a:lnTo>
                  <a:lnTo>
                    <a:pt x="56" y="282"/>
                  </a:lnTo>
                  <a:lnTo>
                    <a:pt x="64" y="293"/>
                  </a:lnTo>
                  <a:lnTo>
                    <a:pt x="72" y="300"/>
                  </a:lnTo>
                  <a:lnTo>
                    <a:pt x="80" y="308"/>
                  </a:lnTo>
                  <a:lnTo>
                    <a:pt x="89" y="315"/>
                  </a:lnTo>
                  <a:lnTo>
                    <a:pt x="99" y="320"/>
                  </a:lnTo>
                  <a:lnTo>
                    <a:pt x="109" y="324"/>
                  </a:lnTo>
                  <a:lnTo>
                    <a:pt x="122" y="327"/>
                  </a:lnTo>
                  <a:lnTo>
                    <a:pt x="133" y="329"/>
                  </a:lnTo>
                  <a:lnTo>
                    <a:pt x="148" y="329"/>
                  </a:lnTo>
                  <a:lnTo>
                    <a:pt x="148" y="329"/>
                  </a:lnTo>
                  <a:lnTo>
                    <a:pt x="159" y="329"/>
                  </a:lnTo>
                  <a:lnTo>
                    <a:pt x="171" y="327"/>
                  </a:lnTo>
                  <a:lnTo>
                    <a:pt x="192" y="324"/>
                  </a:lnTo>
                  <a:lnTo>
                    <a:pt x="213" y="316"/>
                  </a:lnTo>
                  <a:lnTo>
                    <a:pt x="230" y="308"/>
                  </a:lnTo>
                  <a:lnTo>
                    <a:pt x="240" y="331"/>
                  </a:lnTo>
                  <a:lnTo>
                    <a:pt x="240" y="331"/>
                  </a:lnTo>
                  <a:lnTo>
                    <a:pt x="232" y="336"/>
                  </a:lnTo>
                  <a:lnTo>
                    <a:pt x="222" y="341"/>
                  </a:lnTo>
                  <a:lnTo>
                    <a:pt x="210" y="345"/>
                  </a:lnTo>
                  <a:lnTo>
                    <a:pt x="199" y="348"/>
                  </a:lnTo>
                  <a:lnTo>
                    <a:pt x="186" y="352"/>
                  </a:lnTo>
                  <a:lnTo>
                    <a:pt x="173" y="353"/>
                  </a:lnTo>
                  <a:lnTo>
                    <a:pt x="160" y="354"/>
                  </a:lnTo>
                  <a:lnTo>
                    <a:pt x="146" y="356"/>
                  </a:lnTo>
                  <a:lnTo>
                    <a:pt x="146" y="356"/>
                  </a:lnTo>
                  <a:lnTo>
                    <a:pt x="130" y="354"/>
                  </a:lnTo>
                  <a:lnTo>
                    <a:pt x="114" y="353"/>
                  </a:lnTo>
                  <a:lnTo>
                    <a:pt x="99" y="349"/>
                  </a:lnTo>
                  <a:lnTo>
                    <a:pt x="85" y="344"/>
                  </a:lnTo>
                  <a:lnTo>
                    <a:pt x="72" y="338"/>
                  </a:lnTo>
                  <a:lnTo>
                    <a:pt x="59" y="329"/>
                  </a:lnTo>
                  <a:lnTo>
                    <a:pt x="49" y="320"/>
                  </a:lnTo>
                  <a:lnTo>
                    <a:pt x="38" y="309"/>
                  </a:lnTo>
                  <a:lnTo>
                    <a:pt x="29" y="297"/>
                  </a:lnTo>
                  <a:lnTo>
                    <a:pt x="22" y="284"/>
                  </a:lnTo>
                  <a:lnTo>
                    <a:pt x="15" y="270"/>
                  </a:lnTo>
                  <a:lnTo>
                    <a:pt x="9" y="253"/>
                  </a:lnTo>
                  <a:lnTo>
                    <a:pt x="5" y="236"/>
                  </a:lnTo>
                  <a:lnTo>
                    <a:pt x="3" y="217"/>
                  </a:lnTo>
                  <a:lnTo>
                    <a:pt x="0" y="198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0" y="157"/>
                  </a:lnTo>
                  <a:lnTo>
                    <a:pt x="1" y="137"/>
                  </a:lnTo>
                  <a:lnTo>
                    <a:pt x="4" y="121"/>
                  </a:lnTo>
                  <a:lnTo>
                    <a:pt x="8" y="104"/>
                  </a:lnTo>
                  <a:lnTo>
                    <a:pt x="13" y="87"/>
                  </a:lnTo>
                  <a:lnTo>
                    <a:pt x="19" y="73"/>
                  </a:lnTo>
                  <a:lnTo>
                    <a:pt x="26" y="60"/>
                  </a:lnTo>
                  <a:lnTo>
                    <a:pt x="33" y="48"/>
                  </a:lnTo>
                  <a:lnTo>
                    <a:pt x="42" y="37"/>
                  </a:lnTo>
                  <a:lnTo>
                    <a:pt x="53" y="27"/>
                  </a:lnTo>
                  <a:lnTo>
                    <a:pt x="63" y="19"/>
                  </a:lnTo>
                  <a:lnTo>
                    <a:pt x="74" y="12"/>
                  </a:lnTo>
                  <a:lnTo>
                    <a:pt x="87" y="7"/>
                  </a:lnTo>
                  <a:lnTo>
                    <a:pt x="100" y="3"/>
                  </a:lnTo>
                  <a:lnTo>
                    <a:pt x="114" y="0"/>
                  </a:lnTo>
                  <a:lnTo>
                    <a:pt x="130" y="0"/>
                  </a:lnTo>
                  <a:lnTo>
                    <a:pt x="130" y="0"/>
                  </a:lnTo>
                  <a:lnTo>
                    <a:pt x="144" y="0"/>
                  </a:lnTo>
                  <a:lnTo>
                    <a:pt x="157" y="1"/>
                  </a:lnTo>
                  <a:lnTo>
                    <a:pt x="169" y="5"/>
                  </a:lnTo>
                  <a:lnTo>
                    <a:pt x="181" y="9"/>
                  </a:lnTo>
                  <a:lnTo>
                    <a:pt x="191" y="14"/>
                  </a:lnTo>
                  <a:lnTo>
                    <a:pt x="201" y="21"/>
                  </a:lnTo>
                  <a:lnTo>
                    <a:pt x="210" y="28"/>
                  </a:lnTo>
                  <a:lnTo>
                    <a:pt x="219" y="39"/>
                  </a:lnTo>
                  <a:lnTo>
                    <a:pt x="227" y="49"/>
                  </a:lnTo>
                  <a:lnTo>
                    <a:pt x="233" y="60"/>
                  </a:lnTo>
                  <a:lnTo>
                    <a:pt x="239" y="73"/>
                  </a:lnTo>
                  <a:lnTo>
                    <a:pt x="244" y="87"/>
                  </a:lnTo>
                  <a:lnTo>
                    <a:pt x="248" y="104"/>
                  </a:lnTo>
                  <a:lnTo>
                    <a:pt x="250" y="121"/>
                  </a:lnTo>
                  <a:lnTo>
                    <a:pt x="251" y="140"/>
                  </a:lnTo>
                  <a:lnTo>
                    <a:pt x="251" y="161"/>
                  </a:lnTo>
                  <a:lnTo>
                    <a:pt x="32" y="194"/>
                  </a:lnTo>
                  <a:close/>
                  <a:moveTo>
                    <a:pt x="130" y="23"/>
                  </a:moveTo>
                  <a:lnTo>
                    <a:pt x="130" y="23"/>
                  </a:lnTo>
                  <a:lnTo>
                    <a:pt x="118" y="23"/>
                  </a:lnTo>
                  <a:lnTo>
                    <a:pt x="106" y="26"/>
                  </a:lnTo>
                  <a:lnTo>
                    <a:pt x="96" y="30"/>
                  </a:lnTo>
                  <a:lnTo>
                    <a:pt x="86" y="34"/>
                  </a:lnTo>
                  <a:lnTo>
                    <a:pt x="78" y="40"/>
                  </a:lnTo>
                  <a:lnTo>
                    <a:pt x="69" y="46"/>
                  </a:lnTo>
                  <a:lnTo>
                    <a:pt x="63" y="55"/>
                  </a:lnTo>
                  <a:lnTo>
                    <a:pt x="56" y="64"/>
                  </a:lnTo>
                  <a:lnTo>
                    <a:pt x="50" y="75"/>
                  </a:lnTo>
                  <a:lnTo>
                    <a:pt x="45" y="86"/>
                  </a:lnTo>
                  <a:lnTo>
                    <a:pt x="41" y="98"/>
                  </a:lnTo>
                  <a:lnTo>
                    <a:pt x="37" y="112"/>
                  </a:lnTo>
                  <a:lnTo>
                    <a:pt x="35" y="125"/>
                  </a:lnTo>
                  <a:lnTo>
                    <a:pt x="33" y="140"/>
                  </a:lnTo>
                  <a:lnTo>
                    <a:pt x="32" y="155"/>
                  </a:lnTo>
                  <a:lnTo>
                    <a:pt x="31" y="171"/>
                  </a:lnTo>
                  <a:lnTo>
                    <a:pt x="218" y="143"/>
                  </a:lnTo>
                  <a:lnTo>
                    <a:pt x="218" y="143"/>
                  </a:lnTo>
                  <a:lnTo>
                    <a:pt x="217" y="116"/>
                  </a:lnTo>
                  <a:lnTo>
                    <a:pt x="214" y="103"/>
                  </a:lnTo>
                  <a:lnTo>
                    <a:pt x="213" y="91"/>
                  </a:lnTo>
                  <a:lnTo>
                    <a:pt x="209" y="81"/>
                  </a:lnTo>
                  <a:lnTo>
                    <a:pt x="205" y="72"/>
                  </a:lnTo>
                  <a:lnTo>
                    <a:pt x="201" y="63"/>
                  </a:lnTo>
                  <a:lnTo>
                    <a:pt x="196" y="54"/>
                  </a:lnTo>
                  <a:lnTo>
                    <a:pt x="190" y="48"/>
                  </a:lnTo>
                  <a:lnTo>
                    <a:pt x="183" y="41"/>
                  </a:lnTo>
                  <a:lnTo>
                    <a:pt x="177" y="36"/>
                  </a:lnTo>
                  <a:lnTo>
                    <a:pt x="168" y="31"/>
                  </a:lnTo>
                  <a:lnTo>
                    <a:pt x="160" y="27"/>
                  </a:lnTo>
                  <a:lnTo>
                    <a:pt x="150" y="25"/>
                  </a:lnTo>
                  <a:lnTo>
                    <a:pt x="140" y="23"/>
                  </a:lnTo>
                  <a:lnTo>
                    <a:pt x="130" y="23"/>
                  </a:lnTo>
                  <a:lnTo>
                    <a:pt x="130" y="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EB81301C-8D6F-4080-9A7F-1D23D113D1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13" y="1767"/>
              <a:ext cx="171" cy="241"/>
            </a:xfrm>
            <a:custGeom>
              <a:avLst/>
              <a:gdLst>
                <a:gd name="T0" fmla="*/ 22 w 171"/>
                <a:gd name="T1" fmla="*/ 132 h 241"/>
                <a:gd name="T2" fmla="*/ 29 w 171"/>
                <a:gd name="T3" fmla="*/ 169 h 241"/>
                <a:gd name="T4" fmla="*/ 39 w 171"/>
                <a:gd name="T5" fmla="*/ 192 h 241"/>
                <a:gd name="T6" fmla="*/ 48 w 171"/>
                <a:gd name="T7" fmla="*/ 204 h 241"/>
                <a:gd name="T8" fmla="*/ 61 w 171"/>
                <a:gd name="T9" fmla="*/ 213 h 241"/>
                <a:gd name="T10" fmla="*/ 75 w 171"/>
                <a:gd name="T11" fmla="*/ 219 h 241"/>
                <a:gd name="T12" fmla="*/ 90 w 171"/>
                <a:gd name="T13" fmla="*/ 223 h 241"/>
                <a:gd name="T14" fmla="*/ 99 w 171"/>
                <a:gd name="T15" fmla="*/ 223 h 241"/>
                <a:gd name="T16" fmla="*/ 131 w 171"/>
                <a:gd name="T17" fmla="*/ 219 h 241"/>
                <a:gd name="T18" fmla="*/ 156 w 171"/>
                <a:gd name="T19" fmla="*/ 209 h 241"/>
                <a:gd name="T20" fmla="*/ 163 w 171"/>
                <a:gd name="T21" fmla="*/ 226 h 241"/>
                <a:gd name="T22" fmla="*/ 135 w 171"/>
                <a:gd name="T23" fmla="*/ 236 h 241"/>
                <a:gd name="T24" fmla="*/ 99 w 171"/>
                <a:gd name="T25" fmla="*/ 241 h 241"/>
                <a:gd name="T26" fmla="*/ 88 w 171"/>
                <a:gd name="T27" fmla="*/ 241 h 241"/>
                <a:gd name="T28" fmla="*/ 67 w 171"/>
                <a:gd name="T29" fmla="*/ 237 h 241"/>
                <a:gd name="T30" fmla="*/ 49 w 171"/>
                <a:gd name="T31" fmla="*/ 228 h 241"/>
                <a:gd name="T32" fmla="*/ 33 w 171"/>
                <a:gd name="T33" fmla="*/ 217 h 241"/>
                <a:gd name="T34" fmla="*/ 20 w 171"/>
                <a:gd name="T35" fmla="*/ 201 h 241"/>
                <a:gd name="T36" fmla="*/ 11 w 171"/>
                <a:gd name="T37" fmla="*/ 182 h 241"/>
                <a:gd name="T38" fmla="*/ 4 w 171"/>
                <a:gd name="T39" fmla="*/ 160 h 241"/>
                <a:gd name="T40" fmla="*/ 0 w 171"/>
                <a:gd name="T41" fmla="*/ 135 h 241"/>
                <a:gd name="T42" fmla="*/ 0 w 171"/>
                <a:gd name="T43" fmla="*/ 120 h 241"/>
                <a:gd name="T44" fmla="*/ 2 w 171"/>
                <a:gd name="T45" fmla="*/ 94 h 241"/>
                <a:gd name="T46" fmla="*/ 6 w 171"/>
                <a:gd name="T47" fmla="*/ 70 h 241"/>
                <a:gd name="T48" fmla="*/ 13 w 171"/>
                <a:gd name="T49" fmla="*/ 50 h 241"/>
                <a:gd name="T50" fmla="*/ 24 w 171"/>
                <a:gd name="T51" fmla="*/ 33 h 241"/>
                <a:gd name="T52" fmla="*/ 35 w 171"/>
                <a:gd name="T53" fmla="*/ 19 h 241"/>
                <a:gd name="T54" fmla="*/ 50 w 171"/>
                <a:gd name="T55" fmla="*/ 9 h 241"/>
                <a:gd name="T56" fmla="*/ 68 w 171"/>
                <a:gd name="T57" fmla="*/ 2 h 241"/>
                <a:gd name="T58" fmla="*/ 88 w 171"/>
                <a:gd name="T59" fmla="*/ 0 h 241"/>
                <a:gd name="T60" fmla="*/ 97 w 171"/>
                <a:gd name="T61" fmla="*/ 0 h 241"/>
                <a:gd name="T62" fmla="*/ 115 w 171"/>
                <a:gd name="T63" fmla="*/ 4 h 241"/>
                <a:gd name="T64" fmla="*/ 130 w 171"/>
                <a:gd name="T65" fmla="*/ 10 h 241"/>
                <a:gd name="T66" fmla="*/ 143 w 171"/>
                <a:gd name="T67" fmla="*/ 20 h 241"/>
                <a:gd name="T68" fmla="*/ 153 w 171"/>
                <a:gd name="T69" fmla="*/ 33 h 241"/>
                <a:gd name="T70" fmla="*/ 162 w 171"/>
                <a:gd name="T71" fmla="*/ 50 h 241"/>
                <a:gd name="T72" fmla="*/ 167 w 171"/>
                <a:gd name="T73" fmla="*/ 70 h 241"/>
                <a:gd name="T74" fmla="*/ 171 w 171"/>
                <a:gd name="T75" fmla="*/ 95 h 241"/>
                <a:gd name="T76" fmla="*/ 22 w 171"/>
                <a:gd name="T77" fmla="*/ 132 h 241"/>
                <a:gd name="T78" fmla="*/ 88 w 171"/>
                <a:gd name="T79" fmla="*/ 17 h 241"/>
                <a:gd name="T80" fmla="*/ 72 w 171"/>
                <a:gd name="T81" fmla="*/ 18 h 241"/>
                <a:gd name="T82" fmla="*/ 59 w 171"/>
                <a:gd name="T83" fmla="*/ 23 h 241"/>
                <a:gd name="T84" fmla="*/ 48 w 171"/>
                <a:gd name="T85" fmla="*/ 32 h 241"/>
                <a:gd name="T86" fmla="*/ 38 w 171"/>
                <a:gd name="T87" fmla="*/ 43 h 241"/>
                <a:gd name="T88" fmla="*/ 26 w 171"/>
                <a:gd name="T89" fmla="*/ 76 h 241"/>
                <a:gd name="T90" fmla="*/ 21 w 171"/>
                <a:gd name="T91" fmla="*/ 117 h 241"/>
                <a:gd name="T92" fmla="*/ 148 w 171"/>
                <a:gd name="T93" fmla="*/ 97 h 241"/>
                <a:gd name="T94" fmla="*/ 144 w 171"/>
                <a:gd name="T95" fmla="*/ 63 h 241"/>
                <a:gd name="T96" fmla="*/ 133 w 171"/>
                <a:gd name="T97" fmla="*/ 37 h 241"/>
                <a:gd name="T98" fmla="*/ 125 w 171"/>
                <a:gd name="T99" fmla="*/ 28 h 241"/>
                <a:gd name="T100" fmla="*/ 115 w 171"/>
                <a:gd name="T101" fmla="*/ 22 h 241"/>
                <a:gd name="T102" fmla="*/ 102 w 171"/>
                <a:gd name="T103" fmla="*/ 18 h 241"/>
                <a:gd name="T104" fmla="*/ 88 w 171"/>
                <a:gd name="T105" fmla="*/ 17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1" h="241">
                  <a:moveTo>
                    <a:pt x="22" y="132"/>
                  </a:moveTo>
                  <a:lnTo>
                    <a:pt x="22" y="132"/>
                  </a:lnTo>
                  <a:lnTo>
                    <a:pt x="24" y="151"/>
                  </a:lnTo>
                  <a:lnTo>
                    <a:pt x="29" y="169"/>
                  </a:lnTo>
                  <a:lnTo>
                    <a:pt x="35" y="185"/>
                  </a:lnTo>
                  <a:lnTo>
                    <a:pt x="39" y="192"/>
                  </a:lnTo>
                  <a:lnTo>
                    <a:pt x="43" y="199"/>
                  </a:lnTo>
                  <a:lnTo>
                    <a:pt x="48" y="204"/>
                  </a:lnTo>
                  <a:lnTo>
                    <a:pt x="54" y="209"/>
                  </a:lnTo>
                  <a:lnTo>
                    <a:pt x="61" y="213"/>
                  </a:lnTo>
                  <a:lnTo>
                    <a:pt x="67" y="217"/>
                  </a:lnTo>
                  <a:lnTo>
                    <a:pt x="75" y="219"/>
                  </a:lnTo>
                  <a:lnTo>
                    <a:pt x="83" y="222"/>
                  </a:lnTo>
                  <a:lnTo>
                    <a:pt x="90" y="223"/>
                  </a:lnTo>
                  <a:lnTo>
                    <a:pt x="99" y="223"/>
                  </a:lnTo>
                  <a:lnTo>
                    <a:pt x="99" y="223"/>
                  </a:lnTo>
                  <a:lnTo>
                    <a:pt x="116" y="222"/>
                  </a:lnTo>
                  <a:lnTo>
                    <a:pt x="131" y="219"/>
                  </a:lnTo>
                  <a:lnTo>
                    <a:pt x="144" y="214"/>
                  </a:lnTo>
                  <a:lnTo>
                    <a:pt x="156" y="209"/>
                  </a:lnTo>
                  <a:lnTo>
                    <a:pt x="163" y="226"/>
                  </a:lnTo>
                  <a:lnTo>
                    <a:pt x="163" y="226"/>
                  </a:lnTo>
                  <a:lnTo>
                    <a:pt x="151" y="231"/>
                  </a:lnTo>
                  <a:lnTo>
                    <a:pt x="135" y="236"/>
                  </a:lnTo>
                  <a:lnTo>
                    <a:pt x="117" y="240"/>
                  </a:lnTo>
                  <a:lnTo>
                    <a:pt x="99" y="241"/>
                  </a:lnTo>
                  <a:lnTo>
                    <a:pt x="99" y="241"/>
                  </a:lnTo>
                  <a:lnTo>
                    <a:pt x="88" y="241"/>
                  </a:lnTo>
                  <a:lnTo>
                    <a:pt x="77" y="239"/>
                  </a:lnTo>
                  <a:lnTo>
                    <a:pt x="67" y="237"/>
                  </a:lnTo>
                  <a:lnTo>
                    <a:pt x="57" y="233"/>
                  </a:lnTo>
                  <a:lnTo>
                    <a:pt x="49" y="228"/>
                  </a:lnTo>
                  <a:lnTo>
                    <a:pt x="40" y="223"/>
                  </a:lnTo>
                  <a:lnTo>
                    <a:pt x="33" y="217"/>
                  </a:lnTo>
                  <a:lnTo>
                    <a:pt x="26" y="210"/>
                  </a:lnTo>
                  <a:lnTo>
                    <a:pt x="20" y="201"/>
                  </a:lnTo>
                  <a:lnTo>
                    <a:pt x="15" y="192"/>
                  </a:lnTo>
                  <a:lnTo>
                    <a:pt x="11" y="182"/>
                  </a:lnTo>
                  <a:lnTo>
                    <a:pt x="7" y="172"/>
                  </a:lnTo>
                  <a:lnTo>
                    <a:pt x="4" y="160"/>
                  </a:lnTo>
                  <a:lnTo>
                    <a:pt x="2" y="147"/>
                  </a:lnTo>
                  <a:lnTo>
                    <a:pt x="0" y="135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06"/>
                  </a:lnTo>
                  <a:lnTo>
                    <a:pt x="2" y="94"/>
                  </a:lnTo>
                  <a:lnTo>
                    <a:pt x="3" y="82"/>
                  </a:lnTo>
                  <a:lnTo>
                    <a:pt x="6" y="70"/>
                  </a:lnTo>
                  <a:lnTo>
                    <a:pt x="9" y="60"/>
                  </a:lnTo>
                  <a:lnTo>
                    <a:pt x="13" y="50"/>
                  </a:lnTo>
                  <a:lnTo>
                    <a:pt x="18" y="41"/>
                  </a:lnTo>
                  <a:lnTo>
                    <a:pt x="24" y="33"/>
                  </a:lnTo>
                  <a:lnTo>
                    <a:pt x="29" y="26"/>
                  </a:lnTo>
                  <a:lnTo>
                    <a:pt x="35" y="19"/>
                  </a:lnTo>
                  <a:lnTo>
                    <a:pt x="43" y="13"/>
                  </a:lnTo>
                  <a:lnTo>
                    <a:pt x="50" y="9"/>
                  </a:lnTo>
                  <a:lnTo>
                    <a:pt x="59" y="5"/>
                  </a:lnTo>
                  <a:lnTo>
                    <a:pt x="68" y="2"/>
                  </a:lnTo>
                  <a:lnTo>
                    <a:pt x="77" y="1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97" y="0"/>
                  </a:lnTo>
                  <a:lnTo>
                    <a:pt x="106" y="1"/>
                  </a:lnTo>
                  <a:lnTo>
                    <a:pt x="115" y="4"/>
                  </a:lnTo>
                  <a:lnTo>
                    <a:pt x="122" y="6"/>
                  </a:lnTo>
                  <a:lnTo>
                    <a:pt x="130" y="10"/>
                  </a:lnTo>
                  <a:lnTo>
                    <a:pt x="136" y="14"/>
                  </a:lnTo>
                  <a:lnTo>
                    <a:pt x="143" y="20"/>
                  </a:lnTo>
                  <a:lnTo>
                    <a:pt x="148" y="26"/>
                  </a:lnTo>
                  <a:lnTo>
                    <a:pt x="153" y="33"/>
                  </a:lnTo>
                  <a:lnTo>
                    <a:pt x="158" y="41"/>
                  </a:lnTo>
                  <a:lnTo>
                    <a:pt x="162" y="50"/>
                  </a:lnTo>
                  <a:lnTo>
                    <a:pt x="165" y="60"/>
                  </a:lnTo>
                  <a:lnTo>
                    <a:pt x="167" y="70"/>
                  </a:lnTo>
                  <a:lnTo>
                    <a:pt x="170" y="82"/>
                  </a:lnTo>
                  <a:lnTo>
                    <a:pt x="171" y="95"/>
                  </a:lnTo>
                  <a:lnTo>
                    <a:pt x="171" y="109"/>
                  </a:lnTo>
                  <a:lnTo>
                    <a:pt x="22" y="132"/>
                  </a:lnTo>
                  <a:close/>
                  <a:moveTo>
                    <a:pt x="88" y="17"/>
                  </a:moveTo>
                  <a:lnTo>
                    <a:pt x="88" y="17"/>
                  </a:lnTo>
                  <a:lnTo>
                    <a:pt x="80" y="17"/>
                  </a:lnTo>
                  <a:lnTo>
                    <a:pt x="72" y="18"/>
                  </a:lnTo>
                  <a:lnTo>
                    <a:pt x="66" y="20"/>
                  </a:lnTo>
                  <a:lnTo>
                    <a:pt x="59" y="23"/>
                  </a:lnTo>
                  <a:lnTo>
                    <a:pt x="53" y="27"/>
                  </a:lnTo>
                  <a:lnTo>
                    <a:pt x="48" y="32"/>
                  </a:lnTo>
                  <a:lnTo>
                    <a:pt x="43" y="37"/>
                  </a:lnTo>
                  <a:lnTo>
                    <a:pt x="38" y="43"/>
                  </a:lnTo>
                  <a:lnTo>
                    <a:pt x="31" y="59"/>
                  </a:lnTo>
                  <a:lnTo>
                    <a:pt x="26" y="76"/>
                  </a:lnTo>
                  <a:lnTo>
                    <a:pt x="22" y="95"/>
                  </a:lnTo>
                  <a:lnTo>
                    <a:pt x="21" y="117"/>
                  </a:lnTo>
                  <a:lnTo>
                    <a:pt x="148" y="97"/>
                  </a:lnTo>
                  <a:lnTo>
                    <a:pt x="148" y="97"/>
                  </a:lnTo>
                  <a:lnTo>
                    <a:pt x="147" y="79"/>
                  </a:lnTo>
                  <a:lnTo>
                    <a:pt x="144" y="63"/>
                  </a:lnTo>
                  <a:lnTo>
                    <a:pt x="139" y="49"/>
                  </a:lnTo>
                  <a:lnTo>
                    <a:pt x="133" y="37"/>
                  </a:lnTo>
                  <a:lnTo>
                    <a:pt x="129" y="32"/>
                  </a:lnTo>
                  <a:lnTo>
                    <a:pt x="125" y="28"/>
                  </a:lnTo>
                  <a:lnTo>
                    <a:pt x="120" y="24"/>
                  </a:lnTo>
                  <a:lnTo>
                    <a:pt x="115" y="22"/>
                  </a:lnTo>
                  <a:lnTo>
                    <a:pt x="108" y="19"/>
                  </a:lnTo>
                  <a:lnTo>
                    <a:pt x="102" y="18"/>
                  </a:lnTo>
                  <a:lnTo>
                    <a:pt x="88" y="17"/>
                  </a:lnTo>
                  <a:lnTo>
                    <a:pt x="88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97C506AB-6EA3-4065-BD76-34776130E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1" y="1767"/>
              <a:ext cx="284" cy="237"/>
            </a:xfrm>
            <a:custGeom>
              <a:avLst/>
              <a:gdLst>
                <a:gd name="T0" fmla="*/ 261 w 284"/>
                <a:gd name="T1" fmla="*/ 73 h 237"/>
                <a:gd name="T2" fmla="*/ 260 w 284"/>
                <a:gd name="T3" fmla="*/ 60 h 237"/>
                <a:gd name="T4" fmla="*/ 254 w 284"/>
                <a:gd name="T5" fmla="*/ 40 h 237"/>
                <a:gd name="T6" fmla="*/ 241 w 284"/>
                <a:gd name="T7" fmla="*/ 24 h 237"/>
                <a:gd name="T8" fmla="*/ 220 w 284"/>
                <a:gd name="T9" fmla="*/ 17 h 237"/>
                <a:gd name="T10" fmla="*/ 207 w 284"/>
                <a:gd name="T11" fmla="*/ 15 h 237"/>
                <a:gd name="T12" fmla="*/ 191 w 284"/>
                <a:gd name="T13" fmla="*/ 18 h 237"/>
                <a:gd name="T14" fmla="*/ 177 w 284"/>
                <a:gd name="T15" fmla="*/ 23 h 237"/>
                <a:gd name="T16" fmla="*/ 164 w 284"/>
                <a:gd name="T17" fmla="*/ 31 h 237"/>
                <a:gd name="T18" fmla="*/ 154 w 284"/>
                <a:gd name="T19" fmla="*/ 237 h 237"/>
                <a:gd name="T20" fmla="*/ 130 w 284"/>
                <a:gd name="T21" fmla="*/ 65 h 237"/>
                <a:gd name="T22" fmla="*/ 129 w 284"/>
                <a:gd name="T23" fmla="*/ 55 h 237"/>
                <a:gd name="T24" fmla="*/ 123 w 284"/>
                <a:gd name="T25" fmla="*/ 37 h 237"/>
                <a:gd name="T26" fmla="*/ 110 w 284"/>
                <a:gd name="T27" fmla="*/ 23 h 237"/>
                <a:gd name="T28" fmla="*/ 88 w 284"/>
                <a:gd name="T29" fmla="*/ 17 h 237"/>
                <a:gd name="T30" fmla="*/ 74 w 284"/>
                <a:gd name="T31" fmla="*/ 15 h 237"/>
                <a:gd name="T32" fmla="*/ 47 w 284"/>
                <a:gd name="T33" fmla="*/ 18 h 237"/>
                <a:gd name="T34" fmla="*/ 23 w 284"/>
                <a:gd name="T35" fmla="*/ 24 h 237"/>
                <a:gd name="T36" fmla="*/ 0 w 284"/>
                <a:gd name="T37" fmla="*/ 237 h 237"/>
                <a:gd name="T38" fmla="*/ 0 w 284"/>
                <a:gd name="T39" fmla="*/ 17 h 237"/>
                <a:gd name="T40" fmla="*/ 34 w 284"/>
                <a:gd name="T41" fmla="*/ 5 h 237"/>
                <a:gd name="T42" fmla="*/ 74 w 284"/>
                <a:gd name="T43" fmla="*/ 0 h 237"/>
                <a:gd name="T44" fmla="*/ 87 w 284"/>
                <a:gd name="T45" fmla="*/ 1 h 237"/>
                <a:gd name="T46" fmla="*/ 107 w 284"/>
                <a:gd name="T47" fmla="*/ 5 h 237"/>
                <a:gd name="T48" fmla="*/ 124 w 284"/>
                <a:gd name="T49" fmla="*/ 11 h 237"/>
                <a:gd name="T50" fmla="*/ 137 w 284"/>
                <a:gd name="T51" fmla="*/ 23 h 237"/>
                <a:gd name="T52" fmla="*/ 142 w 284"/>
                <a:gd name="T53" fmla="*/ 29 h 237"/>
                <a:gd name="T54" fmla="*/ 155 w 284"/>
                <a:gd name="T55" fmla="*/ 18 h 237"/>
                <a:gd name="T56" fmla="*/ 170 w 284"/>
                <a:gd name="T57" fmla="*/ 8 h 237"/>
                <a:gd name="T58" fmla="*/ 187 w 284"/>
                <a:gd name="T59" fmla="*/ 2 h 237"/>
                <a:gd name="T60" fmla="*/ 207 w 284"/>
                <a:gd name="T61" fmla="*/ 0 h 237"/>
                <a:gd name="T62" fmla="*/ 225 w 284"/>
                <a:gd name="T63" fmla="*/ 1 h 237"/>
                <a:gd name="T64" fmla="*/ 248 w 284"/>
                <a:gd name="T65" fmla="*/ 8 h 237"/>
                <a:gd name="T66" fmla="*/ 261 w 284"/>
                <a:gd name="T67" fmla="*/ 15 h 237"/>
                <a:gd name="T68" fmla="*/ 270 w 284"/>
                <a:gd name="T69" fmla="*/ 26 h 237"/>
                <a:gd name="T70" fmla="*/ 279 w 284"/>
                <a:gd name="T71" fmla="*/ 43 h 237"/>
                <a:gd name="T72" fmla="*/ 284 w 284"/>
                <a:gd name="T73" fmla="*/ 73 h 237"/>
                <a:gd name="T74" fmla="*/ 261 w 284"/>
                <a:gd name="T7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4" h="237">
                  <a:moveTo>
                    <a:pt x="261" y="237"/>
                  </a:moveTo>
                  <a:lnTo>
                    <a:pt x="261" y="73"/>
                  </a:lnTo>
                  <a:lnTo>
                    <a:pt x="261" y="73"/>
                  </a:lnTo>
                  <a:lnTo>
                    <a:pt x="260" y="60"/>
                  </a:lnTo>
                  <a:lnTo>
                    <a:pt x="259" y="50"/>
                  </a:lnTo>
                  <a:lnTo>
                    <a:pt x="254" y="40"/>
                  </a:lnTo>
                  <a:lnTo>
                    <a:pt x="248" y="32"/>
                  </a:lnTo>
                  <a:lnTo>
                    <a:pt x="241" y="24"/>
                  </a:lnTo>
                  <a:lnTo>
                    <a:pt x="232" y="19"/>
                  </a:lnTo>
                  <a:lnTo>
                    <a:pt x="220" y="17"/>
                  </a:lnTo>
                  <a:lnTo>
                    <a:pt x="207" y="15"/>
                  </a:lnTo>
                  <a:lnTo>
                    <a:pt x="207" y="15"/>
                  </a:lnTo>
                  <a:lnTo>
                    <a:pt x="198" y="17"/>
                  </a:lnTo>
                  <a:lnTo>
                    <a:pt x="191" y="18"/>
                  </a:lnTo>
                  <a:lnTo>
                    <a:pt x="183" y="20"/>
                  </a:lnTo>
                  <a:lnTo>
                    <a:pt x="177" y="23"/>
                  </a:lnTo>
                  <a:lnTo>
                    <a:pt x="170" y="27"/>
                  </a:lnTo>
                  <a:lnTo>
                    <a:pt x="164" y="31"/>
                  </a:lnTo>
                  <a:lnTo>
                    <a:pt x="154" y="42"/>
                  </a:lnTo>
                  <a:lnTo>
                    <a:pt x="154" y="237"/>
                  </a:lnTo>
                  <a:lnTo>
                    <a:pt x="130" y="237"/>
                  </a:lnTo>
                  <a:lnTo>
                    <a:pt x="130" y="65"/>
                  </a:lnTo>
                  <a:lnTo>
                    <a:pt x="130" y="65"/>
                  </a:lnTo>
                  <a:lnTo>
                    <a:pt x="129" y="55"/>
                  </a:lnTo>
                  <a:lnTo>
                    <a:pt x="128" y="45"/>
                  </a:lnTo>
                  <a:lnTo>
                    <a:pt x="123" y="37"/>
                  </a:lnTo>
                  <a:lnTo>
                    <a:pt x="118" y="29"/>
                  </a:lnTo>
                  <a:lnTo>
                    <a:pt x="110" y="23"/>
                  </a:lnTo>
                  <a:lnTo>
                    <a:pt x="100" y="19"/>
                  </a:lnTo>
                  <a:lnTo>
                    <a:pt x="88" y="17"/>
                  </a:lnTo>
                  <a:lnTo>
                    <a:pt x="74" y="15"/>
                  </a:lnTo>
                  <a:lnTo>
                    <a:pt x="74" y="15"/>
                  </a:lnTo>
                  <a:lnTo>
                    <a:pt x="60" y="17"/>
                  </a:lnTo>
                  <a:lnTo>
                    <a:pt x="47" y="18"/>
                  </a:lnTo>
                  <a:lnTo>
                    <a:pt x="34" y="20"/>
                  </a:lnTo>
                  <a:lnTo>
                    <a:pt x="23" y="24"/>
                  </a:lnTo>
                  <a:lnTo>
                    <a:pt x="23" y="237"/>
                  </a:lnTo>
                  <a:lnTo>
                    <a:pt x="0" y="23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6" y="10"/>
                  </a:lnTo>
                  <a:lnTo>
                    <a:pt x="34" y="5"/>
                  </a:lnTo>
                  <a:lnTo>
                    <a:pt x="53" y="1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87" y="1"/>
                  </a:lnTo>
                  <a:lnTo>
                    <a:pt x="98" y="2"/>
                  </a:lnTo>
                  <a:lnTo>
                    <a:pt x="107" y="5"/>
                  </a:lnTo>
                  <a:lnTo>
                    <a:pt x="116" y="8"/>
                  </a:lnTo>
                  <a:lnTo>
                    <a:pt x="124" y="11"/>
                  </a:lnTo>
                  <a:lnTo>
                    <a:pt x="130" y="17"/>
                  </a:lnTo>
                  <a:lnTo>
                    <a:pt x="137" y="23"/>
                  </a:lnTo>
                  <a:lnTo>
                    <a:pt x="142" y="29"/>
                  </a:lnTo>
                  <a:lnTo>
                    <a:pt x="142" y="29"/>
                  </a:lnTo>
                  <a:lnTo>
                    <a:pt x="148" y="23"/>
                  </a:lnTo>
                  <a:lnTo>
                    <a:pt x="155" y="18"/>
                  </a:lnTo>
                  <a:lnTo>
                    <a:pt x="163" y="13"/>
                  </a:lnTo>
                  <a:lnTo>
                    <a:pt x="170" y="8"/>
                  </a:lnTo>
                  <a:lnTo>
                    <a:pt x="178" y="5"/>
                  </a:lnTo>
                  <a:lnTo>
                    <a:pt x="187" y="2"/>
                  </a:lnTo>
                  <a:lnTo>
                    <a:pt x="197" y="1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25" y="1"/>
                  </a:lnTo>
                  <a:lnTo>
                    <a:pt x="242" y="5"/>
                  </a:lnTo>
                  <a:lnTo>
                    <a:pt x="248" y="8"/>
                  </a:lnTo>
                  <a:lnTo>
                    <a:pt x="255" y="11"/>
                  </a:lnTo>
                  <a:lnTo>
                    <a:pt x="261" y="15"/>
                  </a:lnTo>
                  <a:lnTo>
                    <a:pt x="266" y="20"/>
                  </a:lnTo>
                  <a:lnTo>
                    <a:pt x="270" y="26"/>
                  </a:lnTo>
                  <a:lnTo>
                    <a:pt x="274" y="31"/>
                  </a:lnTo>
                  <a:lnTo>
                    <a:pt x="279" y="43"/>
                  </a:lnTo>
                  <a:lnTo>
                    <a:pt x="283" y="58"/>
                  </a:lnTo>
                  <a:lnTo>
                    <a:pt x="284" y="73"/>
                  </a:lnTo>
                  <a:lnTo>
                    <a:pt x="284" y="237"/>
                  </a:lnTo>
                  <a:lnTo>
                    <a:pt x="261" y="2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6CAB1759-99D2-4C11-9117-A144006E07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92" y="1767"/>
              <a:ext cx="161" cy="330"/>
            </a:xfrm>
            <a:custGeom>
              <a:avLst/>
              <a:gdLst>
                <a:gd name="T0" fmla="*/ 59 w 161"/>
                <a:gd name="T1" fmla="*/ 240 h 330"/>
                <a:gd name="T2" fmla="*/ 40 w 161"/>
                <a:gd name="T3" fmla="*/ 239 h 330"/>
                <a:gd name="T4" fmla="*/ 23 w 161"/>
                <a:gd name="T5" fmla="*/ 235 h 330"/>
                <a:gd name="T6" fmla="*/ 0 w 161"/>
                <a:gd name="T7" fmla="*/ 330 h 330"/>
                <a:gd name="T8" fmla="*/ 0 w 161"/>
                <a:gd name="T9" fmla="*/ 15 h 330"/>
                <a:gd name="T10" fmla="*/ 30 w 161"/>
                <a:gd name="T11" fmla="*/ 4 h 330"/>
                <a:gd name="T12" fmla="*/ 64 w 161"/>
                <a:gd name="T13" fmla="*/ 0 h 330"/>
                <a:gd name="T14" fmla="*/ 76 w 161"/>
                <a:gd name="T15" fmla="*/ 1 h 330"/>
                <a:gd name="T16" fmla="*/ 96 w 161"/>
                <a:gd name="T17" fmla="*/ 5 h 330"/>
                <a:gd name="T18" fmla="*/ 114 w 161"/>
                <a:gd name="T19" fmla="*/ 14 h 330"/>
                <a:gd name="T20" fmla="*/ 130 w 161"/>
                <a:gd name="T21" fmla="*/ 26 h 330"/>
                <a:gd name="T22" fmla="*/ 141 w 161"/>
                <a:gd name="T23" fmla="*/ 41 h 330"/>
                <a:gd name="T24" fmla="*/ 152 w 161"/>
                <a:gd name="T25" fmla="*/ 59 h 330"/>
                <a:gd name="T26" fmla="*/ 157 w 161"/>
                <a:gd name="T27" fmla="*/ 79 h 330"/>
                <a:gd name="T28" fmla="*/ 161 w 161"/>
                <a:gd name="T29" fmla="*/ 104 h 330"/>
                <a:gd name="T30" fmla="*/ 161 w 161"/>
                <a:gd name="T31" fmla="*/ 115 h 330"/>
                <a:gd name="T32" fmla="*/ 159 w 161"/>
                <a:gd name="T33" fmla="*/ 144 h 330"/>
                <a:gd name="T34" fmla="*/ 154 w 161"/>
                <a:gd name="T35" fmla="*/ 168 h 330"/>
                <a:gd name="T36" fmla="*/ 145 w 161"/>
                <a:gd name="T37" fmla="*/ 190 h 330"/>
                <a:gd name="T38" fmla="*/ 134 w 161"/>
                <a:gd name="T39" fmla="*/ 208 h 330"/>
                <a:gd name="T40" fmla="*/ 118 w 161"/>
                <a:gd name="T41" fmla="*/ 222 h 330"/>
                <a:gd name="T42" fmla="*/ 101 w 161"/>
                <a:gd name="T43" fmla="*/ 232 h 330"/>
                <a:gd name="T44" fmla="*/ 82 w 161"/>
                <a:gd name="T45" fmla="*/ 239 h 330"/>
                <a:gd name="T46" fmla="*/ 59 w 161"/>
                <a:gd name="T47" fmla="*/ 240 h 330"/>
                <a:gd name="T48" fmla="*/ 62 w 161"/>
                <a:gd name="T49" fmla="*/ 15 h 330"/>
                <a:gd name="T50" fmla="*/ 51 w 161"/>
                <a:gd name="T51" fmla="*/ 15 h 330"/>
                <a:gd name="T52" fmla="*/ 31 w 161"/>
                <a:gd name="T53" fmla="*/ 19 h 330"/>
                <a:gd name="T54" fmla="*/ 23 w 161"/>
                <a:gd name="T55" fmla="*/ 219 h 330"/>
                <a:gd name="T56" fmla="*/ 37 w 161"/>
                <a:gd name="T57" fmla="*/ 223 h 330"/>
                <a:gd name="T58" fmla="*/ 55 w 161"/>
                <a:gd name="T59" fmla="*/ 224 h 330"/>
                <a:gd name="T60" fmla="*/ 66 w 161"/>
                <a:gd name="T61" fmla="*/ 224 h 330"/>
                <a:gd name="T62" fmla="*/ 84 w 161"/>
                <a:gd name="T63" fmla="*/ 221 h 330"/>
                <a:gd name="T64" fmla="*/ 99 w 161"/>
                <a:gd name="T65" fmla="*/ 213 h 330"/>
                <a:gd name="T66" fmla="*/ 112 w 161"/>
                <a:gd name="T67" fmla="*/ 203 h 330"/>
                <a:gd name="T68" fmla="*/ 122 w 161"/>
                <a:gd name="T69" fmla="*/ 188 h 330"/>
                <a:gd name="T70" fmla="*/ 130 w 161"/>
                <a:gd name="T71" fmla="*/ 172 h 330"/>
                <a:gd name="T72" fmla="*/ 136 w 161"/>
                <a:gd name="T73" fmla="*/ 142 h 330"/>
                <a:gd name="T74" fmla="*/ 137 w 161"/>
                <a:gd name="T75" fmla="*/ 118 h 330"/>
                <a:gd name="T76" fmla="*/ 134 w 161"/>
                <a:gd name="T77" fmla="*/ 77 h 330"/>
                <a:gd name="T78" fmla="*/ 125 w 161"/>
                <a:gd name="T79" fmla="*/ 51 h 330"/>
                <a:gd name="T80" fmla="*/ 116 w 161"/>
                <a:gd name="T81" fmla="*/ 37 h 330"/>
                <a:gd name="T82" fmla="*/ 104 w 161"/>
                <a:gd name="T83" fmla="*/ 27 h 330"/>
                <a:gd name="T84" fmla="*/ 90 w 161"/>
                <a:gd name="T85" fmla="*/ 19 h 330"/>
                <a:gd name="T86" fmla="*/ 72 w 161"/>
                <a:gd name="T87" fmla="*/ 15 h 330"/>
                <a:gd name="T88" fmla="*/ 62 w 161"/>
                <a:gd name="T89" fmla="*/ 15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1" h="330">
                  <a:moveTo>
                    <a:pt x="59" y="240"/>
                  </a:moveTo>
                  <a:lnTo>
                    <a:pt x="59" y="240"/>
                  </a:lnTo>
                  <a:lnTo>
                    <a:pt x="50" y="240"/>
                  </a:lnTo>
                  <a:lnTo>
                    <a:pt x="40" y="239"/>
                  </a:lnTo>
                  <a:lnTo>
                    <a:pt x="31" y="237"/>
                  </a:lnTo>
                  <a:lnTo>
                    <a:pt x="23" y="235"/>
                  </a:lnTo>
                  <a:lnTo>
                    <a:pt x="23" y="330"/>
                  </a:lnTo>
                  <a:lnTo>
                    <a:pt x="0" y="33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4" y="9"/>
                  </a:lnTo>
                  <a:lnTo>
                    <a:pt x="30" y="4"/>
                  </a:lnTo>
                  <a:lnTo>
                    <a:pt x="46" y="1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1"/>
                  </a:lnTo>
                  <a:lnTo>
                    <a:pt x="86" y="2"/>
                  </a:lnTo>
                  <a:lnTo>
                    <a:pt x="96" y="5"/>
                  </a:lnTo>
                  <a:lnTo>
                    <a:pt x="105" y="9"/>
                  </a:lnTo>
                  <a:lnTo>
                    <a:pt x="114" y="14"/>
                  </a:lnTo>
                  <a:lnTo>
                    <a:pt x="122" y="19"/>
                  </a:lnTo>
                  <a:lnTo>
                    <a:pt x="130" y="26"/>
                  </a:lnTo>
                  <a:lnTo>
                    <a:pt x="136" y="33"/>
                  </a:lnTo>
                  <a:lnTo>
                    <a:pt x="141" y="41"/>
                  </a:lnTo>
                  <a:lnTo>
                    <a:pt x="146" y="50"/>
                  </a:lnTo>
                  <a:lnTo>
                    <a:pt x="152" y="59"/>
                  </a:lnTo>
                  <a:lnTo>
                    <a:pt x="154" y="69"/>
                  </a:lnTo>
                  <a:lnTo>
                    <a:pt x="157" y="79"/>
                  </a:lnTo>
                  <a:lnTo>
                    <a:pt x="159" y="91"/>
                  </a:lnTo>
                  <a:lnTo>
                    <a:pt x="161" y="104"/>
                  </a:lnTo>
                  <a:lnTo>
                    <a:pt x="161" y="115"/>
                  </a:lnTo>
                  <a:lnTo>
                    <a:pt x="161" y="115"/>
                  </a:lnTo>
                  <a:lnTo>
                    <a:pt x="161" y="129"/>
                  </a:lnTo>
                  <a:lnTo>
                    <a:pt x="159" y="144"/>
                  </a:lnTo>
                  <a:lnTo>
                    <a:pt x="157" y="156"/>
                  </a:lnTo>
                  <a:lnTo>
                    <a:pt x="154" y="168"/>
                  </a:lnTo>
                  <a:lnTo>
                    <a:pt x="150" y="180"/>
                  </a:lnTo>
                  <a:lnTo>
                    <a:pt x="145" y="190"/>
                  </a:lnTo>
                  <a:lnTo>
                    <a:pt x="140" y="199"/>
                  </a:lnTo>
                  <a:lnTo>
                    <a:pt x="134" y="208"/>
                  </a:lnTo>
                  <a:lnTo>
                    <a:pt x="126" y="215"/>
                  </a:lnTo>
                  <a:lnTo>
                    <a:pt x="118" y="222"/>
                  </a:lnTo>
                  <a:lnTo>
                    <a:pt x="110" y="227"/>
                  </a:lnTo>
                  <a:lnTo>
                    <a:pt x="101" y="232"/>
                  </a:lnTo>
                  <a:lnTo>
                    <a:pt x="93" y="236"/>
                  </a:lnTo>
                  <a:lnTo>
                    <a:pt x="82" y="239"/>
                  </a:lnTo>
                  <a:lnTo>
                    <a:pt x="71" y="240"/>
                  </a:lnTo>
                  <a:lnTo>
                    <a:pt x="59" y="240"/>
                  </a:lnTo>
                  <a:lnTo>
                    <a:pt x="59" y="240"/>
                  </a:lnTo>
                  <a:close/>
                  <a:moveTo>
                    <a:pt x="62" y="15"/>
                  </a:moveTo>
                  <a:lnTo>
                    <a:pt x="62" y="15"/>
                  </a:lnTo>
                  <a:lnTo>
                    <a:pt x="51" y="15"/>
                  </a:lnTo>
                  <a:lnTo>
                    <a:pt x="41" y="17"/>
                  </a:lnTo>
                  <a:lnTo>
                    <a:pt x="31" y="19"/>
                  </a:lnTo>
                  <a:lnTo>
                    <a:pt x="23" y="23"/>
                  </a:lnTo>
                  <a:lnTo>
                    <a:pt x="23" y="219"/>
                  </a:lnTo>
                  <a:lnTo>
                    <a:pt x="23" y="219"/>
                  </a:lnTo>
                  <a:lnTo>
                    <a:pt x="37" y="223"/>
                  </a:lnTo>
                  <a:lnTo>
                    <a:pt x="46" y="224"/>
                  </a:lnTo>
                  <a:lnTo>
                    <a:pt x="55" y="224"/>
                  </a:lnTo>
                  <a:lnTo>
                    <a:pt x="55" y="224"/>
                  </a:lnTo>
                  <a:lnTo>
                    <a:pt x="66" y="224"/>
                  </a:lnTo>
                  <a:lnTo>
                    <a:pt x="75" y="222"/>
                  </a:lnTo>
                  <a:lnTo>
                    <a:pt x="84" y="221"/>
                  </a:lnTo>
                  <a:lnTo>
                    <a:pt x="91" y="217"/>
                  </a:lnTo>
                  <a:lnTo>
                    <a:pt x="99" y="213"/>
                  </a:lnTo>
                  <a:lnTo>
                    <a:pt x="105" y="208"/>
                  </a:lnTo>
                  <a:lnTo>
                    <a:pt x="112" y="203"/>
                  </a:lnTo>
                  <a:lnTo>
                    <a:pt x="117" y="196"/>
                  </a:lnTo>
                  <a:lnTo>
                    <a:pt x="122" y="188"/>
                  </a:lnTo>
                  <a:lnTo>
                    <a:pt x="126" y="181"/>
                  </a:lnTo>
                  <a:lnTo>
                    <a:pt x="130" y="172"/>
                  </a:lnTo>
                  <a:lnTo>
                    <a:pt x="132" y="163"/>
                  </a:lnTo>
                  <a:lnTo>
                    <a:pt x="136" y="142"/>
                  </a:lnTo>
                  <a:lnTo>
                    <a:pt x="137" y="118"/>
                  </a:lnTo>
                  <a:lnTo>
                    <a:pt x="137" y="118"/>
                  </a:lnTo>
                  <a:lnTo>
                    <a:pt x="136" y="96"/>
                  </a:lnTo>
                  <a:lnTo>
                    <a:pt x="134" y="77"/>
                  </a:lnTo>
                  <a:lnTo>
                    <a:pt x="128" y="59"/>
                  </a:lnTo>
                  <a:lnTo>
                    <a:pt x="125" y="51"/>
                  </a:lnTo>
                  <a:lnTo>
                    <a:pt x="121" y="43"/>
                  </a:lnTo>
                  <a:lnTo>
                    <a:pt x="116" y="37"/>
                  </a:lnTo>
                  <a:lnTo>
                    <a:pt x="110" y="32"/>
                  </a:lnTo>
                  <a:lnTo>
                    <a:pt x="104" y="27"/>
                  </a:lnTo>
                  <a:lnTo>
                    <a:pt x="96" y="23"/>
                  </a:lnTo>
                  <a:lnTo>
                    <a:pt x="90" y="19"/>
                  </a:lnTo>
                  <a:lnTo>
                    <a:pt x="81" y="17"/>
                  </a:lnTo>
                  <a:lnTo>
                    <a:pt x="72" y="15"/>
                  </a:lnTo>
                  <a:lnTo>
                    <a:pt x="62" y="15"/>
                  </a:lnTo>
                  <a:lnTo>
                    <a:pt x="62" y="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0C95C6C4-A56A-4F6B-BD32-962959AE4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2" y="1665"/>
              <a:ext cx="94" cy="339"/>
            </a:xfrm>
            <a:custGeom>
              <a:avLst/>
              <a:gdLst>
                <a:gd name="T0" fmla="*/ 52 w 94"/>
                <a:gd name="T1" fmla="*/ 121 h 339"/>
                <a:gd name="T2" fmla="*/ 52 w 94"/>
                <a:gd name="T3" fmla="*/ 339 h 339"/>
                <a:gd name="T4" fmla="*/ 29 w 94"/>
                <a:gd name="T5" fmla="*/ 339 h 339"/>
                <a:gd name="T6" fmla="*/ 29 w 94"/>
                <a:gd name="T7" fmla="*/ 121 h 339"/>
                <a:gd name="T8" fmla="*/ 0 w 94"/>
                <a:gd name="T9" fmla="*/ 121 h 339"/>
                <a:gd name="T10" fmla="*/ 0 w 94"/>
                <a:gd name="T11" fmla="*/ 107 h 339"/>
                <a:gd name="T12" fmla="*/ 29 w 94"/>
                <a:gd name="T13" fmla="*/ 107 h 339"/>
                <a:gd name="T14" fmla="*/ 29 w 94"/>
                <a:gd name="T15" fmla="*/ 69 h 339"/>
                <a:gd name="T16" fmla="*/ 29 w 94"/>
                <a:gd name="T17" fmla="*/ 69 h 339"/>
                <a:gd name="T18" fmla="*/ 29 w 94"/>
                <a:gd name="T19" fmla="*/ 54 h 339"/>
                <a:gd name="T20" fmla="*/ 32 w 94"/>
                <a:gd name="T21" fmla="*/ 42 h 339"/>
                <a:gd name="T22" fmla="*/ 36 w 94"/>
                <a:gd name="T23" fmla="*/ 30 h 339"/>
                <a:gd name="T24" fmla="*/ 44 w 94"/>
                <a:gd name="T25" fmla="*/ 20 h 339"/>
                <a:gd name="T26" fmla="*/ 53 w 94"/>
                <a:gd name="T27" fmla="*/ 12 h 339"/>
                <a:gd name="T28" fmla="*/ 63 w 94"/>
                <a:gd name="T29" fmla="*/ 6 h 339"/>
                <a:gd name="T30" fmla="*/ 76 w 94"/>
                <a:gd name="T31" fmla="*/ 2 h 339"/>
                <a:gd name="T32" fmla="*/ 91 w 94"/>
                <a:gd name="T33" fmla="*/ 0 h 339"/>
                <a:gd name="T34" fmla="*/ 94 w 94"/>
                <a:gd name="T35" fmla="*/ 0 h 339"/>
                <a:gd name="T36" fmla="*/ 94 w 94"/>
                <a:gd name="T37" fmla="*/ 16 h 339"/>
                <a:gd name="T38" fmla="*/ 94 w 94"/>
                <a:gd name="T39" fmla="*/ 16 h 339"/>
                <a:gd name="T40" fmla="*/ 84 w 94"/>
                <a:gd name="T41" fmla="*/ 17 h 339"/>
                <a:gd name="T42" fmla="*/ 75 w 94"/>
                <a:gd name="T43" fmla="*/ 20 h 339"/>
                <a:gd name="T44" fmla="*/ 67 w 94"/>
                <a:gd name="T45" fmla="*/ 24 h 339"/>
                <a:gd name="T46" fmla="*/ 61 w 94"/>
                <a:gd name="T47" fmla="*/ 30 h 339"/>
                <a:gd name="T48" fmla="*/ 57 w 94"/>
                <a:gd name="T49" fmla="*/ 38 h 339"/>
                <a:gd name="T50" fmla="*/ 53 w 94"/>
                <a:gd name="T51" fmla="*/ 47 h 339"/>
                <a:gd name="T52" fmla="*/ 52 w 94"/>
                <a:gd name="T53" fmla="*/ 57 h 339"/>
                <a:gd name="T54" fmla="*/ 52 w 94"/>
                <a:gd name="T55" fmla="*/ 69 h 339"/>
                <a:gd name="T56" fmla="*/ 52 w 94"/>
                <a:gd name="T57" fmla="*/ 107 h 339"/>
                <a:gd name="T58" fmla="*/ 94 w 94"/>
                <a:gd name="T59" fmla="*/ 107 h 339"/>
                <a:gd name="T60" fmla="*/ 94 w 94"/>
                <a:gd name="T61" fmla="*/ 121 h 339"/>
                <a:gd name="T62" fmla="*/ 52 w 94"/>
                <a:gd name="T63" fmla="*/ 121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339">
                  <a:moveTo>
                    <a:pt x="52" y="121"/>
                  </a:moveTo>
                  <a:lnTo>
                    <a:pt x="52" y="339"/>
                  </a:lnTo>
                  <a:lnTo>
                    <a:pt x="29" y="339"/>
                  </a:lnTo>
                  <a:lnTo>
                    <a:pt x="29" y="121"/>
                  </a:lnTo>
                  <a:lnTo>
                    <a:pt x="0" y="121"/>
                  </a:lnTo>
                  <a:lnTo>
                    <a:pt x="0" y="107"/>
                  </a:lnTo>
                  <a:lnTo>
                    <a:pt x="29" y="107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29" y="54"/>
                  </a:lnTo>
                  <a:lnTo>
                    <a:pt x="32" y="42"/>
                  </a:lnTo>
                  <a:lnTo>
                    <a:pt x="36" y="30"/>
                  </a:lnTo>
                  <a:lnTo>
                    <a:pt x="44" y="20"/>
                  </a:lnTo>
                  <a:lnTo>
                    <a:pt x="53" y="12"/>
                  </a:lnTo>
                  <a:lnTo>
                    <a:pt x="63" y="6"/>
                  </a:lnTo>
                  <a:lnTo>
                    <a:pt x="76" y="2"/>
                  </a:lnTo>
                  <a:lnTo>
                    <a:pt x="91" y="0"/>
                  </a:lnTo>
                  <a:lnTo>
                    <a:pt x="94" y="0"/>
                  </a:lnTo>
                  <a:lnTo>
                    <a:pt x="94" y="16"/>
                  </a:lnTo>
                  <a:lnTo>
                    <a:pt x="94" y="16"/>
                  </a:lnTo>
                  <a:lnTo>
                    <a:pt x="84" y="17"/>
                  </a:lnTo>
                  <a:lnTo>
                    <a:pt x="75" y="20"/>
                  </a:lnTo>
                  <a:lnTo>
                    <a:pt x="67" y="24"/>
                  </a:lnTo>
                  <a:lnTo>
                    <a:pt x="61" y="30"/>
                  </a:lnTo>
                  <a:lnTo>
                    <a:pt x="57" y="38"/>
                  </a:lnTo>
                  <a:lnTo>
                    <a:pt x="53" y="47"/>
                  </a:lnTo>
                  <a:lnTo>
                    <a:pt x="52" y="57"/>
                  </a:lnTo>
                  <a:lnTo>
                    <a:pt x="52" y="69"/>
                  </a:lnTo>
                  <a:lnTo>
                    <a:pt x="52" y="107"/>
                  </a:lnTo>
                  <a:lnTo>
                    <a:pt x="94" y="107"/>
                  </a:lnTo>
                  <a:lnTo>
                    <a:pt x="94" y="121"/>
                  </a:lnTo>
                  <a:lnTo>
                    <a:pt x="52" y="1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762131DB-9D56-40A6-9ECB-E2E7BC64F8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13" y="1767"/>
              <a:ext cx="153" cy="241"/>
            </a:xfrm>
            <a:custGeom>
              <a:avLst/>
              <a:gdLst>
                <a:gd name="T0" fmla="*/ 82 w 153"/>
                <a:gd name="T1" fmla="*/ 241 h 241"/>
                <a:gd name="T2" fmla="*/ 47 w 153"/>
                <a:gd name="T3" fmla="*/ 237 h 241"/>
                <a:gd name="T4" fmla="*/ 22 w 153"/>
                <a:gd name="T5" fmla="*/ 223 h 241"/>
                <a:gd name="T6" fmla="*/ 13 w 153"/>
                <a:gd name="T7" fmla="*/ 214 h 241"/>
                <a:gd name="T8" fmla="*/ 6 w 153"/>
                <a:gd name="T9" fmla="*/ 201 h 241"/>
                <a:gd name="T10" fmla="*/ 2 w 153"/>
                <a:gd name="T11" fmla="*/ 188 h 241"/>
                <a:gd name="T12" fmla="*/ 0 w 153"/>
                <a:gd name="T13" fmla="*/ 172 h 241"/>
                <a:gd name="T14" fmla="*/ 2 w 153"/>
                <a:gd name="T15" fmla="*/ 153 h 241"/>
                <a:gd name="T16" fmla="*/ 10 w 153"/>
                <a:gd name="T17" fmla="*/ 137 h 241"/>
                <a:gd name="T18" fmla="*/ 22 w 153"/>
                <a:gd name="T19" fmla="*/ 123 h 241"/>
                <a:gd name="T20" fmla="*/ 37 w 153"/>
                <a:gd name="T21" fmla="*/ 112 h 241"/>
                <a:gd name="T22" fmla="*/ 55 w 153"/>
                <a:gd name="T23" fmla="*/ 103 h 241"/>
                <a:gd name="T24" fmla="*/ 103 w 153"/>
                <a:gd name="T25" fmla="*/ 90 h 241"/>
                <a:gd name="T26" fmla="*/ 131 w 153"/>
                <a:gd name="T27" fmla="*/ 70 h 241"/>
                <a:gd name="T28" fmla="*/ 130 w 153"/>
                <a:gd name="T29" fmla="*/ 58 h 241"/>
                <a:gd name="T30" fmla="*/ 123 w 153"/>
                <a:gd name="T31" fmla="*/ 37 h 241"/>
                <a:gd name="T32" fmla="*/ 109 w 153"/>
                <a:gd name="T33" fmla="*/ 24 h 241"/>
                <a:gd name="T34" fmla="*/ 88 w 153"/>
                <a:gd name="T35" fmla="*/ 18 h 241"/>
                <a:gd name="T36" fmla="*/ 76 w 153"/>
                <a:gd name="T37" fmla="*/ 17 h 241"/>
                <a:gd name="T38" fmla="*/ 46 w 153"/>
                <a:gd name="T39" fmla="*/ 22 h 241"/>
                <a:gd name="T40" fmla="*/ 20 w 153"/>
                <a:gd name="T41" fmla="*/ 32 h 241"/>
                <a:gd name="T42" fmla="*/ 13 w 153"/>
                <a:gd name="T43" fmla="*/ 17 h 241"/>
                <a:gd name="T44" fmla="*/ 44 w 153"/>
                <a:gd name="T45" fmla="*/ 5 h 241"/>
                <a:gd name="T46" fmla="*/ 77 w 153"/>
                <a:gd name="T47" fmla="*/ 0 h 241"/>
                <a:gd name="T48" fmla="*/ 94 w 153"/>
                <a:gd name="T49" fmla="*/ 1 h 241"/>
                <a:gd name="T50" fmla="*/ 122 w 153"/>
                <a:gd name="T51" fmla="*/ 10 h 241"/>
                <a:gd name="T52" fmla="*/ 137 w 153"/>
                <a:gd name="T53" fmla="*/ 23 h 241"/>
                <a:gd name="T54" fmla="*/ 144 w 153"/>
                <a:gd name="T55" fmla="*/ 33 h 241"/>
                <a:gd name="T56" fmla="*/ 151 w 153"/>
                <a:gd name="T57" fmla="*/ 54 h 241"/>
                <a:gd name="T58" fmla="*/ 153 w 153"/>
                <a:gd name="T59" fmla="*/ 226 h 241"/>
                <a:gd name="T60" fmla="*/ 137 w 153"/>
                <a:gd name="T61" fmla="*/ 232 h 241"/>
                <a:gd name="T62" fmla="*/ 101 w 153"/>
                <a:gd name="T63" fmla="*/ 240 h 241"/>
                <a:gd name="T64" fmla="*/ 82 w 153"/>
                <a:gd name="T65" fmla="*/ 241 h 241"/>
                <a:gd name="T66" fmla="*/ 131 w 153"/>
                <a:gd name="T67" fmla="*/ 100 h 241"/>
                <a:gd name="T68" fmla="*/ 86 w 153"/>
                <a:gd name="T69" fmla="*/ 109 h 241"/>
                <a:gd name="T70" fmla="*/ 51 w 153"/>
                <a:gd name="T71" fmla="*/ 122 h 241"/>
                <a:gd name="T72" fmla="*/ 40 w 153"/>
                <a:gd name="T73" fmla="*/ 131 h 241"/>
                <a:gd name="T74" fmla="*/ 31 w 153"/>
                <a:gd name="T75" fmla="*/ 142 h 241"/>
                <a:gd name="T76" fmla="*/ 26 w 153"/>
                <a:gd name="T77" fmla="*/ 156 h 241"/>
                <a:gd name="T78" fmla="*/ 23 w 153"/>
                <a:gd name="T79" fmla="*/ 172 h 241"/>
                <a:gd name="T80" fmla="*/ 24 w 153"/>
                <a:gd name="T81" fmla="*/ 185 h 241"/>
                <a:gd name="T82" fmla="*/ 32 w 153"/>
                <a:gd name="T83" fmla="*/ 204 h 241"/>
                <a:gd name="T84" fmla="*/ 47 w 153"/>
                <a:gd name="T85" fmla="*/ 218 h 241"/>
                <a:gd name="T86" fmla="*/ 70 w 153"/>
                <a:gd name="T87" fmla="*/ 226 h 241"/>
                <a:gd name="T88" fmla="*/ 85 w 153"/>
                <a:gd name="T89" fmla="*/ 227 h 241"/>
                <a:gd name="T90" fmla="*/ 110 w 153"/>
                <a:gd name="T91" fmla="*/ 224 h 241"/>
                <a:gd name="T92" fmla="*/ 131 w 153"/>
                <a:gd name="T93" fmla="*/ 217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3" h="241">
                  <a:moveTo>
                    <a:pt x="82" y="241"/>
                  </a:moveTo>
                  <a:lnTo>
                    <a:pt x="82" y="241"/>
                  </a:lnTo>
                  <a:lnTo>
                    <a:pt x="64" y="240"/>
                  </a:lnTo>
                  <a:lnTo>
                    <a:pt x="47" y="237"/>
                  </a:lnTo>
                  <a:lnTo>
                    <a:pt x="35" y="231"/>
                  </a:lnTo>
                  <a:lnTo>
                    <a:pt x="22" y="223"/>
                  </a:lnTo>
                  <a:lnTo>
                    <a:pt x="18" y="219"/>
                  </a:lnTo>
                  <a:lnTo>
                    <a:pt x="13" y="214"/>
                  </a:lnTo>
                  <a:lnTo>
                    <a:pt x="9" y="208"/>
                  </a:lnTo>
                  <a:lnTo>
                    <a:pt x="6" y="201"/>
                  </a:lnTo>
                  <a:lnTo>
                    <a:pt x="4" y="195"/>
                  </a:lnTo>
                  <a:lnTo>
                    <a:pt x="2" y="188"/>
                  </a:lnTo>
                  <a:lnTo>
                    <a:pt x="0" y="172"/>
                  </a:lnTo>
                  <a:lnTo>
                    <a:pt x="0" y="172"/>
                  </a:lnTo>
                  <a:lnTo>
                    <a:pt x="1" y="162"/>
                  </a:lnTo>
                  <a:lnTo>
                    <a:pt x="2" y="153"/>
                  </a:lnTo>
                  <a:lnTo>
                    <a:pt x="6" y="145"/>
                  </a:lnTo>
                  <a:lnTo>
                    <a:pt x="10" y="137"/>
                  </a:lnTo>
                  <a:lnTo>
                    <a:pt x="15" y="129"/>
                  </a:lnTo>
                  <a:lnTo>
                    <a:pt x="22" y="123"/>
                  </a:lnTo>
                  <a:lnTo>
                    <a:pt x="28" y="117"/>
                  </a:lnTo>
                  <a:lnTo>
                    <a:pt x="37" y="112"/>
                  </a:lnTo>
                  <a:lnTo>
                    <a:pt x="46" y="106"/>
                  </a:lnTo>
                  <a:lnTo>
                    <a:pt x="55" y="103"/>
                  </a:lnTo>
                  <a:lnTo>
                    <a:pt x="78" y="95"/>
                  </a:lnTo>
                  <a:lnTo>
                    <a:pt x="103" y="90"/>
                  </a:lnTo>
                  <a:lnTo>
                    <a:pt x="131" y="86"/>
                  </a:lnTo>
                  <a:lnTo>
                    <a:pt x="131" y="70"/>
                  </a:lnTo>
                  <a:lnTo>
                    <a:pt x="131" y="70"/>
                  </a:lnTo>
                  <a:lnTo>
                    <a:pt x="130" y="58"/>
                  </a:lnTo>
                  <a:lnTo>
                    <a:pt x="127" y="46"/>
                  </a:lnTo>
                  <a:lnTo>
                    <a:pt x="123" y="37"/>
                  </a:lnTo>
                  <a:lnTo>
                    <a:pt x="117" y="29"/>
                  </a:lnTo>
                  <a:lnTo>
                    <a:pt x="109" y="24"/>
                  </a:lnTo>
                  <a:lnTo>
                    <a:pt x="100" y="20"/>
                  </a:lnTo>
                  <a:lnTo>
                    <a:pt x="88" y="18"/>
                  </a:lnTo>
                  <a:lnTo>
                    <a:pt x="76" y="17"/>
                  </a:lnTo>
                  <a:lnTo>
                    <a:pt x="76" y="17"/>
                  </a:lnTo>
                  <a:lnTo>
                    <a:pt x="62" y="18"/>
                  </a:lnTo>
                  <a:lnTo>
                    <a:pt x="46" y="22"/>
                  </a:lnTo>
                  <a:lnTo>
                    <a:pt x="32" y="26"/>
                  </a:lnTo>
                  <a:lnTo>
                    <a:pt x="20" y="32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28" y="10"/>
                  </a:lnTo>
                  <a:lnTo>
                    <a:pt x="44" y="5"/>
                  </a:lnTo>
                  <a:lnTo>
                    <a:pt x="60" y="1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4" y="1"/>
                  </a:lnTo>
                  <a:lnTo>
                    <a:pt x="108" y="5"/>
                  </a:lnTo>
                  <a:lnTo>
                    <a:pt x="122" y="10"/>
                  </a:lnTo>
                  <a:lnTo>
                    <a:pt x="132" y="18"/>
                  </a:lnTo>
                  <a:lnTo>
                    <a:pt x="137" y="23"/>
                  </a:lnTo>
                  <a:lnTo>
                    <a:pt x="141" y="28"/>
                  </a:lnTo>
                  <a:lnTo>
                    <a:pt x="144" y="33"/>
                  </a:lnTo>
                  <a:lnTo>
                    <a:pt x="147" y="40"/>
                  </a:lnTo>
                  <a:lnTo>
                    <a:pt x="151" y="54"/>
                  </a:lnTo>
                  <a:lnTo>
                    <a:pt x="153" y="70"/>
                  </a:lnTo>
                  <a:lnTo>
                    <a:pt x="153" y="226"/>
                  </a:lnTo>
                  <a:lnTo>
                    <a:pt x="153" y="226"/>
                  </a:lnTo>
                  <a:lnTo>
                    <a:pt x="137" y="232"/>
                  </a:lnTo>
                  <a:lnTo>
                    <a:pt x="121" y="237"/>
                  </a:lnTo>
                  <a:lnTo>
                    <a:pt x="101" y="240"/>
                  </a:lnTo>
                  <a:lnTo>
                    <a:pt x="82" y="241"/>
                  </a:lnTo>
                  <a:lnTo>
                    <a:pt x="82" y="241"/>
                  </a:lnTo>
                  <a:close/>
                  <a:moveTo>
                    <a:pt x="131" y="100"/>
                  </a:moveTo>
                  <a:lnTo>
                    <a:pt x="131" y="100"/>
                  </a:lnTo>
                  <a:lnTo>
                    <a:pt x="106" y="104"/>
                  </a:lnTo>
                  <a:lnTo>
                    <a:pt x="86" y="109"/>
                  </a:lnTo>
                  <a:lnTo>
                    <a:pt x="67" y="114"/>
                  </a:lnTo>
                  <a:lnTo>
                    <a:pt x="51" y="122"/>
                  </a:lnTo>
                  <a:lnTo>
                    <a:pt x="45" y="126"/>
                  </a:lnTo>
                  <a:lnTo>
                    <a:pt x="40" y="131"/>
                  </a:lnTo>
                  <a:lnTo>
                    <a:pt x="35" y="136"/>
                  </a:lnTo>
                  <a:lnTo>
                    <a:pt x="31" y="142"/>
                  </a:lnTo>
                  <a:lnTo>
                    <a:pt x="27" y="149"/>
                  </a:lnTo>
                  <a:lnTo>
                    <a:pt x="26" y="156"/>
                  </a:lnTo>
                  <a:lnTo>
                    <a:pt x="24" y="164"/>
                  </a:lnTo>
                  <a:lnTo>
                    <a:pt x="23" y="172"/>
                  </a:lnTo>
                  <a:lnTo>
                    <a:pt x="23" y="172"/>
                  </a:lnTo>
                  <a:lnTo>
                    <a:pt x="24" y="185"/>
                  </a:lnTo>
                  <a:lnTo>
                    <a:pt x="27" y="195"/>
                  </a:lnTo>
                  <a:lnTo>
                    <a:pt x="32" y="204"/>
                  </a:lnTo>
                  <a:lnTo>
                    <a:pt x="38" y="213"/>
                  </a:lnTo>
                  <a:lnTo>
                    <a:pt x="47" y="218"/>
                  </a:lnTo>
                  <a:lnTo>
                    <a:pt x="58" y="223"/>
                  </a:lnTo>
                  <a:lnTo>
                    <a:pt x="70" y="226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97" y="226"/>
                  </a:lnTo>
                  <a:lnTo>
                    <a:pt x="110" y="224"/>
                  </a:lnTo>
                  <a:lnTo>
                    <a:pt x="121" y="221"/>
                  </a:lnTo>
                  <a:lnTo>
                    <a:pt x="131" y="217"/>
                  </a:lnTo>
                  <a:lnTo>
                    <a:pt x="131" y="1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0306ACDC-8423-4869-AC9B-D07299B21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1" y="1767"/>
              <a:ext cx="154" cy="237"/>
            </a:xfrm>
            <a:custGeom>
              <a:avLst/>
              <a:gdLst>
                <a:gd name="T0" fmla="*/ 131 w 154"/>
                <a:gd name="T1" fmla="*/ 237 h 237"/>
                <a:gd name="T2" fmla="*/ 131 w 154"/>
                <a:gd name="T3" fmla="*/ 74 h 237"/>
                <a:gd name="T4" fmla="*/ 131 w 154"/>
                <a:gd name="T5" fmla="*/ 74 h 237"/>
                <a:gd name="T6" fmla="*/ 131 w 154"/>
                <a:gd name="T7" fmla="*/ 60 h 237"/>
                <a:gd name="T8" fmla="*/ 128 w 154"/>
                <a:gd name="T9" fmla="*/ 49 h 237"/>
                <a:gd name="T10" fmla="*/ 125 w 154"/>
                <a:gd name="T11" fmla="*/ 38 h 237"/>
                <a:gd name="T12" fmla="*/ 118 w 154"/>
                <a:gd name="T13" fmla="*/ 31 h 237"/>
                <a:gd name="T14" fmla="*/ 109 w 154"/>
                <a:gd name="T15" fmla="*/ 24 h 237"/>
                <a:gd name="T16" fmla="*/ 99 w 154"/>
                <a:gd name="T17" fmla="*/ 19 h 237"/>
                <a:gd name="T18" fmla="*/ 87 w 154"/>
                <a:gd name="T19" fmla="*/ 17 h 237"/>
                <a:gd name="T20" fmla="*/ 72 w 154"/>
                <a:gd name="T21" fmla="*/ 15 h 237"/>
                <a:gd name="T22" fmla="*/ 72 w 154"/>
                <a:gd name="T23" fmla="*/ 15 h 237"/>
                <a:gd name="T24" fmla="*/ 58 w 154"/>
                <a:gd name="T25" fmla="*/ 17 h 237"/>
                <a:gd name="T26" fmla="*/ 46 w 154"/>
                <a:gd name="T27" fmla="*/ 18 h 237"/>
                <a:gd name="T28" fmla="*/ 35 w 154"/>
                <a:gd name="T29" fmla="*/ 20 h 237"/>
                <a:gd name="T30" fmla="*/ 24 w 154"/>
                <a:gd name="T31" fmla="*/ 24 h 237"/>
                <a:gd name="T32" fmla="*/ 24 w 154"/>
                <a:gd name="T33" fmla="*/ 237 h 237"/>
                <a:gd name="T34" fmla="*/ 0 w 154"/>
                <a:gd name="T35" fmla="*/ 237 h 237"/>
                <a:gd name="T36" fmla="*/ 0 w 154"/>
                <a:gd name="T37" fmla="*/ 17 h 237"/>
                <a:gd name="T38" fmla="*/ 0 w 154"/>
                <a:gd name="T39" fmla="*/ 17 h 237"/>
                <a:gd name="T40" fmla="*/ 17 w 154"/>
                <a:gd name="T41" fmla="*/ 10 h 237"/>
                <a:gd name="T42" fmla="*/ 33 w 154"/>
                <a:gd name="T43" fmla="*/ 5 h 237"/>
                <a:gd name="T44" fmla="*/ 53 w 154"/>
                <a:gd name="T45" fmla="*/ 1 h 237"/>
                <a:gd name="T46" fmla="*/ 72 w 154"/>
                <a:gd name="T47" fmla="*/ 0 h 237"/>
                <a:gd name="T48" fmla="*/ 72 w 154"/>
                <a:gd name="T49" fmla="*/ 0 h 237"/>
                <a:gd name="T50" fmla="*/ 91 w 154"/>
                <a:gd name="T51" fmla="*/ 1 h 237"/>
                <a:gd name="T52" fmla="*/ 109 w 154"/>
                <a:gd name="T53" fmla="*/ 5 h 237"/>
                <a:gd name="T54" fmla="*/ 117 w 154"/>
                <a:gd name="T55" fmla="*/ 8 h 237"/>
                <a:gd name="T56" fmla="*/ 123 w 154"/>
                <a:gd name="T57" fmla="*/ 11 h 237"/>
                <a:gd name="T58" fmla="*/ 130 w 154"/>
                <a:gd name="T59" fmla="*/ 15 h 237"/>
                <a:gd name="T60" fmla="*/ 135 w 154"/>
                <a:gd name="T61" fmla="*/ 19 h 237"/>
                <a:gd name="T62" fmla="*/ 140 w 154"/>
                <a:gd name="T63" fmla="*/ 24 h 237"/>
                <a:gd name="T64" fmla="*/ 144 w 154"/>
                <a:gd name="T65" fmla="*/ 29 h 237"/>
                <a:gd name="T66" fmla="*/ 146 w 154"/>
                <a:gd name="T67" fmla="*/ 36 h 237"/>
                <a:gd name="T68" fmla="*/ 150 w 154"/>
                <a:gd name="T69" fmla="*/ 42 h 237"/>
                <a:gd name="T70" fmla="*/ 153 w 154"/>
                <a:gd name="T71" fmla="*/ 58 h 237"/>
                <a:gd name="T72" fmla="*/ 154 w 154"/>
                <a:gd name="T73" fmla="*/ 74 h 237"/>
                <a:gd name="T74" fmla="*/ 154 w 154"/>
                <a:gd name="T75" fmla="*/ 237 h 237"/>
                <a:gd name="T76" fmla="*/ 131 w 154"/>
                <a:gd name="T7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4" h="237">
                  <a:moveTo>
                    <a:pt x="131" y="237"/>
                  </a:moveTo>
                  <a:lnTo>
                    <a:pt x="131" y="74"/>
                  </a:lnTo>
                  <a:lnTo>
                    <a:pt x="131" y="74"/>
                  </a:lnTo>
                  <a:lnTo>
                    <a:pt x="131" y="60"/>
                  </a:lnTo>
                  <a:lnTo>
                    <a:pt x="128" y="49"/>
                  </a:lnTo>
                  <a:lnTo>
                    <a:pt x="125" y="38"/>
                  </a:lnTo>
                  <a:lnTo>
                    <a:pt x="118" y="31"/>
                  </a:lnTo>
                  <a:lnTo>
                    <a:pt x="109" y="24"/>
                  </a:lnTo>
                  <a:lnTo>
                    <a:pt x="99" y="19"/>
                  </a:lnTo>
                  <a:lnTo>
                    <a:pt x="87" y="17"/>
                  </a:lnTo>
                  <a:lnTo>
                    <a:pt x="72" y="15"/>
                  </a:lnTo>
                  <a:lnTo>
                    <a:pt x="72" y="15"/>
                  </a:lnTo>
                  <a:lnTo>
                    <a:pt x="58" y="17"/>
                  </a:lnTo>
                  <a:lnTo>
                    <a:pt x="46" y="18"/>
                  </a:lnTo>
                  <a:lnTo>
                    <a:pt x="35" y="20"/>
                  </a:lnTo>
                  <a:lnTo>
                    <a:pt x="24" y="24"/>
                  </a:lnTo>
                  <a:lnTo>
                    <a:pt x="24" y="237"/>
                  </a:lnTo>
                  <a:lnTo>
                    <a:pt x="0" y="23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7" y="10"/>
                  </a:lnTo>
                  <a:lnTo>
                    <a:pt x="33" y="5"/>
                  </a:lnTo>
                  <a:lnTo>
                    <a:pt x="53" y="1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91" y="1"/>
                  </a:lnTo>
                  <a:lnTo>
                    <a:pt x="109" y="5"/>
                  </a:lnTo>
                  <a:lnTo>
                    <a:pt x="117" y="8"/>
                  </a:lnTo>
                  <a:lnTo>
                    <a:pt x="123" y="11"/>
                  </a:lnTo>
                  <a:lnTo>
                    <a:pt x="130" y="15"/>
                  </a:lnTo>
                  <a:lnTo>
                    <a:pt x="135" y="19"/>
                  </a:lnTo>
                  <a:lnTo>
                    <a:pt x="140" y="24"/>
                  </a:lnTo>
                  <a:lnTo>
                    <a:pt x="144" y="29"/>
                  </a:lnTo>
                  <a:lnTo>
                    <a:pt x="146" y="36"/>
                  </a:lnTo>
                  <a:lnTo>
                    <a:pt x="150" y="42"/>
                  </a:lnTo>
                  <a:lnTo>
                    <a:pt x="153" y="58"/>
                  </a:lnTo>
                  <a:lnTo>
                    <a:pt x="154" y="74"/>
                  </a:lnTo>
                  <a:lnTo>
                    <a:pt x="154" y="237"/>
                  </a:lnTo>
                  <a:lnTo>
                    <a:pt x="131" y="2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F05CB8E9-1B48-4759-8FEE-01F1AC6157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3" y="1767"/>
              <a:ext cx="160" cy="334"/>
            </a:xfrm>
            <a:custGeom>
              <a:avLst/>
              <a:gdLst>
                <a:gd name="T0" fmla="*/ 78 w 160"/>
                <a:gd name="T1" fmla="*/ 334 h 334"/>
                <a:gd name="T2" fmla="*/ 42 w 160"/>
                <a:gd name="T3" fmla="*/ 330 h 334"/>
                <a:gd name="T4" fmla="*/ 13 w 160"/>
                <a:gd name="T5" fmla="*/ 318 h 334"/>
                <a:gd name="T6" fmla="*/ 22 w 160"/>
                <a:gd name="T7" fmla="*/ 303 h 334"/>
                <a:gd name="T8" fmla="*/ 46 w 160"/>
                <a:gd name="T9" fmla="*/ 312 h 334"/>
                <a:gd name="T10" fmla="*/ 74 w 160"/>
                <a:gd name="T11" fmla="*/ 316 h 334"/>
                <a:gd name="T12" fmla="*/ 90 w 160"/>
                <a:gd name="T13" fmla="*/ 314 h 334"/>
                <a:gd name="T14" fmla="*/ 109 w 160"/>
                <a:gd name="T15" fmla="*/ 308 h 334"/>
                <a:gd name="T16" fmla="*/ 123 w 160"/>
                <a:gd name="T17" fmla="*/ 296 h 334"/>
                <a:gd name="T18" fmla="*/ 134 w 160"/>
                <a:gd name="T19" fmla="*/ 274 h 334"/>
                <a:gd name="T20" fmla="*/ 138 w 160"/>
                <a:gd name="T21" fmla="*/ 246 h 334"/>
                <a:gd name="T22" fmla="*/ 138 w 160"/>
                <a:gd name="T23" fmla="*/ 228 h 334"/>
                <a:gd name="T24" fmla="*/ 117 w 160"/>
                <a:gd name="T25" fmla="*/ 237 h 334"/>
                <a:gd name="T26" fmla="*/ 88 w 160"/>
                <a:gd name="T27" fmla="*/ 240 h 334"/>
                <a:gd name="T28" fmla="*/ 78 w 160"/>
                <a:gd name="T29" fmla="*/ 240 h 334"/>
                <a:gd name="T30" fmla="*/ 60 w 160"/>
                <a:gd name="T31" fmla="*/ 236 h 334"/>
                <a:gd name="T32" fmla="*/ 43 w 160"/>
                <a:gd name="T33" fmla="*/ 228 h 334"/>
                <a:gd name="T34" fmla="*/ 29 w 160"/>
                <a:gd name="T35" fmla="*/ 215 h 334"/>
                <a:gd name="T36" fmla="*/ 18 w 160"/>
                <a:gd name="T37" fmla="*/ 201 h 334"/>
                <a:gd name="T38" fmla="*/ 9 w 160"/>
                <a:gd name="T39" fmla="*/ 182 h 334"/>
                <a:gd name="T40" fmla="*/ 2 w 160"/>
                <a:gd name="T41" fmla="*/ 162 h 334"/>
                <a:gd name="T42" fmla="*/ 0 w 160"/>
                <a:gd name="T43" fmla="*/ 137 h 334"/>
                <a:gd name="T44" fmla="*/ 0 w 160"/>
                <a:gd name="T45" fmla="*/ 124 h 334"/>
                <a:gd name="T46" fmla="*/ 1 w 160"/>
                <a:gd name="T47" fmla="*/ 99 h 334"/>
                <a:gd name="T48" fmla="*/ 6 w 160"/>
                <a:gd name="T49" fmla="*/ 74 h 334"/>
                <a:gd name="T50" fmla="*/ 14 w 160"/>
                <a:gd name="T51" fmla="*/ 54 h 334"/>
                <a:gd name="T52" fmla="*/ 24 w 160"/>
                <a:gd name="T53" fmla="*/ 35 h 334"/>
                <a:gd name="T54" fmla="*/ 38 w 160"/>
                <a:gd name="T55" fmla="*/ 20 h 334"/>
                <a:gd name="T56" fmla="*/ 55 w 160"/>
                <a:gd name="T57" fmla="*/ 9 h 334"/>
                <a:gd name="T58" fmla="*/ 75 w 160"/>
                <a:gd name="T59" fmla="*/ 2 h 334"/>
                <a:gd name="T60" fmla="*/ 99 w 160"/>
                <a:gd name="T61" fmla="*/ 0 h 334"/>
                <a:gd name="T62" fmla="*/ 117 w 160"/>
                <a:gd name="T63" fmla="*/ 1 h 334"/>
                <a:gd name="T64" fmla="*/ 149 w 160"/>
                <a:gd name="T65" fmla="*/ 9 h 334"/>
                <a:gd name="T66" fmla="*/ 160 w 160"/>
                <a:gd name="T67" fmla="*/ 244 h 334"/>
                <a:gd name="T68" fmla="*/ 159 w 160"/>
                <a:gd name="T69" fmla="*/ 263 h 334"/>
                <a:gd name="T70" fmla="*/ 151 w 160"/>
                <a:gd name="T71" fmla="*/ 289 h 334"/>
                <a:gd name="T72" fmla="*/ 143 w 160"/>
                <a:gd name="T73" fmla="*/ 303 h 334"/>
                <a:gd name="T74" fmla="*/ 133 w 160"/>
                <a:gd name="T75" fmla="*/ 314 h 334"/>
                <a:gd name="T76" fmla="*/ 120 w 160"/>
                <a:gd name="T77" fmla="*/ 323 h 334"/>
                <a:gd name="T78" fmla="*/ 105 w 160"/>
                <a:gd name="T79" fmla="*/ 330 h 334"/>
                <a:gd name="T80" fmla="*/ 87 w 160"/>
                <a:gd name="T81" fmla="*/ 334 h 334"/>
                <a:gd name="T82" fmla="*/ 78 w 160"/>
                <a:gd name="T83" fmla="*/ 334 h 334"/>
                <a:gd name="T84" fmla="*/ 138 w 160"/>
                <a:gd name="T85" fmla="*/ 23 h 334"/>
                <a:gd name="T86" fmla="*/ 120 w 160"/>
                <a:gd name="T87" fmla="*/ 17 h 334"/>
                <a:gd name="T88" fmla="*/ 99 w 160"/>
                <a:gd name="T89" fmla="*/ 15 h 334"/>
                <a:gd name="T90" fmla="*/ 90 w 160"/>
                <a:gd name="T91" fmla="*/ 15 h 334"/>
                <a:gd name="T92" fmla="*/ 72 w 160"/>
                <a:gd name="T93" fmla="*/ 19 h 334"/>
                <a:gd name="T94" fmla="*/ 57 w 160"/>
                <a:gd name="T95" fmla="*/ 28 h 334"/>
                <a:gd name="T96" fmla="*/ 46 w 160"/>
                <a:gd name="T97" fmla="*/ 38 h 334"/>
                <a:gd name="T98" fmla="*/ 37 w 160"/>
                <a:gd name="T99" fmla="*/ 52 h 334"/>
                <a:gd name="T100" fmla="*/ 27 w 160"/>
                <a:gd name="T101" fmla="*/ 79 h 334"/>
                <a:gd name="T102" fmla="*/ 23 w 160"/>
                <a:gd name="T103" fmla="*/ 124 h 334"/>
                <a:gd name="T104" fmla="*/ 24 w 160"/>
                <a:gd name="T105" fmla="*/ 146 h 334"/>
                <a:gd name="T106" fmla="*/ 32 w 160"/>
                <a:gd name="T107" fmla="*/ 183 h 334"/>
                <a:gd name="T108" fmla="*/ 40 w 160"/>
                <a:gd name="T109" fmla="*/ 197 h 334"/>
                <a:gd name="T110" fmla="*/ 50 w 160"/>
                <a:gd name="T111" fmla="*/ 209 h 334"/>
                <a:gd name="T112" fmla="*/ 63 w 160"/>
                <a:gd name="T113" fmla="*/ 218 h 334"/>
                <a:gd name="T114" fmla="*/ 77 w 160"/>
                <a:gd name="T115" fmla="*/ 223 h 334"/>
                <a:gd name="T116" fmla="*/ 95 w 160"/>
                <a:gd name="T117" fmla="*/ 224 h 334"/>
                <a:gd name="T118" fmla="*/ 108 w 160"/>
                <a:gd name="T119" fmla="*/ 223 h 334"/>
                <a:gd name="T120" fmla="*/ 129 w 160"/>
                <a:gd name="T121" fmla="*/ 218 h 334"/>
                <a:gd name="T122" fmla="*/ 138 w 160"/>
                <a:gd name="T123" fmla="*/ 23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0" h="334">
                  <a:moveTo>
                    <a:pt x="78" y="334"/>
                  </a:moveTo>
                  <a:lnTo>
                    <a:pt x="78" y="334"/>
                  </a:lnTo>
                  <a:lnTo>
                    <a:pt x="59" y="332"/>
                  </a:lnTo>
                  <a:lnTo>
                    <a:pt x="42" y="330"/>
                  </a:lnTo>
                  <a:lnTo>
                    <a:pt x="27" y="325"/>
                  </a:lnTo>
                  <a:lnTo>
                    <a:pt x="13" y="318"/>
                  </a:lnTo>
                  <a:lnTo>
                    <a:pt x="22" y="303"/>
                  </a:lnTo>
                  <a:lnTo>
                    <a:pt x="22" y="303"/>
                  </a:lnTo>
                  <a:lnTo>
                    <a:pt x="33" y="308"/>
                  </a:lnTo>
                  <a:lnTo>
                    <a:pt x="46" y="312"/>
                  </a:lnTo>
                  <a:lnTo>
                    <a:pt x="60" y="314"/>
                  </a:lnTo>
                  <a:lnTo>
                    <a:pt x="74" y="316"/>
                  </a:lnTo>
                  <a:lnTo>
                    <a:pt x="74" y="316"/>
                  </a:lnTo>
                  <a:lnTo>
                    <a:pt x="90" y="314"/>
                  </a:lnTo>
                  <a:lnTo>
                    <a:pt x="104" y="310"/>
                  </a:lnTo>
                  <a:lnTo>
                    <a:pt x="109" y="308"/>
                  </a:lnTo>
                  <a:lnTo>
                    <a:pt x="114" y="304"/>
                  </a:lnTo>
                  <a:lnTo>
                    <a:pt x="123" y="296"/>
                  </a:lnTo>
                  <a:lnTo>
                    <a:pt x="129" y="286"/>
                  </a:lnTo>
                  <a:lnTo>
                    <a:pt x="134" y="274"/>
                  </a:lnTo>
                  <a:lnTo>
                    <a:pt x="137" y="260"/>
                  </a:lnTo>
                  <a:lnTo>
                    <a:pt x="138" y="246"/>
                  </a:lnTo>
                  <a:lnTo>
                    <a:pt x="138" y="228"/>
                  </a:lnTo>
                  <a:lnTo>
                    <a:pt x="138" y="228"/>
                  </a:lnTo>
                  <a:lnTo>
                    <a:pt x="128" y="233"/>
                  </a:lnTo>
                  <a:lnTo>
                    <a:pt x="117" y="237"/>
                  </a:lnTo>
                  <a:lnTo>
                    <a:pt x="104" y="240"/>
                  </a:lnTo>
                  <a:lnTo>
                    <a:pt x="88" y="240"/>
                  </a:lnTo>
                  <a:lnTo>
                    <a:pt x="88" y="240"/>
                  </a:lnTo>
                  <a:lnTo>
                    <a:pt x="78" y="240"/>
                  </a:lnTo>
                  <a:lnTo>
                    <a:pt x="69" y="239"/>
                  </a:lnTo>
                  <a:lnTo>
                    <a:pt x="60" y="236"/>
                  </a:lnTo>
                  <a:lnTo>
                    <a:pt x="51" y="232"/>
                  </a:lnTo>
                  <a:lnTo>
                    <a:pt x="43" y="228"/>
                  </a:lnTo>
                  <a:lnTo>
                    <a:pt x="36" y="222"/>
                  </a:lnTo>
                  <a:lnTo>
                    <a:pt x="29" y="215"/>
                  </a:lnTo>
                  <a:lnTo>
                    <a:pt x="23" y="209"/>
                  </a:lnTo>
                  <a:lnTo>
                    <a:pt x="18" y="201"/>
                  </a:lnTo>
                  <a:lnTo>
                    <a:pt x="13" y="192"/>
                  </a:lnTo>
                  <a:lnTo>
                    <a:pt x="9" y="182"/>
                  </a:lnTo>
                  <a:lnTo>
                    <a:pt x="6" y="172"/>
                  </a:lnTo>
                  <a:lnTo>
                    <a:pt x="2" y="162"/>
                  </a:lnTo>
                  <a:lnTo>
                    <a:pt x="1" y="150"/>
                  </a:lnTo>
                  <a:lnTo>
                    <a:pt x="0" y="13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12"/>
                  </a:lnTo>
                  <a:lnTo>
                    <a:pt x="1" y="99"/>
                  </a:lnTo>
                  <a:lnTo>
                    <a:pt x="2" y="86"/>
                  </a:lnTo>
                  <a:lnTo>
                    <a:pt x="6" y="74"/>
                  </a:lnTo>
                  <a:lnTo>
                    <a:pt x="9" y="64"/>
                  </a:lnTo>
                  <a:lnTo>
                    <a:pt x="14" y="54"/>
                  </a:lnTo>
                  <a:lnTo>
                    <a:pt x="19" y="43"/>
                  </a:lnTo>
                  <a:lnTo>
                    <a:pt x="24" y="35"/>
                  </a:lnTo>
                  <a:lnTo>
                    <a:pt x="31" y="27"/>
                  </a:lnTo>
                  <a:lnTo>
                    <a:pt x="38" y="20"/>
                  </a:lnTo>
                  <a:lnTo>
                    <a:pt x="46" y="14"/>
                  </a:lnTo>
                  <a:lnTo>
                    <a:pt x="55" y="9"/>
                  </a:lnTo>
                  <a:lnTo>
                    <a:pt x="65" y="5"/>
                  </a:lnTo>
                  <a:lnTo>
                    <a:pt x="75" y="2"/>
                  </a:lnTo>
                  <a:lnTo>
                    <a:pt x="86" y="1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117" y="1"/>
                  </a:lnTo>
                  <a:lnTo>
                    <a:pt x="133" y="5"/>
                  </a:lnTo>
                  <a:lnTo>
                    <a:pt x="149" y="9"/>
                  </a:lnTo>
                  <a:lnTo>
                    <a:pt x="160" y="15"/>
                  </a:lnTo>
                  <a:lnTo>
                    <a:pt x="160" y="244"/>
                  </a:lnTo>
                  <a:lnTo>
                    <a:pt x="160" y="244"/>
                  </a:lnTo>
                  <a:lnTo>
                    <a:pt x="159" y="263"/>
                  </a:lnTo>
                  <a:lnTo>
                    <a:pt x="155" y="281"/>
                  </a:lnTo>
                  <a:lnTo>
                    <a:pt x="151" y="289"/>
                  </a:lnTo>
                  <a:lnTo>
                    <a:pt x="149" y="296"/>
                  </a:lnTo>
                  <a:lnTo>
                    <a:pt x="143" y="303"/>
                  </a:lnTo>
                  <a:lnTo>
                    <a:pt x="138" y="309"/>
                  </a:lnTo>
                  <a:lnTo>
                    <a:pt x="133" y="314"/>
                  </a:lnTo>
                  <a:lnTo>
                    <a:pt x="127" y="319"/>
                  </a:lnTo>
                  <a:lnTo>
                    <a:pt x="120" y="323"/>
                  </a:lnTo>
                  <a:lnTo>
                    <a:pt x="113" y="327"/>
                  </a:lnTo>
                  <a:lnTo>
                    <a:pt x="105" y="330"/>
                  </a:lnTo>
                  <a:lnTo>
                    <a:pt x="96" y="332"/>
                  </a:lnTo>
                  <a:lnTo>
                    <a:pt x="87" y="334"/>
                  </a:lnTo>
                  <a:lnTo>
                    <a:pt x="78" y="334"/>
                  </a:lnTo>
                  <a:lnTo>
                    <a:pt x="78" y="334"/>
                  </a:lnTo>
                  <a:close/>
                  <a:moveTo>
                    <a:pt x="138" y="23"/>
                  </a:moveTo>
                  <a:lnTo>
                    <a:pt x="138" y="23"/>
                  </a:lnTo>
                  <a:lnTo>
                    <a:pt x="129" y="19"/>
                  </a:lnTo>
                  <a:lnTo>
                    <a:pt x="120" y="17"/>
                  </a:lnTo>
                  <a:lnTo>
                    <a:pt x="10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0" y="15"/>
                  </a:lnTo>
                  <a:lnTo>
                    <a:pt x="81" y="18"/>
                  </a:lnTo>
                  <a:lnTo>
                    <a:pt x="72" y="19"/>
                  </a:lnTo>
                  <a:lnTo>
                    <a:pt x="64" y="23"/>
                  </a:lnTo>
                  <a:lnTo>
                    <a:pt x="57" y="28"/>
                  </a:lnTo>
                  <a:lnTo>
                    <a:pt x="51" y="33"/>
                  </a:lnTo>
                  <a:lnTo>
                    <a:pt x="46" y="38"/>
                  </a:lnTo>
                  <a:lnTo>
                    <a:pt x="41" y="46"/>
                  </a:lnTo>
                  <a:lnTo>
                    <a:pt x="37" y="52"/>
                  </a:lnTo>
                  <a:lnTo>
                    <a:pt x="33" y="61"/>
                  </a:lnTo>
                  <a:lnTo>
                    <a:pt x="27" y="79"/>
                  </a:lnTo>
                  <a:lnTo>
                    <a:pt x="24" y="101"/>
                  </a:lnTo>
                  <a:lnTo>
                    <a:pt x="23" y="124"/>
                  </a:lnTo>
                  <a:lnTo>
                    <a:pt x="23" y="124"/>
                  </a:lnTo>
                  <a:lnTo>
                    <a:pt x="24" y="146"/>
                  </a:lnTo>
                  <a:lnTo>
                    <a:pt x="27" y="167"/>
                  </a:lnTo>
                  <a:lnTo>
                    <a:pt x="32" y="183"/>
                  </a:lnTo>
                  <a:lnTo>
                    <a:pt x="36" y="191"/>
                  </a:lnTo>
                  <a:lnTo>
                    <a:pt x="40" y="197"/>
                  </a:lnTo>
                  <a:lnTo>
                    <a:pt x="45" y="204"/>
                  </a:lnTo>
                  <a:lnTo>
                    <a:pt x="50" y="209"/>
                  </a:lnTo>
                  <a:lnTo>
                    <a:pt x="56" y="214"/>
                  </a:lnTo>
                  <a:lnTo>
                    <a:pt x="63" y="218"/>
                  </a:lnTo>
                  <a:lnTo>
                    <a:pt x="69" y="221"/>
                  </a:lnTo>
                  <a:lnTo>
                    <a:pt x="77" y="223"/>
                  </a:lnTo>
                  <a:lnTo>
                    <a:pt x="86" y="224"/>
                  </a:lnTo>
                  <a:lnTo>
                    <a:pt x="95" y="224"/>
                  </a:lnTo>
                  <a:lnTo>
                    <a:pt x="95" y="224"/>
                  </a:lnTo>
                  <a:lnTo>
                    <a:pt x="108" y="223"/>
                  </a:lnTo>
                  <a:lnTo>
                    <a:pt x="119" y="221"/>
                  </a:lnTo>
                  <a:lnTo>
                    <a:pt x="129" y="218"/>
                  </a:lnTo>
                  <a:lnTo>
                    <a:pt x="138" y="213"/>
                  </a:lnTo>
                  <a:lnTo>
                    <a:pt x="138" y="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F1CABF56-F552-402F-92D0-B7BC251BD6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0" y="1767"/>
              <a:ext cx="172" cy="241"/>
            </a:xfrm>
            <a:custGeom>
              <a:avLst/>
              <a:gdLst>
                <a:gd name="T0" fmla="*/ 23 w 172"/>
                <a:gd name="T1" fmla="*/ 132 h 241"/>
                <a:gd name="T2" fmla="*/ 29 w 172"/>
                <a:gd name="T3" fmla="*/ 169 h 241"/>
                <a:gd name="T4" fmla="*/ 39 w 172"/>
                <a:gd name="T5" fmla="*/ 192 h 241"/>
                <a:gd name="T6" fmla="*/ 48 w 172"/>
                <a:gd name="T7" fmla="*/ 204 h 241"/>
                <a:gd name="T8" fmla="*/ 61 w 172"/>
                <a:gd name="T9" fmla="*/ 213 h 241"/>
                <a:gd name="T10" fmla="*/ 75 w 172"/>
                <a:gd name="T11" fmla="*/ 219 h 241"/>
                <a:gd name="T12" fmla="*/ 91 w 172"/>
                <a:gd name="T13" fmla="*/ 223 h 241"/>
                <a:gd name="T14" fmla="*/ 100 w 172"/>
                <a:gd name="T15" fmla="*/ 223 h 241"/>
                <a:gd name="T16" fmla="*/ 132 w 172"/>
                <a:gd name="T17" fmla="*/ 219 h 241"/>
                <a:gd name="T18" fmla="*/ 156 w 172"/>
                <a:gd name="T19" fmla="*/ 209 h 241"/>
                <a:gd name="T20" fmla="*/ 163 w 172"/>
                <a:gd name="T21" fmla="*/ 226 h 241"/>
                <a:gd name="T22" fmla="*/ 136 w 172"/>
                <a:gd name="T23" fmla="*/ 236 h 241"/>
                <a:gd name="T24" fmla="*/ 100 w 172"/>
                <a:gd name="T25" fmla="*/ 241 h 241"/>
                <a:gd name="T26" fmla="*/ 88 w 172"/>
                <a:gd name="T27" fmla="*/ 241 h 241"/>
                <a:gd name="T28" fmla="*/ 68 w 172"/>
                <a:gd name="T29" fmla="*/ 237 h 241"/>
                <a:gd name="T30" fmla="*/ 48 w 172"/>
                <a:gd name="T31" fmla="*/ 228 h 241"/>
                <a:gd name="T32" fmla="*/ 33 w 172"/>
                <a:gd name="T33" fmla="*/ 217 h 241"/>
                <a:gd name="T34" fmla="*/ 20 w 172"/>
                <a:gd name="T35" fmla="*/ 201 h 241"/>
                <a:gd name="T36" fmla="*/ 11 w 172"/>
                <a:gd name="T37" fmla="*/ 182 h 241"/>
                <a:gd name="T38" fmla="*/ 3 w 172"/>
                <a:gd name="T39" fmla="*/ 160 h 241"/>
                <a:gd name="T40" fmla="*/ 1 w 172"/>
                <a:gd name="T41" fmla="*/ 135 h 241"/>
                <a:gd name="T42" fmla="*/ 0 w 172"/>
                <a:gd name="T43" fmla="*/ 120 h 241"/>
                <a:gd name="T44" fmla="*/ 2 w 172"/>
                <a:gd name="T45" fmla="*/ 94 h 241"/>
                <a:gd name="T46" fmla="*/ 6 w 172"/>
                <a:gd name="T47" fmla="*/ 70 h 241"/>
                <a:gd name="T48" fmla="*/ 14 w 172"/>
                <a:gd name="T49" fmla="*/ 50 h 241"/>
                <a:gd name="T50" fmla="*/ 24 w 172"/>
                <a:gd name="T51" fmla="*/ 33 h 241"/>
                <a:gd name="T52" fmla="*/ 36 w 172"/>
                <a:gd name="T53" fmla="*/ 19 h 241"/>
                <a:gd name="T54" fmla="*/ 51 w 172"/>
                <a:gd name="T55" fmla="*/ 9 h 241"/>
                <a:gd name="T56" fmla="*/ 69 w 172"/>
                <a:gd name="T57" fmla="*/ 2 h 241"/>
                <a:gd name="T58" fmla="*/ 88 w 172"/>
                <a:gd name="T59" fmla="*/ 0 h 241"/>
                <a:gd name="T60" fmla="*/ 97 w 172"/>
                <a:gd name="T61" fmla="*/ 0 h 241"/>
                <a:gd name="T62" fmla="*/ 115 w 172"/>
                <a:gd name="T63" fmla="*/ 4 h 241"/>
                <a:gd name="T64" fmla="*/ 130 w 172"/>
                <a:gd name="T65" fmla="*/ 10 h 241"/>
                <a:gd name="T66" fmla="*/ 143 w 172"/>
                <a:gd name="T67" fmla="*/ 20 h 241"/>
                <a:gd name="T68" fmla="*/ 154 w 172"/>
                <a:gd name="T69" fmla="*/ 33 h 241"/>
                <a:gd name="T70" fmla="*/ 163 w 172"/>
                <a:gd name="T71" fmla="*/ 50 h 241"/>
                <a:gd name="T72" fmla="*/ 168 w 172"/>
                <a:gd name="T73" fmla="*/ 70 h 241"/>
                <a:gd name="T74" fmla="*/ 172 w 172"/>
                <a:gd name="T75" fmla="*/ 95 h 241"/>
                <a:gd name="T76" fmla="*/ 23 w 172"/>
                <a:gd name="T77" fmla="*/ 132 h 241"/>
                <a:gd name="T78" fmla="*/ 88 w 172"/>
                <a:gd name="T79" fmla="*/ 17 h 241"/>
                <a:gd name="T80" fmla="*/ 73 w 172"/>
                <a:gd name="T81" fmla="*/ 18 h 241"/>
                <a:gd name="T82" fmla="*/ 59 w 172"/>
                <a:gd name="T83" fmla="*/ 23 h 241"/>
                <a:gd name="T84" fmla="*/ 48 w 172"/>
                <a:gd name="T85" fmla="*/ 32 h 241"/>
                <a:gd name="T86" fmla="*/ 38 w 172"/>
                <a:gd name="T87" fmla="*/ 43 h 241"/>
                <a:gd name="T88" fmla="*/ 25 w 172"/>
                <a:gd name="T89" fmla="*/ 76 h 241"/>
                <a:gd name="T90" fmla="*/ 21 w 172"/>
                <a:gd name="T91" fmla="*/ 117 h 241"/>
                <a:gd name="T92" fmla="*/ 148 w 172"/>
                <a:gd name="T93" fmla="*/ 97 h 241"/>
                <a:gd name="T94" fmla="*/ 145 w 172"/>
                <a:gd name="T95" fmla="*/ 63 h 241"/>
                <a:gd name="T96" fmla="*/ 133 w 172"/>
                <a:gd name="T97" fmla="*/ 37 h 241"/>
                <a:gd name="T98" fmla="*/ 125 w 172"/>
                <a:gd name="T99" fmla="*/ 28 h 241"/>
                <a:gd name="T100" fmla="*/ 115 w 172"/>
                <a:gd name="T101" fmla="*/ 22 h 241"/>
                <a:gd name="T102" fmla="*/ 102 w 172"/>
                <a:gd name="T103" fmla="*/ 18 h 241"/>
                <a:gd name="T104" fmla="*/ 88 w 172"/>
                <a:gd name="T105" fmla="*/ 17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2" h="241">
                  <a:moveTo>
                    <a:pt x="23" y="132"/>
                  </a:moveTo>
                  <a:lnTo>
                    <a:pt x="23" y="132"/>
                  </a:lnTo>
                  <a:lnTo>
                    <a:pt x="24" y="151"/>
                  </a:lnTo>
                  <a:lnTo>
                    <a:pt x="29" y="169"/>
                  </a:lnTo>
                  <a:lnTo>
                    <a:pt x="36" y="185"/>
                  </a:lnTo>
                  <a:lnTo>
                    <a:pt x="39" y="192"/>
                  </a:lnTo>
                  <a:lnTo>
                    <a:pt x="43" y="199"/>
                  </a:lnTo>
                  <a:lnTo>
                    <a:pt x="48" y="204"/>
                  </a:lnTo>
                  <a:lnTo>
                    <a:pt x="55" y="209"/>
                  </a:lnTo>
                  <a:lnTo>
                    <a:pt x="61" y="213"/>
                  </a:lnTo>
                  <a:lnTo>
                    <a:pt x="68" y="217"/>
                  </a:lnTo>
                  <a:lnTo>
                    <a:pt x="75" y="219"/>
                  </a:lnTo>
                  <a:lnTo>
                    <a:pt x="83" y="222"/>
                  </a:lnTo>
                  <a:lnTo>
                    <a:pt x="91" y="223"/>
                  </a:lnTo>
                  <a:lnTo>
                    <a:pt x="100" y="223"/>
                  </a:lnTo>
                  <a:lnTo>
                    <a:pt x="100" y="223"/>
                  </a:lnTo>
                  <a:lnTo>
                    <a:pt x="116" y="222"/>
                  </a:lnTo>
                  <a:lnTo>
                    <a:pt x="132" y="219"/>
                  </a:lnTo>
                  <a:lnTo>
                    <a:pt x="145" y="214"/>
                  </a:lnTo>
                  <a:lnTo>
                    <a:pt x="156" y="209"/>
                  </a:lnTo>
                  <a:lnTo>
                    <a:pt x="163" y="226"/>
                  </a:lnTo>
                  <a:lnTo>
                    <a:pt x="163" y="226"/>
                  </a:lnTo>
                  <a:lnTo>
                    <a:pt x="151" y="231"/>
                  </a:lnTo>
                  <a:lnTo>
                    <a:pt x="136" y="236"/>
                  </a:lnTo>
                  <a:lnTo>
                    <a:pt x="118" y="240"/>
                  </a:lnTo>
                  <a:lnTo>
                    <a:pt x="100" y="241"/>
                  </a:lnTo>
                  <a:lnTo>
                    <a:pt x="100" y="241"/>
                  </a:lnTo>
                  <a:lnTo>
                    <a:pt x="88" y="241"/>
                  </a:lnTo>
                  <a:lnTo>
                    <a:pt x="78" y="239"/>
                  </a:lnTo>
                  <a:lnTo>
                    <a:pt x="68" y="237"/>
                  </a:lnTo>
                  <a:lnTo>
                    <a:pt x="57" y="233"/>
                  </a:lnTo>
                  <a:lnTo>
                    <a:pt x="48" y="228"/>
                  </a:lnTo>
                  <a:lnTo>
                    <a:pt x="41" y="223"/>
                  </a:lnTo>
                  <a:lnTo>
                    <a:pt x="33" y="217"/>
                  </a:lnTo>
                  <a:lnTo>
                    <a:pt x="27" y="210"/>
                  </a:lnTo>
                  <a:lnTo>
                    <a:pt x="20" y="201"/>
                  </a:lnTo>
                  <a:lnTo>
                    <a:pt x="15" y="192"/>
                  </a:lnTo>
                  <a:lnTo>
                    <a:pt x="11" y="182"/>
                  </a:lnTo>
                  <a:lnTo>
                    <a:pt x="7" y="172"/>
                  </a:lnTo>
                  <a:lnTo>
                    <a:pt x="3" y="160"/>
                  </a:lnTo>
                  <a:lnTo>
                    <a:pt x="2" y="147"/>
                  </a:lnTo>
                  <a:lnTo>
                    <a:pt x="1" y="135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" y="106"/>
                  </a:lnTo>
                  <a:lnTo>
                    <a:pt x="2" y="94"/>
                  </a:lnTo>
                  <a:lnTo>
                    <a:pt x="3" y="82"/>
                  </a:lnTo>
                  <a:lnTo>
                    <a:pt x="6" y="70"/>
                  </a:lnTo>
                  <a:lnTo>
                    <a:pt x="10" y="60"/>
                  </a:lnTo>
                  <a:lnTo>
                    <a:pt x="14" y="50"/>
                  </a:lnTo>
                  <a:lnTo>
                    <a:pt x="18" y="41"/>
                  </a:lnTo>
                  <a:lnTo>
                    <a:pt x="24" y="33"/>
                  </a:lnTo>
                  <a:lnTo>
                    <a:pt x="29" y="26"/>
                  </a:lnTo>
                  <a:lnTo>
                    <a:pt x="36" y="19"/>
                  </a:lnTo>
                  <a:lnTo>
                    <a:pt x="43" y="13"/>
                  </a:lnTo>
                  <a:lnTo>
                    <a:pt x="51" y="9"/>
                  </a:lnTo>
                  <a:lnTo>
                    <a:pt x="60" y="5"/>
                  </a:lnTo>
                  <a:lnTo>
                    <a:pt x="69" y="2"/>
                  </a:lnTo>
                  <a:lnTo>
                    <a:pt x="78" y="1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97" y="0"/>
                  </a:lnTo>
                  <a:lnTo>
                    <a:pt x="106" y="1"/>
                  </a:lnTo>
                  <a:lnTo>
                    <a:pt x="115" y="4"/>
                  </a:lnTo>
                  <a:lnTo>
                    <a:pt x="123" y="6"/>
                  </a:lnTo>
                  <a:lnTo>
                    <a:pt x="130" y="10"/>
                  </a:lnTo>
                  <a:lnTo>
                    <a:pt x="137" y="14"/>
                  </a:lnTo>
                  <a:lnTo>
                    <a:pt x="143" y="20"/>
                  </a:lnTo>
                  <a:lnTo>
                    <a:pt x="148" y="26"/>
                  </a:lnTo>
                  <a:lnTo>
                    <a:pt x="154" y="33"/>
                  </a:lnTo>
                  <a:lnTo>
                    <a:pt x="159" y="41"/>
                  </a:lnTo>
                  <a:lnTo>
                    <a:pt x="163" y="50"/>
                  </a:lnTo>
                  <a:lnTo>
                    <a:pt x="165" y="60"/>
                  </a:lnTo>
                  <a:lnTo>
                    <a:pt x="168" y="70"/>
                  </a:lnTo>
                  <a:lnTo>
                    <a:pt x="170" y="82"/>
                  </a:lnTo>
                  <a:lnTo>
                    <a:pt x="172" y="95"/>
                  </a:lnTo>
                  <a:lnTo>
                    <a:pt x="172" y="109"/>
                  </a:lnTo>
                  <a:lnTo>
                    <a:pt x="23" y="132"/>
                  </a:lnTo>
                  <a:close/>
                  <a:moveTo>
                    <a:pt x="88" y="17"/>
                  </a:moveTo>
                  <a:lnTo>
                    <a:pt x="88" y="17"/>
                  </a:lnTo>
                  <a:lnTo>
                    <a:pt x="80" y="17"/>
                  </a:lnTo>
                  <a:lnTo>
                    <a:pt x="73" y="18"/>
                  </a:lnTo>
                  <a:lnTo>
                    <a:pt x="65" y="20"/>
                  </a:lnTo>
                  <a:lnTo>
                    <a:pt x="59" y="23"/>
                  </a:lnTo>
                  <a:lnTo>
                    <a:pt x="53" y="27"/>
                  </a:lnTo>
                  <a:lnTo>
                    <a:pt x="48" y="32"/>
                  </a:lnTo>
                  <a:lnTo>
                    <a:pt x="43" y="37"/>
                  </a:lnTo>
                  <a:lnTo>
                    <a:pt x="38" y="43"/>
                  </a:lnTo>
                  <a:lnTo>
                    <a:pt x="32" y="59"/>
                  </a:lnTo>
                  <a:lnTo>
                    <a:pt x="25" y="76"/>
                  </a:lnTo>
                  <a:lnTo>
                    <a:pt x="23" y="95"/>
                  </a:lnTo>
                  <a:lnTo>
                    <a:pt x="21" y="117"/>
                  </a:lnTo>
                  <a:lnTo>
                    <a:pt x="148" y="97"/>
                  </a:lnTo>
                  <a:lnTo>
                    <a:pt x="148" y="97"/>
                  </a:lnTo>
                  <a:lnTo>
                    <a:pt x="147" y="79"/>
                  </a:lnTo>
                  <a:lnTo>
                    <a:pt x="145" y="63"/>
                  </a:lnTo>
                  <a:lnTo>
                    <a:pt x="139" y="49"/>
                  </a:lnTo>
                  <a:lnTo>
                    <a:pt x="133" y="37"/>
                  </a:lnTo>
                  <a:lnTo>
                    <a:pt x="129" y="32"/>
                  </a:lnTo>
                  <a:lnTo>
                    <a:pt x="125" y="28"/>
                  </a:lnTo>
                  <a:lnTo>
                    <a:pt x="120" y="24"/>
                  </a:lnTo>
                  <a:lnTo>
                    <a:pt x="115" y="22"/>
                  </a:lnTo>
                  <a:lnTo>
                    <a:pt x="109" y="19"/>
                  </a:lnTo>
                  <a:lnTo>
                    <a:pt x="102" y="18"/>
                  </a:lnTo>
                  <a:lnTo>
                    <a:pt x="88" y="17"/>
                  </a:lnTo>
                  <a:lnTo>
                    <a:pt x="88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799E0A9C-BBF6-45B6-B796-3076E4FD0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8" y="1767"/>
              <a:ext cx="154" cy="237"/>
            </a:xfrm>
            <a:custGeom>
              <a:avLst/>
              <a:gdLst>
                <a:gd name="T0" fmla="*/ 131 w 154"/>
                <a:gd name="T1" fmla="*/ 237 h 237"/>
                <a:gd name="T2" fmla="*/ 131 w 154"/>
                <a:gd name="T3" fmla="*/ 74 h 237"/>
                <a:gd name="T4" fmla="*/ 131 w 154"/>
                <a:gd name="T5" fmla="*/ 74 h 237"/>
                <a:gd name="T6" fmla="*/ 130 w 154"/>
                <a:gd name="T7" fmla="*/ 60 h 237"/>
                <a:gd name="T8" fmla="*/ 127 w 154"/>
                <a:gd name="T9" fmla="*/ 49 h 237"/>
                <a:gd name="T10" fmla="*/ 123 w 154"/>
                <a:gd name="T11" fmla="*/ 38 h 237"/>
                <a:gd name="T12" fmla="*/ 117 w 154"/>
                <a:gd name="T13" fmla="*/ 31 h 237"/>
                <a:gd name="T14" fmla="*/ 109 w 154"/>
                <a:gd name="T15" fmla="*/ 24 h 237"/>
                <a:gd name="T16" fmla="*/ 99 w 154"/>
                <a:gd name="T17" fmla="*/ 19 h 237"/>
                <a:gd name="T18" fmla="*/ 86 w 154"/>
                <a:gd name="T19" fmla="*/ 17 h 237"/>
                <a:gd name="T20" fmla="*/ 72 w 154"/>
                <a:gd name="T21" fmla="*/ 15 h 237"/>
                <a:gd name="T22" fmla="*/ 72 w 154"/>
                <a:gd name="T23" fmla="*/ 15 h 237"/>
                <a:gd name="T24" fmla="*/ 58 w 154"/>
                <a:gd name="T25" fmla="*/ 17 h 237"/>
                <a:gd name="T26" fmla="*/ 46 w 154"/>
                <a:gd name="T27" fmla="*/ 18 h 237"/>
                <a:gd name="T28" fmla="*/ 35 w 154"/>
                <a:gd name="T29" fmla="*/ 20 h 237"/>
                <a:gd name="T30" fmla="*/ 23 w 154"/>
                <a:gd name="T31" fmla="*/ 24 h 237"/>
                <a:gd name="T32" fmla="*/ 23 w 154"/>
                <a:gd name="T33" fmla="*/ 237 h 237"/>
                <a:gd name="T34" fmla="*/ 0 w 154"/>
                <a:gd name="T35" fmla="*/ 237 h 237"/>
                <a:gd name="T36" fmla="*/ 0 w 154"/>
                <a:gd name="T37" fmla="*/ 17 h 237"/>
                <a:gd name="T38" fmla="*/ 0 w 154"/>
                <a:gd name="T39" fmla="*/ 17 h 237"/>
                <a:gd name="T40" fmla="*/ 15 w 154"/>
                <a:gd name="T41" fmla="*/ 10 h 237"/>
                <a:gd name="T42" fmla="*/ 33 w 154"/>
                <a:gd name="T43" fmla="*/ 5 h 237"/>
                <a:gd name="T44" fmla="*/ 53 w 154"/>
                <a:gd name="T45" fmla="*/ 1 h 237"/>
                <a:gd name="T46" fmla="*/ 72 w 154"/>
                <a:gd name="T47" fmla="*/ 0 h 237"/>
                <a:gd name="T48" fmla="*/ 72 w 154"/>
                <a:gd name="T49" fmla="*/ 0 h 237"/>
                <a:gd name="T50" fmla="*/ 91 w 154"/>
                <a:gd name="T51" fmla="*/ 1 h 237"/>
                <a:gd name="T52" fmla="*/ 109 w 154"/>
                <a:gd name="T53" fmla="*/ 5 h 237"/>
                <a:gd name="T54" fmla="*/ 115 w 154"/>
                <a:gd name="T55" fmla="*/ 8 h 237"/>
                <a:gd name="T56" fmla="*/ 123 w 154"/>
                <a:gd name="T57" fmla="*/ 11 h 237"/>
                <a:gd name="T58" fmla="*/ 128 w 154"/>
                <a:gd name="T59" fmla="*/ 15 h 237"/>
                <a:gd name="T60" fmla="*/ 135 w 154"/>
                <a:gd name="T61" fmla="*/ 19 h 237"/>
                <a:gd name="T62" fmla="*/ 139 w 154"/>
                <a:gd name="T63" fmla="*/ 24 h 237"/>
                <a:gd name="T64" fmla="*/ 142 w 154"/>
                <a:gd name="T65" fmla="*/ 29 h 237"/>
                <a:gd name="T66" fmla="*/ 146 w 154"/>
                <a:gd name="T67" fmla="*/ 36 h 237"/>
                <a:gd name="T68" fmla="*/ 149 w 154"/>
                <a:gd name="T69" fmla="*/ 42 h 237"/>
                <a:gd name="T70" fmla="*/ 153 w 154"/>
                <a:gd name="T71" fmla="*/ 58 h 237"/>
                <a:gd name="T72" fmla="*/ 154 w 154"/>
                <a:gd name="T73" fmla="*/ 74 h 237"/>
                <a:gd name="T74" fmla="*/ 154 w 154"/>
                <a:gd name="T75" fmla="*/ 237 h 237"/>
                <a:gd name="T76" fmla="*/ 131 w 154"/>
                <a:gd name="T7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4" h="237">
                  <a:moveTo>
                    <a:pt x="131" y="237"/>
                  </a:moveTo>
                  <a:lnTo>
                    <a:pt x="131" y="74"/>
                  </a:lnTo>
                  <a:lnTo>
                    <a:pt x="131" y="74"/>
                  </a:lnTo>
                  <a:lnTo>
                    <a:pt x="130" y="60"/>
                  </a:lnTo>
                  <a:lnTo>
                    <a:pt x="127" y="49"/>
                  </a:lnTo>
                  <a:lnTo>
                    <a:pt x="123" y="38"/>
                  </a:lnTo>
                  <a:lnTo>
                    <a:pt x="117" y="31"/>
                  </a:lnTo>
                  <a:lnTo>
                    <a:pt x="109" y="24"/>
                  </a:lnTo>
                  <a:lnTo>
                    <a:pt x="99" y="19"/>
                  </a:lnTo>
                  <a:lnTo>
                    <a:pt x="86" y="17"/>
                  </a:lnTo>
                  <a:lnTo>
                    <a:pt x="72" y="15"/>
                  </a:lnTo>
                  <a:lnTo>
                    <a:pt x="72" y="15"/>
                  </a:lnTo>
                  <a:lnTo>
                    <a:pt x="58" y="17"/>
                  </a:lnTo>
                  <a:lnTo>
                    <a:pt x="46" y="18"/>
                  </a:lnTo>
                  <a:lnTo>
                    <a:pt x="35" y="20"/>
                  </a:lnTo>
                  <a:lnTo>
                    <a:pt x="23" y="24"/>
                  </a:lnTo>
                  <a:lnTo>
                    <a:pt x="23" y="237"/>
                  </a:lnTo>
                  <a:lnTo>
                    <a:pt x="0" y="23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5" y="10"/>
                  </a:lnTo>
                  <a:lnTo>
                    <a:pt x="33" y="5"/>
                  </a:lnTo>
                  <a:lnTo>
                    <a:pt x="53" y="1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91" y="1"/>
                  </a:lnTo>
                  <a:lnTo>
                    <a:pt x="109" y="5"/>
                  </a:lnTo>
                  <a:lnTo>
                    <a:pt x="115" y="8"/>
                  </a:lnTo>
                  <a:lnTo>
                    <a:pt x="123" y="11"/>
                  </a:lnTo>
                  <a:lnTo>
                    <a:pt x="128" y="15"/>
                  </a:lnTo>
                  <a:lnTo>
                    <a:pt x="135" y="19"/>
                  </a:lnTo>
                  <a:lnTo>
                    <a:pt x="139" y="24"/>
                  </a:lnTo>
                  <a:lnTo>
                    <a:pt x="142" y="29"/>
                  </a:lnTo>
                  <a:lnTo>
                    <a:pt x="146" y="36"/>
                  </a:lnTo>
                  <a:lnTo>
                    <a:pt x="149" y="42"/>
                  </a:lnTo>
                  <a:lnTo>
                    <a:pt x="153" y="58"/>
                  </a:lnTo>
                  <a:lnTo>
                    <a:pt x="154" y="74"/>
                  </a:lnTo>
                  <a:lnTo>
                    <a:pt x="154" y="237"/>
                  </a:lnTo>
                  <a:lnTo>
                    <a:pt x="131" y="2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99E73C47-9F8F-48C2-93DA-26D5D3816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9" y="1772"/>
              <a:ext cx="149" cy="236"/>
            </a:xfrm>
            <a:custGeom>
              <a:avLst/>
              <a:gdLst>
                <a:gd name="T0" fmla="*/ 77 w 149"/>
                <a:gd name="T1" fmla="*/ 236 h 236"/>
                <a:gd name="T2" fmla="*/ 77 w 149"/>
                <a:gd name="T3" fmla="*/ 236 h 236"/>
                <a:gd name="T4" fmla="*/ 59 w 149"/>
                <a:gd name="T5" fmla="*/ 235 h 236"/>
                <a:gd name="T6" fmla="*/ 44 w 149"/>
                <a:gd name="T7" fmla="*/ 232 h 236"/>
                <a:gd name="T8" fmla="*/ 31 w 149"/>
                <a:gd name="T9" fmla="*/ 226 h 236"/>
                <a:gd name="T10" fmla="*/ 25 w 149"/>
                <a:gd name="T11" fmla="*/ 222 h 236"/>
                <a:gd name="T12" fmla="*/ 20 w 149"/>
                <a:gd name="T13" fmla="*/ 218 h 236"/>
                <a:gd name="T14" fmla="*/ 16 w 149"/>
                <a:gd name="T15" fmla="*/ 213 h 236"/>
                <a:gd name="T16" fmla="*/ 12 w 149"/>
                <a:gd name="T17" fmla="*/ 208 h 236"/>
                <a:gd name="T18" fmla="*/ 8 w 149"/>
                <a:gd name="T19" fmla="*/ 203 h 236"/>
                <a:gd name="T20" fmla="*/ 5 w 149"/>
                <a:gd name="T21" fmla="*/ 195 h 236"/>
                <a:gd name="T22" fmla="*/ 2 w 149"/>
                <a:gd name="T23" fmla="*/ 181 h 236"/>
                <a:gd name="T24" fmla="*/ 0 w 149"/>
                <a:gd name="T25" fmla="*/ 163 h 236"/>
                <a:gd name="T26" fmla="*/ 0 w 149"/>
                <a:gd name="T27" fmla="*/ 0 h 236"/>
                <a:gd name="T28" fmla="*/ 23 w 149"/>
                <a:gd name="T29" fmla="*/ 0 h 236"/>
                <a:gd name="T30" fmla="*/ 23 w 149"/>
                <a:gd name="T31" fmla="*/ 163 h 236"/>
                <a:gd name="T32" fmla="*/ 23 w 149"/>
                <a:gd name="T33" fmla="*/ 163 h 236"/>
                <a:gd name="T34" fmla="*/ 25 w 149"/>
                <a:gd name="T35" fmla="*/ 176 h 236"/>
                <a:gd name="T36" fmla="*/ 27 w 149"/>
                <a:gd name="T37" fmla="*/ 187 h 236"/>
                <a:gd name="T38" fmla="*/ 31 w 149"/>
                <a:gd name="T39" fmla="*/ 198 h 236"/>
                <a:gd name="T40" fmla="*/ 36 w 149"/>
                <a:gd name="T41" fmla="*/ 205 h 236"/>
                <a:gd name="T42" fmla="*/ 44 w 149"/>
                <a:gd name="T43" fmla="*/ 212 h 236"/>
                <a:gd name="T44" fmla="*/ 53 w 149"/>
                <a:gd name="T45" fmla="*/ 216 h 236"/>
                <a:gd name="T46" fmla="*/ 64 w 149"/>
                <a:gd name="T47" fmla="*/ 219 h 236"/>
                <a:gd name="T48" fmla="*/ 77 w 149"/>
                <a:gd name="T49" fmla="*/ 219 h 236"/>
                <a:gd name="T50" fmla="*/ 77 w 149"/>
                <a:gd name="T51" fmla="*/ 219 h 236"/>
                <a:gd name="T52" fmla="*/ 90 w 149"/>
                <a:gd name="T53" fmla="*/ 219 h 236"/>
                <a:gd name="T54" fmla="*/ 104 w 149"/>
                <a:gd name="T55" fmla="*/ 217 h 236"/>
                <a:gd name="T56" fmla="*/ 116 w 149"/>
                <a:gd name="T57" fmla="*/ 214 h 236"/>
                <a:gd name="T58" fmla="*/ 126 w 149"/>
                <a:gd name="T59" fmla="*/ 210 h 236"/>
                <a:gd name="T60" fmla="*/ 126 w 149"/>
                <a:gd name="T61" fmla="*/ 0 h 236"/>
                <a:gd name="T62" fmla="*/ 149 w 149"/>
                <a:gd name="T63" fmla="*/ 0 h 236"/>
                <a:gd name="T64" fmla="*/ 149 w 149"/>
                <a:gd name="T65" fmla="*/ 219 h 236"/>
                <a:gd name="T66" fmla="*/ 149 w 149"/>
                <a:gd name="T67" fmla="*/ 219 h 236"/>
                <a:gd name="T68" fmla="*/ 135 w 149"/>
                <a:gd name="T69" fmla="*/ 226 h 236"/>
                <a:gd name="T70" fmla="*/ 118 w 149"/>
                <a:gd name="T71" fmla="*/ 231 h 236"/>
                <a:gd name="T72" fmla="*/ 98 w 149"/>
                <a:gd name="T73" fmla="*/ 235 h 236"/>
                <a:gd name="T74" fmla="*/ 77 w 149"/>
                <a:gd name="T75" fmla="*/ 236 h 236"/>
                <a:gd name="T76" fmla="*/ 77 w 149"/>
                <a:gd name="T7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9" h="236">
                  <a:moveTo>
                    <a:pt x="77" y="236"/>
                  </a:moveTo>
                  <a:lnTo>
                    <a:pt x="77" y="236"/>
                  </a:lnTo>
                  <a:lnTo>
                    <a:pt x="59" y="235"/>
                  </a:lnTo>
                  <a:lnTo>
                    <a:pt x="44" y="232"/>
                  </a:lnTo>
                  <a:lnTo>
                    <a:pt x="31" y="226"/>
                  </a:lnTo>
                  <a:lnTo>
                    <a:pt x="25" y="222"/>
                  </a:lnTo>
                  <a:lnTo>
                    <a:pt x="20" y="218"/>
                  </a:lnTo>
                  <a:lnTo>
                    <a:pt x="16" y="213"/>
                  </a:lnTo>
                  <a:lnTo>
                    <a:pt x="12" y="208"/>
                  </a:lnTo>
                  <a:lnTo>
                    <a:pt x="8" y="203"/>
                  </a:lnTo>
                  <a:lnTo>
                    <a:pt x="5" y="195"/>
                  </a:lnTo>
                  <a:lnTo>
                    <a:pt x="2" y="181"/>
                  </a:lnTo>
                  <a:lnTo>
                    <a:pt x="0" y="163"/>
                  </a:lnTo>
                  <a:lnTo>
                    <a:pt x="0" y="0"/>
                  </a:lnTo>
                  <a:lnTo>
                    <a:pt x="23" y="0"/>
                  </a:lnTo>
                  <a:lnTo>
                    <a:pt x="23" y="163"/>
                  </a:lnTo>
                  <a:lnTo>
                    <a:pt x="23" y="163"/>
                  </a:lnTo>
                  <a:lnTo>
                    <a:pt x="25" y="176"/>
                  </a:lnTo>
                  <a:lnTo>
                    <a:pt x="27" y="187"/>
                  </a:lnTo>
                  <a:lnTo>
                    <a:pt x="31" y="198"/>
                  </a:lnTo>
                  <a:lnTo>
                    <a:pt x="36" y="205"/>
                  </a:lnTo>
                  <a:lnTo>
                    <a:pt x="44" y="212"/>
                  </a:lnTo>
                  <a:lnTo>
                    <a:pt x="53" y="216"/>
                  </a:lnTo>
                  <a:lnTo>
                    <a:pt x="64" y="219"/>
                  </a:lnTo>
                  <a:lnTo>
                    <a:pt x="77" y="219"/>
                  </a:lnTo>
                  <a:lnTo>
                    <a:pt x="77" y="219"/>
                  </a:lnTo>
                  <a:lnTo>
                    <a:pt x="90" y="219"/>
                  </a:lnTo>
                  <a:lnTo>
                    <a:pt x="104" y="217"/>
                  </a:lnTo>
                  <a:lnTo>
                    <a:pt x="116" y="214"/>
                  </a:lnTo>
                  <a:lnTo>
                    <a:pt x="126" y="210"/>
                  </a:lnTo>
                  <a:lnTo>
                    <a:pt x="126" y="0"/>
                  </a:lnTo>
                  <a:lnTo>
                    <a:pt x="149" y="0"/>
                  </a:lnTo>
                  <a:lnTo>
                    <a:pt x="149" y="219"/>
                  </a:lnTo>
                  <a:lnTo>
                    <a:pt x="149" y="219"/>
                  </a:lnTo>
                  <a:lnTo>
                    <a:pt x="135" y="226"/>
                  </a:lnTo>
                  <a:lnTo>
                    <a:pt x="118" y="231"/>
                  </a:lnTo>
                  <a:lnTo>
                    <a:pt x="98" y="235"/>
                  </a:lnTo>
                  <a:lnTo>
                    <a:pt x="77" y="236"/>
                  </a:lnTo>
                  <a:lnTo>
                    <a:pt x="77" y="2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8D8EF870-B78A-4DF1-BC60-569CED99C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5" y="1767"/>
              <a:ext cx="154" cy="237"/>
            </a:xfrm>
            <a:custGeom>
              <a:avLst/>
              <a:gdLst>
                <a:gd name="T0" fmla="*/ 131 w 154"/>
                <a:gd name="T1" fmla="*/ 237 h 237"/>
                <a:gd name="T2" fmla="*/ 131 w 154"/>
                <a:gd name="T3" fmla="*/ 74 h 237"/>
                <a:gd name="T4" fmla="*/ 131 w 154"/>
                <a:gd name="T5" fmla="*/ 74 h 237"/>
                <a:gd name="T6" fmla="*/ 129 w 154"/>
                <a:gd name="T7" fmla="*/ 60 h 237"/>
                <a:gd name="T8" fmla="*/ 127 w 154"/>
                <a:gd name="T9" fmla="*/ 49 h 237"/>
                <a:gd name="T10" fmla="*/ 123 w 154"/>
                <a:gd name="T11" fmla="*/ 38 h 237"/>
                <a:gd name="T12" fmla="*/ 117 w 154"/>
                <a:gd name="T13" fmla="*/ 31 h 237"/>
                <a:gd name="T14" fmla="*/ 109 w 154"/>
                <a:gd name="T15" fmla="*/ 24 h 237"/>
                <a:gd name="T16" fmla="*/ 99 w 154"/>
                <a:gd name="T17" fmla="*/ 19 h 237"/>
                <a:gd name="T18" fmla="*/ 86 w 154"/>
                <a:gd name="T19" fmla="*/ 17 h 237"/>
                <a:gd name="T20" fmla="*/ 70 w 154"/>
                <a:gd name="T21" fmla="*/ 15 h 237"/>
                <a:gd name="T22" fmla="*/ 70 w 154"/>
                <a:gd name="T23" fmla="*/ 15 h 237"/>
                <a:gd name="T24" fmla="*/ 58 w 154"/>
                <a:gd name="T25" fmla="*/ 17 h 237"/>
                <a:gd name="T26" fmla="*/ 45 w 154"/>
                <a:gd name="T27" fmla="*/ 18 h 237"/>
                <a:gd name="T28" fmla="*/ 33 w 154"/>
                <a:gd name="T29" fmla="*/ 20 h 237"/>
                <a:gd name="T30" fmla="*/ 23 w 154"/>
                <a:gd name="T31" fmla="*/ 24 h 237"/>
                <a:gd name="T32" fmla="*/ 23 w 154"/>
                <a:gd name="T33" fmla="*/ 237 h 237"/>
                <a:gd name="T34" fmla="*/ 0 w 154"/>
                <a:gd name="T35" fmla="*/ 237 h 237"/>
                <a:gd name="T36" fmla="*/ 0 w 154"/>
                <a:gd name="T37" fmla="*/ 17 h 237"/>
                <a:gd name="T38" fmla="*/ 0 w 154"/>
                <a:gd name="T39" fmla="*/ 17 h 237"/>
                <a:gd name="T40" fmla="*/ 15 w 154"/>
                <a:gd name="T41" fmla="*/ 10 h 237"/>
                <a:gd name="T42" fmla="*/ 33 w 154"/>
                <a:gd name="T43" fmla="*/ 5 h 237"/>
                <a:gd name="T44" fmla="*/ 51 w 154"/>
                <a:gd name="T45" fmla="*/ 1 h 237"/>
                <a:gd name="T46" fmla="*/ 70 w 154"/>
                <a:gd name="T47" fmla="*/ 0 h 237"/>
                <a:gd name="T48" fmla="*/ 70 w 154"/>
                <a:gd name="T49" fmla="*/ 0 h 237"/>
                <a:gd name="T50" fmla="*/ 91 w 154"/>
                <a:gd name="T51" fmla="*/ 1 h 237"/>
                <a:gd name="T52" fmla="*/ 108 w 154"/>
                <a:gd name="T53" fmla="*/ 5 h 237"/>
                <a:gd name="T54" fmla="*/ 115 w 154"/>
                <a:gd name="T55" fmla="*/ 8 h 237"/>
                <a:gd name="T56" fmla="*/ 122 w 154"/>
                <a:gd name="T57" fmla="*/ 11 h 237"/>
                <a:gd name="T58" fmla="*/ 128 w 154"/>
                <a:gd name="T59" fmla="*/ 15 h 237"/>
                <a:gd name="T60" fmla="*/ 133 w 154"/>
                <a:gd name="T61" fmla="*/ 19 h 237"/>
                <a:gd name="T62" fmla="*/ 138 w 154"/>
                <a:gd name="T63" fmla="*/ 24 h 237"/>
                <a:gd name="T64" fmla="*/ 142 w 154"/>
                <a:gd name="T65" fmla="*/ 29 h 237"/>
                <a:gd name="T66" fmla="*/ 146 w 154"/>
                <a:gd name="T67" fmla="*/ 36 h 237"/>
                <a:gd name="T68" fmla="*/ 149 w 154"/>
                <a:gd name="T69" fmla="*/ 42 h 237"/>
                <a:gd name="T70" fmla="*/ 153 w 154"/>
                <a:gd name="T71" fmla="*/ 58 h 237"/>
                <a:gd name="T72" fmla="*/ 154 w 154"/>
                <a:gd name="T73" fmla="*/ 74 h 237"/>
                <a:gd name="T74" fmla="*/ 154 w 154"/>
                <a:gd name="T75" fmla="*/ 237 h 237"/>
                <a:gd name="T76" fmla="*/ 131 w 154"/>
                <a:gd name="T7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4" h="237">
                  <a:moveTo>
                    <a:pt x="131" y="237"/>
                  </a:moveTo>
                  <a:lnTo>
                    <a:pt x="131" y="74"/>
                  </a:lnTo>
                  <a:lnTo>
                    <a:pt x="131" y="74"/>
                  </a:lnTo>
                  <a:lnTo>
                    <a:pt x="129" y="60"/>
                  </a:lnTo>
                  <a:lnTo>
                    <a:pt x="127" y="49"/>
                  </a:lnTo>
                  <a:lnTo>
                    <a:pt x="123" y="38"/>
                  </a:lnTo>
                  <a:lnTo>
                    <a:pt x="117" y="31"/>
                  </a:lnTo>
                  <a:lnTo>
                    <a:pt x="109" y="24"/>
                  </a:lnTo>
                  <a:lnTo>
                    <a:pt x="99" y="19"/>
                  </a:lnTo>
                  <a:lnTo>
                    <a:pt x="86" y="17"/>
                  </a:lnTo>
                  <a:lnTo>
                    <a:pt x="70" y="15"/>
                  </a:lnTo>
                  <a:lnTo>
                    <a:pt x="70" y="15"/>
                  </a:lnTo>
                  <a:lnTo>
                    <a:pt x="58" y="17"/>
                  </a:lnTo>
                  <a:lnTo>
                    <a:pt x="45" y="18"/>
                  </a:lnTo>
                  <a:lnTo>
                    <a:pt x="33" y="20"/>
                  </a:lnTo>
                  <a:lnTo>
                    <a:pt x="23" y="24"/>
                  </a:lnTo>
                  <a:lnTo>
                    <a:pt x="23" y="237"/>
                  </a:lnTo>
                  <a:lnTo>
                    <a:pt x="0" y="23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5" y="10"/>
                  </a:lnTo>
                  <a:lnTo>
                    <a:pt x="33" y="5"/>
                  </a:lnTo>
                  <a:lnTo>
                    <a:pt x="51" y="1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91" y="1"/>
                  </a:lnTo>
                  <a:lnTo>
                    <a:pt x="108" y="5"/>
                  </a:lnTo>
                  <a:lnTo>
                    <a:pt x="115" y="8"/>
                  </a:lnTo>
                  <a:lnTo>
                    <a:pt x="122" y="11"/>
                  </a:lnTo>
                  <a:lnTo>
                    <a:pt x="128" y="15"/>
                  </a:lnTo>
                  <a:lnTo>
                    <a:pt x="133" y="19"/>
                  </a:lnTo>
                  <a:lnTo>
                    <a:pt x="138" y="24"/>
                  </a:lnTo>
                  <a:lnTo>
                    <a:pt x="142" y="29"/>
                  </a:lnTo>
                  <a:lnTo>
                    <a:pt x="146" y="36"/>
                  </a:lnTo>
                  <a:lnTo>
                    <a:pt x="149" y="42"/>
                  </a:lnTo>
                  <a:lnTo>
                    <a:pt x="153" y="58"/>
                  </a:lnTo>
                  <a:lnTo>
                    <a:pt x="154" y="74"/>
                  </a:lnTo>
                  <a:lnTo>
                    <a:pt x="154" y="237"/>
                  </a:lnTo>
                  <a:lnTo>
                    <a:pt x="131" y="2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49" name="Freeform 49">
              <a:extLst>
                <a:ext uri="{FF2B5EF4-FFF2-40B4-BE49-F238E27FC236}">
                  <a16:creationId xmlns:a16="http://schemas.microsoft.com/office/drawing/2014/main" id="{79E06FB8-9E49-4F1C-9AA7-0F133B9410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55" y="1665"/>
              <a:ext cx="162" cy="343"/>
            </a:xfrm>
            <a:custGeom>
              <a:avLst/>
              <a:gdLst>
                <a:gd name="T0" fmla="*/ 97 w 162"/>
                <a:gd name="T1" fmla="*/ 343 h 343"/>
                <a:gd name="T2" fmla="*/ 73 w 162"/>
                <a:gd name="T3" fmla="*/ 341 h 343"/>
                <a:gd name="T4" fmla="*/ 54 w 162"/>
                <a:gd name="T5" fmla="*/ 334 h 343"/>
                <a:gd name="T6" fmla="*/ 38 w 162"/>
                <a:gd name="T7" fmla="*/ 324 h 343"/>
                <a:gd name="T8" fmla="*/ 25 w 162"/>
                <a:gd name="T9" fmla="*/ 310 h 343"/>
                <a:gd name="T10" fmla="*/ 14 w 162"/>
                <a:gd name="T11" fmla="*/ 293 h 343"/>
                <a:gd name="T12" fmla="*/ 7 w 162"/>
                <a:gd name="T13" fmla="*/ 274 h 343"/>
                <a:gd name="T14" fmla="*/ 2 w 162"/>
                <a:gd name="T15" fmla="*/ 252 h 343"/>
                <a:gd name="T16" fmla="*/ 0 w 162"/>
                <a:gd name="T17" fmla="*/ 228 h 343"/>
                <a:gd name="T18" fmla="*/ 2 w 162"/>
                <a:gd name="T19" fmla="*/ 203 h 343"/>
                <a:gd name="T20" fmla="*/ 7 w 162"/>
                <a:gd name="T21" fmla="*/ 180 h 343"/>
                <a:gd name="T22" fmla="*/ 14 w 162"/>
                <a:gd name="T23" fmla="*/ 158 h 343"/>
                <a:gd name="T24" fmla="*/ 26 w 162"/>
                <a:gd name="T25" fmla="*/ 140 h 343"/>
                <a:gd name="T26" fmla="*/ 40 w 162"/>
                <a:gd name="T27" fmla="*/ 125 h 343"/>
                <a:gd name="T28" fmla="*/ 57 w 162"/>
                <a:gd name="T29" fmla="*/ 113 h 343"/>
                <a:gd name="T30" fmla="*/ 77 w 162"/>
                <a:gd name="T31" fmla="*/ 107 h 343"/>
                <a:gd name="T32" fmla="*/ 102 w 162"/>
                <a:gd name="T33" fmla="*/ 104 h 343"/>
                <a:gd name="T34" fmla="*/ 120 w 162"/>
                <a:gd name="T35" fmla="*/ 106 h 343"/>
                <a:gd name="T36" fmla="*/ 139 w 162"/>
                <a:gd name="T37" fmla="*/ 0 h 343"/>
                <a:gd name="T38" fmla="*/ 162 w 162"/>
                <a:gd name="T39" fmla="*/ 328 h 343"/>
                <a:gd name="T40" fmla="*/ 150 w 162"/>
                <a:gd name="T41" fmla="*/ 333 h 343"/>
                <a:gd name="T42" fmla="*/ 117 w 162"/>
                <a:gd name="T43" fmla="*/ 342 h 343"/>
                <a:gd name="T44" fmla="*/ 97 w 162"/>
                <a:gd name="T45" fmla="*/ 343 h 343"/>
                <a:gd name="T46" fmla="*/ 139 w 162"/>
                <a:gd name="T47" fmla="*/ 124 h 343"/>
                <a:gd name="T48" fmla="*/ 104 w 162"/>
                <a:gd name="T49" fmla="*/ 119 h 343"/>
                <a:gd name="T50" fmla="*/ 94 w 162"/>
                <a:gd name="T51" fmla="*/ 120 h 343"/>
                <a:gd name="T52" fmla="*/ 75 w 162"/>
                <a:gd name="T53" fmla="*/ 124 h 343"/>
                <a:gd name="T54" fmla="*/ 59 w 162"/>
                <a:gd name="T55" fmla="*/ 133 h 343"/>
                <a:gd name="T56" fmla="*/ 46 w 162"/>
                <a:gd name="T57" fmla="*/ 145 h 343"/>
                <a:gd name="T58" fmla="*/ 38 w 162"/>
                <a:gd name="T59" fmla="*/ 160 h 343"/>
                <a:gd name="T60" fmla="*/ 29 w 162"/>
                <a:gd name="T61" fmla="*/ 187 h 343"/>
                <a:gd name="T62" fmla="*/ 23 w 162"/>
                <a:gd name="T63" fmla="*/ 225 h 343"/>
                <a:gd name="T64" fmla="*/ 25 w 162"/>
                <a:gd name="T65" fmla="*/ 246 h 343"/>
                <a:gd name="T66" fmla="*/ 34 w 162"/>
                <a:gd name="T67" fmla="*/ 282 h 343"/>
                <a:gd name="T68" fmla="*/ 41 w 162"/>
                <a:gd name="T69" fmla="*/ 297 h 343"/>
                <a:gd name="T70" fmla="*/ 52 w 162"/>
                <a:gd name="T71" fmla="*/ 310 h 343"/>
                <a:gd name="T72" fmla="*/ 64 w 162"/>
                <a:gd name="T73" fmla="*/ 319 h 343"/>
                <a:gd name="T74" fmla="*/ 80 w 162"/>
                <a:gd name="T75" fmla="*/ 325 h 343"/>
                <a:gd name="T76" fmla="*/ 99 w 162"/>
                <a:gd name="T77" fmla="*/ 326 h 343"/>
                <a:gd name="T78" fmla="*/ 112 w 162"/>
                <a:gd name="T79" fmla="*/ 326 h 343"/>
                <a:gd name="T80" fmla="*/ 131 w 162"/>
                <a:gd name="T81" fmla="*/ 323 h 343"/>
                <a:gd name="T82" fmla="*/ 139 w 162"/>
                <a:gd name="T83" fmla="*/ 124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2" h="343">
                  <a:moveTo>
                    <a:pt x="97" y="343"/>
                  </a:moveTo>
                  <a:lnTo>
                    <a:pt x="97" y="343"/>
                  </a:lnTo>
                  <a:lnTo>
                    <a:pt x="85" y="343"/>
                  </a:lnTo>
                  <a:lnTo>
                    <a:pt x="73" y="341"/>
                  </a:lnTo>
                  <a:lnTo>
                    <a:pt x="64" y="338"/>
                  </a:lnTo>
                  <a:lnTo>
                    <a:pt x="54" y="334"/>
                  </a:lnTo>
                  <a:lnTo>
                    <a:pt x="45" y="329"/>
                  </a:lnTo>
                  <a:lnTo>
                    <a:pt x="38" y="324"/>
                  </a:lnTo>
                  <a:lnTo>
                    <a:pt x="31" y="317"/>
                  </a:lnTo>
                  <a:lnTo>
                    <a:pt x="25" y="310"/>
                  </a:lnTo>
                  <a:lnTo>
                    <a:pt x="18" y="302"/>
                  </a:lnTo>
                  <a:lnTo>
                    <a:pt x="14" y="293"/>
                  </a:lnTo>
                  <a:lnTo>
                    <a:pt x="9" y="284"/>
                  </a:lnTo>
                  <a:lnTo>
                    <a:pt x="7" y="274"/>
                  </a:lnTo>
                  <a:lnTo>
                    <a:pt x="4" y="262"/>
                  </a:lnTo>
                  <a:lnTo>
                    <a:pt x="2" y="252"/>
                  </a:lnTo>
                  <a:lnTo>
                    <a:pt x="0" y="228"/>
                  </a:lnTo>
                  <a:lnTo>
                    <a:pt x="0" y="228"/>
                  </a:lnTo>
                  <a:lnTo>
                    <a:pt x="2" y="215"/>
                  </a:lnTo>
                  <a:lnTo>
                    <a:pt x="2" y="203"/>
                  </a:lnTo>
                  <a:lnTo>
                    <a:pt x="4" y="192"/>
                  </a:lnTo>
                  <a:lnTo>
                    <a:pt x="7" y="180"/>
                  </a:lnTo>
                  <a:lnTo>
                    <a:pt x="11" y="169"/>
                  </a:lnTo>
                  <a:lnTo>
                    <a:pt x="14" y="158"/>
                  </a:lnTo>
                  <a:lnTo>
                    <a:pt x="20" y="149"/>
                  </a:lnTo>
                  <a:lnTo>
                    <a:pt x="26" y="140"/>
                  </a:lnTo>
                  <a:lnTo>
                    <a:pt x="32" y="133"/>
                  </a:lnTo>
                  <a:lnTo>
                    <a:pt x="40" y="125"/>
                  </a:lnTo>
                  <a:lnTo>
                    <a:pt x="48" y="119"/>
                  </a:lnTo>
                  <a:lnTo>
                    <a:pt x="57" y="113"/>
                  </a:lnTo>
                  <a:lnTo>
                    <a:pt x="67" y="110"/>
                  </a:lnTo>
                  <a:lnTo>
                    <a:pt x="77" y="107"/>
                  </a:lnTo>
                  <a:lnTo>
                    <a:pt x="89" y="104"/>
                  </a:lnTo>
                  <a:lnTo>
                    <a:pt x="102" y="104"/>
                  </a:lnTo>
                  <a:lnTo>
                    <a:pt x="102" y="104"/>
                  </a:lnTo>
                  <a:lnTo>
                    <a:pt x="120" y="106"/>
                  </a:lnTo>
                  <a:lnTo>
                    <a:pt x="139" y="110"/>
                  </a:lnTo>
                  <a:lnTo>
                    <a:pt x="139" y="0"/>
                  </a:lnTo>
                  <a:lnTo>
                    <a:pt x="162" y="0"/>
                  </a:lnTo>
                  <a:lnTo>
                    <a:pt x="162" y="328"/>
                  </a:lnTo>
                  <a:lnTo>
                    <a:pt x="162" y="328"/>
                  </a:lnTo>
                  <a:lnTo>
                    <a:pt x="150" y="333"/>
                  </a:lnTo>
                  <a:lnTo>
                    <a:pt x="135" y="338"/>
                  </a:lnTo>
                  <a:lnTo>
                    <a:pt x="117" y="342"/>
                  </a:lnTo>
                  <a:lnTo>
                    <a:pt x="97" y="343"/>
                  </a:lnTo>
                  <a:lnTo>
                    <a:pt x="97" y="343"/>
                  </a:lnTo>
                  <a:close/>
                  <a:moveTo>
                    <a:pt x="139" y="124"/>
                  </a:moveTo>
                  <a:lnTo>
                    <a:pt x="139" y="124"/>
                  </a:lnTo>
                  <a:lnTo>
                    <a:pt x="122" y="120"/>
                  </a:lnTo>
                  <a:lnTo>
                    <a:pt x="104" y="119"/>
                  </a:lnTo>
                  <a:lnTo>
                    <a:pt x="104" y="119"/>
                  </a:lnTo>
                  <a:lnTo>
                    <a:pt x="94" y="120"/>
                  </a:lnTo>
                  <a:lnTo>
                    <a:pt x="84" y="121"/>
                  </a:lnTo>
                  <a:lnTo>
                    <a:pt x="75" y="124"/>
                  </a:lnTo>
                  <a:lnTo>
                    <a:pt x="66" y="128"/>
                  </a:lnTo>
                  <a:lnTo>
                    <a:pt x="59" y="133"/>
                  </a:lnTo>
                  <a:lnTo>
                    <a:pt x="52" y="139"/>
                  </a:lnTo>
                  <a:lnTo>
                    <a:pt x="46" y="145"/>
                  </a:lnTo>
                  <a:lnTo>
                    <a:pt x="41" y="152"/>
                  </a:lnTo>
                  <a:lnTo>
                    <a:pt x="38" y="160"/>
                  </a:lnTo>
                  <a:lnTo>
                    <a:pt x="34" y="169"/>
                  </a:lnTo>
                  <a:lnTo>
                    <a:pt x="29" y="187"/>
                  </a:lnTo>
                  <a:lnTo>
                    <a:pt x="25" y="205"/>
                  </a:lnTo>
                  <a:lnTo>
                    <a:pt x="23" y="225"/>
                  </a:lnTo>
                  <a:lnTo>
                    <a:pt x="23" y="225"/>
                  </a:lnTo>
                  <a:lnTo>
                    <a:pt x="25" y="246"/>
                  </a:lnTo>
                  <a:lnTo>
                    <a:pt x="29" y="265"/>
                  </a:lnTo>
                  <a:lnTo>
                    <a:pt x="34" y="282"/>
                  </a:lnTo>
                  <a:lnTo>
                    <a:pt x="36" y="289"/>
                  </a:lnTo>
                  <a:lnTo>
                    <a:pt x="41" y="297"/>
                  </a:lnTo>
                  <a:lnTo>
                    <a:pt x="45" y="303"/>
                  </a:lnTo>
                  <a:lnTo>
                    <a:pt x="52" y="310"/>
                  </a:lnTo>
                  <a:lnTo>
                    <a:pt x="58" y="315"/>
                  </a:lnTo>
                  <a:lnTo>
                    <a:pt x="64" y="319"/>
                  </a:lnTo>
                  <a:lnTo>
                    <a:pt x="72" y="323"/>
                  </a:lnTo>
                  <a:lnTo>
                    <a:pt x="80" y="325"/>
                  </a:lnTo>
                  <a:lnTo>
                    <a:pt x="89" y="326"/>
                  </a:lnTo>
                  <a:lnTo>
                    <a:pt x="99" y="326"/>
                  </a:lnTo>
                  <a:lnTo>
                    <a:pt x="99" y="326"/>
                  </a:lnTo>
                  <a:lnTo>
                    <a:pt x="112" y="326"/>
                  </a:lnTo>
                  <a:lnTo>
                    <a:pt x="122" y="325"/>
                  </a:lnTo>
                  <a:lnTo>
                    <a:pt x="131" y="323"/>
                  </a:lnTo>
                  <a:lnTo>
                    <a:pt x="139" y="319"/>
                  </a:lnTo>
                  <a:lnTo>
                    <a:pt x="139" y="1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0" name="Freeform 50">
              <a:extLst>
                <a:ext uri="{FF2B5EF4-FFF2-40B4-BE49-F238E27FC236}">
                  <a16:creationId xmlns:a16="http://schemas.microsoft.com/office/drawing/2014/main" id="{B7F070BF-F3F5-416E-8157-1E3B56B90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3" y="1772"/>
              <a:ext cx="150" cy="236"/>
            </a:xfrm>
            <a:custGeom>
              <a:avLst/>
              <a:gdLst>
                <a:gd name="T0" fmla="*/ 78 w 150"/>
                <a:gd name="T1" fmla="*/ 236 h 236"/>
                <a:gd name="T2" fmla="*/ 78 w 150"/>
                <a:gd name="T3" fmla="*/ 236 h 236"/>
                <a:gd name="T4" fmla="*/ 60 w 150"/>
                <a:gd name="T5" fmla="*/ 235 h 236"/>
                <a:gd name="T6" fmla="*/ 45 w 150"/>
                <a:gd name="T7" fmla="*/ 232 h 236"/>
                <a:gd name="T8" fmla="*/ 31 w 150"/>
                <a:gd name="T9" fmla="*/ 226 h 236"/>
                <a:gd name="T10" fmla="*/ 26 w 150"/>
                <a:gd name="T11" fmla="*/ 222 h 236"/>
                <a:gd name="T12" fmla="*/ 21 w 150"/>
                <a:gd name="T13" fmla="*/ 218 h 236"/>
                <a:gd name="T14" fmla="*/ 15 w 150"/>
                <a:gd name="T15" fmla="*/ 213 h 236"/>
                <a:gd name="T16" fmla="*/ 12 w 150"/>
                <a:gd name="T17" fmla="*/ 208 h 236"/>
                <a:gd name="T18" fmla="*/ 8 w 150"/>
                <a:gd name="T19" fmla="*/ 203 h 236"/>
                <a:gd name="T20" fmla="*/ 5 w 150"/>
                <a:gd name="T21" fmla="*/ 195 h 236"/>
                <a:gd name="T22" fmla="*/ 1 w 150"/>
                <a:gd name="T23" fmla="*/ 181 h 236"/>
                <a:gd name="T24" fmla="*/ 0 w 150"/>
                <a:gd name="T25" fmla="*/ 163 h 236"/>
                <a:gd name="T26" fmla="*/ 0 w 150"/>
                <a:gd name="T27" fmla="*/ 0 h 236"/>
                <a:gd name="T28" fmla="*/ 24 w 150"/>
                <a:gd name="T29" fmla="*/ 0 h 236"/>
                <a:gd name="T30" fmla="*/ 24 w 150"/>
                <a:gd name="T31" fmla="*/ 163 h 236"/>
                <a:gd name="T32" fmla="*/ 24 w 150"/>
                <a:gd name="T33" fmla="*/ 163 h 236"/>
                <a:gd name="T34" fmla="*/ 24 w 150"/>
                <a:gd name="T35" fmla="*/ 176 h 236"/>
                <a:gd name="T36" fmla="*/ 27 w 150"/>
                <a:gd name="T37" fmla="*/ 187 h 236"/>
                <a:gd name="T38" fmla="*/ 31 w 150"/>
                <a:gd name="T39" fmla="*/ 198 h 236"/>
                <a:gd name="T40" fmla="*/ 37 w 150"/>
                <a:gd name="T41" fmla="*/ 205 h 236"/>
                <a:gd name="T42" fmla="*/ 45 w 150"/>
                <a:gd name="T43" fmla="*/ 212 h 236"/>
                <a:gd name="T44" fmla="*/ 54 w 150"/>
                <a:gd name="T45" fmla="*/ 216 h 236"/>
                <a:gd name="T46" fmla="*/ 64 w 150"/>
                <a:gd name="T47" fmla="*/ 219 h 236"/>
                <a:gd name="T48" fmla="*/ 78 w 150"/>
                <a:gd name="T49" fmla="*/ 219 h 236"/>
                <a:gd name="T50" fmla="*/ 78 w 150"/>
                <a:gd name="T51" fmla="*/ 219 h 236"/>
                <a:gd name="T52" fmla="*/ 91 w 150"/>
                <a:gd name="T53" fmla="*/ 219 h 236"/>
                <a:gd name="T54" fmla="*/ 104 w 150"/>
                <a:gd name="T55" fmla="*/ 217 h 236"/>
                <a:gd name="T56" fmla="*/ 117 w 150"/>
                <a:gd name="T57" fmla="*/ 214 h 236"/>
                <a:gd name="T58" fmla="*/ 126 w 150"/>
                <a:gd name="T59" fmla="*/ 210 h 236"/>
                <a:gd name="T60" fmla="*/ 126 w 150"/>
                <a:gd name="T61" fmla="*/ 0 h 236"/>
                <a:gd name="T62" fmla="*/ 150 w 150"/>
                <a:gd name="T63" fmla="*/ 0 h 236"/>
                <a:gd name="T64" fmla="*/ 150 w 150"/>
                <a:gd name="T65" fmla="*/ 219 h 236"/>
                <a:gd name="T66" fmla="*/ 150 w 150"/>
                <a:gd name="T67" fmla="*/ 219 h 236"/>
                <a:gd name="T68" fmla="*/ 136 w 150"/>
                <a:gd name="T69" fmla="*/ 226 h 236"/>
                <a:gd name="T70" fmla="*/ 118 w 150"/>
                <a:gd name="T71" fmla="*/ 231 h 236"/>
                <a:gd name="T72" fmla="*/ 99 w 150"/>
                <a:gd name="T73" fmla="*/ 235 h 236"/>
                <a:gd name="T74" fmla="*/ 78 w 150"/>
                <a:gd name="T75" fmla="*/ 236 h 236"/>
                <a:gd name="T76" fmla="*/ 78 w 150"/>
                <a:gd name="T7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0" h="236">
                  <a:moveTo>
                    <a:pt x="78" y="236"/>
                  </a:moveTo>
                  <a:lnTo>
                    <a:pt x="78" y="236"/>
                  </a:lnTo>
                  <a:lnTo>
                    <a:pt x="60" y="235"/>
                  </a:lnTo>
                  <a:lnTo>
                    <a:pt x="45" y="232"/>
                  </a:lnTo>
                  <a:lnTo>
                    <a:pt x="31" y="226"/>
                  </a:lnTo>
                  <a:lnTo>
                    <a:pt x="26" y="222"/>
                  </a:lnTo>
                  <a:lnTo>
                    <a:pt x="21" y="218"/>
                  </a:lnTo>
                  <a:lnTo>
                    <a:pt x="15" y="213"/>
                  </a:lnTo>
                  <a:lnTo>
                    <a:pt x="12" y="208"/>
                  </a:lnTo>
                  <a:lnTo>
                    <a:pt x="8" y="203"/>
                  </a:lnTo>
                  <a:lnTo>
                    <a:pt x="5" y="195"/>
                  </a:lnTo>
                  <a:lnTo>
                    <a:pt x="1" y="181"/>
                  </a:lnTo>
                  <a:lnTo>
                    <a:pt x="0" y="163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163"/>
                  </a:lnTo>
                  <a:lnTo>
                    <a:pt x="24" y="163"/>
                  </a:lnTo>
                  <a:lnTo>
                    <a:pt x="24" y="176"/>
                  </a:lnTo>
                  <a:lnTo>
                    <a:pt x="27" y="187"/>
                  </a:lnTo>
                  <a:lnTo>
                    <a:pt x="31" y="198"/>
                  </a:lnTo>
                  <a:lnTo>
                    <a:pt x="37" y="205"/>
                  </a:lnTo>
                  <a:lnTo>
                    <a:pt x="45" y="212"/>
                  </a:lnTo>
                  <a:lnTo>
                    <a:pt x="54" y="216"/>
                  </a:lnTo>
                  <a:lnTo>
                    <a:pt x="64" y="219"/>
                  </a:lnTo>
                  <a:lnTo>
                    <a:pt x="78" y="219"/>
                  </a:lnTo>
                  <a:lnTo>
                    <a:pt x="78" y="219"/>
                  </a:lnTo>
                  <a:lnTo>
                    <a:pt x="91" y="219"/>
                  </a:lnTo>
                  <a:lnTo>
                    <a:pt x="104" y="217"/>
                  </a:lnTo>
                  <a:lnTo>
                    <a:pt x="117" y="214"/>
                  </a:lnTo>
                  <a:lnTo>
                    <a:pt x="126" y="210"/>
                  </a:lnTo>
                  <a:lnTo>
                    <a:pt x="126" y="0"/>
                  </a:lnTo>
                  <a:lnTo>
                    <a:pt x="150" y="0"/>
                  </a:lnTo>
                  <a:lnTo>
                    <a:pt x="150" y="219"/>
                  </a:lnTo>
                  <a:lnTo>
                    <a:pt x="150" y="219"/>
                  </a:lnTo>
                  <a:lnTo>
                    <a:pt x="136" y="226"/>
                  </a:lnTo>
                  <a:lnTo>
                    <a:pt x="118" y="231"/>
                  </a:lnTo>
                  <a:lnTo>
                    <a:pt x="99" y="235"/>
                  </a:lnTo>
                  <a:lnTo>
                    <a:pt x="78" y="236"/>
                  </a:lnTo>
                  <a:lnTo>
                    <a:pt x="78" y="2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7933316B-EDE2-4A92-81BE-132A47740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" y="1767"/>
              <a:ext cx="284" cy="237"/>
            </a:xfrm>
            <a:custGeom>
              <a:avLst/>
              <a:gdLst>
                <a:gd name="T0" fmla="*/ 261 w 284"/>
                <a:gd name="T1" fmla="*/ 73 h 237"/>
                <a:gd name="T2" fmla="*/ 260 w 284"/>
                <a:gd name="T3" fmla="*/ 60 h 237"/>
                <a:gd name="T4" fmla="*/ 255 w 284"/>
                <a:gd name="T5" fmla="*/ 40 h 237"/>
                <a:gd name="T6" fmla="*/ 241 w 284"/>
                <a:gd name="T7" fmla="*/ 24 h 237"/>
                <a:gd name="T8" fmla="*/ 220 w 284"/>
                <a:gd name="T9" fmla="*/ 17 h 237"/>
                <a:gd name="T10" fmla="*/ 207 w 284"/>
                <a:gd name="T11" fmla="*/ 15 h 237"/>
                <a:gd name="T12" fmla="*/ 191 w 284"/>
                <a:gd name="T13" fmla="*/ 18 h 237"/>
                <a:gd name="T14" fmla="*/ 177 w 284"/>
                <a:gd name="T15" fmla="*/ 23 h 237"/>
                <a:gd name="T16" fmla="*/ 165 w 284"/>
                <a:gd name="T17" fmla="*/ 31 h 237"/>
                <a:gd name="T18" fmla="*/ 154 w 284"/>
                <a:gd name="T19" fmla="*/ 237 h 237"/>
                <a:gd name="T20" fmla="*/ 130 w 284"/>
                <a:gd name="T21" fmla="*/ 65 h 237"/>
                <a:gd name="T22" fmla="*/ 130 w 284"/>
                <a:gd name="T23" fmla="*/ 55 h 237"/>
                <a:gd name="T24" fmla="*/ 123 w 284"/>
                <a:gd name="T25" fmla="*/ 37 h 237"/>
                <a:gd name="T26" fmla="*/ 110 w 284"/>
                <a:gd name="T27" fmla="*/ 23 h 237"/>
                <a:gd name="T28" fmla="*/ 88 w 284"/>
                <a:gd name="T29" fmla="*/ 17 h 237"/>
                <a:gd name="T30" fmla="*/ 74 w 284"/>
                <a:gd name="T31" fmla="*/ 15 h 237"/>
                <a:gd name="T32" fmla="*/ 47 w 284"/>
                <a:gd name="T33" fmla="*/ 18 h 237"/>
                <a:gd name="T34" fmla="*/ 24 w 284"/>
                <a:gd name="T35" fmla="*/ 24 h 237"/>
                <a:gd name="T36" fmla="*/ 0 w 284"/>
                <a:gd name="T37" fmla="*/ 237 h 237"/>
                <a:gd name="T38" fmla="*/ 0 w 284"/>
                <a:gd name="T39" fmla="*/ 17 h 237"/>
                <a:gd name="T40" fmla="*/ 34 w 284"/>
                <a:gd name="T41" fmla="*/ 5 h 237"/>
                <a:gd name="T42" fmla="*/ 74 w 284"/>
                <a:gd name="T43" fmla="*/ 0 h 237"/>
                <a:gd name="T44" fmla="*/ 87 w 284"/>
                <a:gd name="T45" fmla="*/ 1 h 237"/>
                <a:gd name="T46" fmla="*/ 107 w 284"/>
                <a:gd name="T47" fmla="*/ 5 h 237"/>
                <a:gd name="T48" fmla="*/ 124 w 284"/>
                <a:gd name="T49" fmla="*/ 11 h 237"/>
                <a:gd name="T50" fmla="*/ 137 w 284"/>
                <a:gd name="T51" fmla="*/ 23 h 237"/>
                <a:gd name="T52" fmla="*/ 143 w 284"/>
                <a:gd name="T53" fmla="*/ 29 h 237"/>
                <a:gd name="T54" fmla="*/ 155 w 284"/>
                <a:gd name="T55" fmla="*/ 18 h 237"/>
                <a:gd name="T56" fmla="*/ 170 w 284"/>
                <a:gd name="T57" fmla="*/ 8 h 237"/>
                <a:gd name="T58" fmla="*/ 188 w 284"/>
                <a:gd name="T59" fmla="*/ 2 h 237"/>
                <a:gd name="T60" fmla="*/ 207 w 284"/>
                <a:gd name="T61" fmla="*/ 0 h 237"/>
                <a:gd name="T62" fmla="*/ 225 w 284"/>
                <a:gd name="T63" fmla="*/ 1 h 237"/>
                <a:gd name="T64" fmla="*/ 249 w 284"/>
                <a:gd name="T65" fmla="*/ 8 h 237"/>
                <a:gd name="T66" fmla="*/ 261 w 284"/>
                <a:gd name="T67" fmla="*/ 15 h 237"/>
                <a:gd name="T68" fmla="*/ 270 w 284"/>
                <a:gd name="T69" fmla="*/ 26 h 237"/>
                <a:gd name="T70" fmla="*/ 281 w 284"/>
                <a:gd name="T71" fmla="*/ 43 h 237"/>
                <a:gd name="T72" fmla="*/ 284 w 284"/>
                <a:gd name="T73" fmla="*/ 73 h 237"/>
                <a:gd name="T74" fmla="*/ 261 w 284"/>
                <a:gd name="T7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4" h="237">
                  <a:moveTo>
                    <a:pt x="261" y="237"/>
                  </a:moveTo>
                  <a:lnTo>
                    <a:pt x="261" y="73"/>
                  </a:lnTo>
                  <a:lnTo>
                    <a:pt x="261" y="73"/>
                  </a:lnTo>
                  <a:lnTo>
                    <a:pt x="260" y="60"/>
                  </a:lnTo>
                  <a:lnTo>
                    <a:pt x="259" y="50"/>
                  </a:lnTo>
                  <a:lnTo>
                    <a:pt x="255" y="40"/>
                  </a:lnTo>
                  <a:lnTo>
                    <a:pt x="249" y="32"/>
                  </a:lnTo>
                  <a:lnTo>
                    <a:pt x="241" y="24"/>
                  </a:lnTo>
                  <a:lnTo>
                    <a:pt x="232" y="19"/>
                  </a:lnTo>
                  <a:lnTo>
                    <a:pt x="220" y="17"/>
                  </a:lnTo>
                  <a:lnTo>
                    <a:pt x="207" y="15"/>
                  </a:lnTo>
                  <a:lnTo>
                    <a:pt x="207" y="15"/>
                  </a:lnTo>
                  <a:lnTo>
                    <a:pt x="198" y="17"/>
                  </a:lnTo>
                  <a:lnTo>
                    <a:pt x="191" y="18"/>
                  </a:lnTo>
                  <a:lnTo>
                    <a:pt x="184" y="20"/>
                  </a:lnTo>
                  <a:lnTo>
                    <a:pt x="177" y="23"/>
                  </a:lnTo>
                  <a:lnTo>
                    <a:pt x="170" y="27"/>
                  </a:lnTo>
                  <a:lnTo>
                    <a:pt x="165" y="31"/>
                  </a:lnTo>
                  <a:lnTo>
                    <a:pt x="154" y="42"/>
                  </a:lnTo>
                  <a:lnTo>
                    <a:pt x="154" y="237"/>
                  </a:lnTo>
                  <a:lnTo>
                    <a:pt x="130" y="237"/>
                  </a:lnTo>
                  <a:lnTo>
                    <a:pt x="130" y="65"/>
                  </a:lnTo>
                  <a:lnTo>
                    <a:pt x="130" y="65"/>
                  </a:lnTo>
                  <a:lnTo>
                    <a:pt x="130" y="55"/>
                  </a:lnTo>
                  <a:lnTo>
                    <a:pt x="128" y="45"/>
                  </a:lnTo>
                  <a:lnTo>
                    <a:pt x="123" y="37"/>
                  </a:lnTo>
                  <a:lnTo>
                    <a:pt x="118" y="29"/>
                  </a:lnTo>
                  <a:lnTo>
                    <a:pt x="110" y="23"/>
                  </a:lnTo>
                  <a:lnTo>
                    <a:pt x="100" y="19"/>
                  </a:lnTo>
                  <a:lnTo>
                    <a:pt x="88" y="17"/>
                  </a:lnTo>
                  <a:lnTo>
                    <a:pt x="74" y="15"/>
                  </a:lnTo>
                  <a:lnTo>
                    <a:pt x="74" y="15"/>
                  </a:lnTo>
                  <a:lnTo>
                    <a:pt x="60" y="17"/>
                  </a:lnTo>
                  <a:lnTo>
                    <a:pt x="47" y="18"/>
                  </a:lnTo>
                  <a:lnTo>
                    <a:pt x="34" y="20"/>
                  </a:lnTo>
                  <a:lnTo>
                    <a:pt x="24" y="24"/>
                  </a:lnTo>
                  <a:lnTo>
                    <a:pt x="24" y="237"/>
                  </a:lnTo>
                  <a:lnTo>
                    <a:pt x="0" y="23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6" y="10"/>
                  </a:lnTo>
                  <a:lnTo>
                    <a:pt x="34" y="5"/>
                  </a:lnTo>
                  <a:lnTo>
                    <a:pt x="53" y="1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87" y="1"/>
                  </a:lnTo>
                  <a:lnTo>
                    <a:pt x="98" y="2"/>
                  </a:lnTo>
                  <a:lnTo>
                    <a:pt x="107" y="5"/>
                  </a:lnTo>
                  <a:lnTo>
                    <a:pt x="116" y="8"/>
                  </a:lnTo>
                  <a:lnTo>
                    <a:pt x="124" y="11"/>
                  </a:lnTo>
                  <a:lnTo>
                    <a:pt x="130" y="17"/>
                  </a:lnTo>
                  <a:lnTo>
                    <a:pt x="137" y="23"/>
                  </a:lnTo>
                  <a:lnTo>
                    <a:pt x="143" y="29"/>
                  </a:lnTo>
                  <a:lnTo>
                    <a:pt x="143" y="29"/>
                  </a:lnTo>
                  <a:lnTo>
                    <a:pt x="148" y="23"/>
                  </a:lnTo>
                  <a:lnTo>
                    <a:pt x="155" y="18"/>
                  </a:lnTo>
                  <a:lnTo>
                    <a:pt x="163" y="13"/>
                  </a:lnTo>
                  <a:lnTo>
                    <a:pt x="170" y="8"/>
                  </a:lnTo>
                  <a:lnTo>
                    <a:pt x="179" y="5"/>
                  </a:lnTo>
                  <a:lnTo>
                    <a:pt x="188" y="2"/>
                  </a:lnTo>
                  <a:lnTo>
                    <a:pt x="197" y="1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25" y="1"/>
                  </a:lnTo>
                  <a:lnTo>
                    <a:pt x="242" y="5"/>
                  </a:lnTo>
                  <a:lnTo>
                    <a:pt x="249" y="8"/>
                  </a:lnTo>
                  <a:lnTo>
                    <a:pt x="255" y="11"/>
                  </a:lnTo>
                  <a:lnTo>
                    <a:pt x="261" y="15"/>
                  </a:lnTo>
                  <a:lnTo>
                    <a:pt x="266" y="20"/>
                  </a:lnTo>
                  <a:lnTo>
                    <a:pt x="270" y="26"/>
                  </a:lnTo>
                  <a:lnTo>
                    <a:pt x="274" y="31"/>
                  </a:lnTo>
                  <a:lnTo>
                    <a:pt x="281" y="43"/>
                  </a:lnTo>
                  <a:lnTo>
                    <a:pt x="283" y="58"/>
                  </a:lnTo>
                  <a:lnTo>
                    <a:pt x="284" y="73"/>
                  </a:lnTo>
                  <a:lnTo>
                    <a:pt x="284" y="237"/>
                  </a:lnTo>
                  <a:lnTo>
                    <a:pt x="261" y="2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2" name="Freeform 52">
              <a:extLst>
                <a:ext uri="{FF2B5EF4-FFF2-40B4-BE49-F238E27FC236}">
                  <a16:creationId xmlns:a16="http://schemas.microsoft.com/office/drawing/2014/main" id="{FBD127F5-647D-42DA-858F-720BA0EED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7" y="1767"/>
              <a:ext cx="131" cy="241"/>
            </a:xfrm>
            <a:custGeom>
              <a:avLst/>
              <a:gdLst>
                <a:gd name="T0" fmla="*/ 58 w 131"/>
                <a:gd name="T1" fmla="*/ 241 h 241"/>
                <a:gd name="T2" fmla="*/ 26 w 131"/>
                <a:gd name="T3" fmla="*/ 237 h 241"/>
                <a:gd name="T4" fmla="*/ 0 w 131"/>
                <a:gd name="T5" fmla="*/ 226 h 241"/>
                <a:gd name="T6" fmla="*/ 7 w 131"/>
                <a:gd name="T7" fmla="*/ 209 h 241"/>
                <a:gd name="T8" fmla="*/ 30 w 131"/>
                <a:gd name="T9" fmla="*/ 219 h 241"/>
                <a:gd name="T10" fmla="*/ 57 w 131"/>
                <a:gd name="T11" fmla="*/ 223 h 241"/>
                <a:gd name="T12" fmla="*/ 67 w 131"/>
                <a:gd name="T13" fmla="*/ 223 h 241"/>
                <a:gd name="T14" fmla="*/ 86 w 131"/>
                <a:gd name="T15" fmla="*/ 215 h 241"/>
                <a:gd name="T16" fmla="*/ 100 w 131"/>
                <a:gd name="T17" fmla="*/ 203 h 241"/>
                <a:gd name="T18" fmla="*/ 107 w 131"/>
                <a:gd name="T19" fmla="*/ 186 h 241"/>
                <a:gd name="T20" fmla="*/ 108 w 131"/>
                <a:gd name="T21" fmla="*/ 176 h 241"/>
                <a:gd name="T22" fmla="*/ 103 w 131"/>
                <a:gd name="T23" fmla="*/ 155 h 241"/>
                <a:gd name="T24" fmla="*/ 91 w 131"/>
                <a:gd name="T25" fmla="*/ 141 h 241"/>
                <a:gd name="T26" fmla="*/ 75 w 131"/>
                <a:gd name="T27" fmla="*/ 131 h 241"/>
                <a:gd name="T28" fmla="*/ 38 w 131"/>
                <a:gd name="T29" fmla="*/ 114 h 241"/>
                <a:gd name="T30" fmla="*/ 21 w 131"/>
                <a:gd name="T31" fmla="*/ 103 h 241"/>
                <a:gd name="T32" fmla="*/ 9 w 131"/>
                <a:gd name="T33" fmla="*/ 85 h 241"/>
                <a:gd name="T34" fmla="*/ 5 w 131"/>
                <a:gd name="T35" fmla="*/ 60 h 241"/>
                <a:gd name="T36" fmla="*/ 7 w 131"/>
                <a:gd name="T37" fmla="*/ 49 h 241"/>
                <a:gd name="T38" fmla="*/ 16 w 131"/>
                <a:gd name="T39" fmla="*/ 27 h 241"/>
                <a:gd name="T40" fmla="*/ 32 w 131"/>
                <a:gd name="T41" fmla="*/ 10 h 241"/>
                <a:gd name="T42" fmla="*/ 57 w 131"/>
                <a:gd name="T43" fmla="*/ 1 h 241"/>
                <a:gd name="T44" fmla="*/ 72 w 131"/>
                <a:gd name="T45" fmla="*/ 0 h 241"/>
                <a:gd name="T46" fmla="*/ 99 w 131"/>
                <a:gd name="T47" fmla="*/ 4 h 241"/>
                <a:gd name="T48" fmla="*/ 123 w 131"/>
                <a:gd name="T49" fmla="*/ 15 h 241"/>
                <a:gd name="T50" fmla="*/ 117 w 131"/>
                <a:gd name="T51" fmla="*/ 31 h 241"/>
                <a:gd name="T52" fmla="*/ 97 w 131"/>
                <a:gd name="T53" fmla="*/ 20 h 241"/>
                <a:gd name="T54" fmla="*/ 72 w 131"/>
                <a:gd name="T55" fmla="*/ 17 h 241"/>
                <a:gd name="T56" fmla="*/ 62 w 131"/>
                <a:gd name="T57" fmla="*/ 18 h 241"/>
                <a:gd name="T58" fmla="*/ 45 w 131"/>
                <a:gd name="T59" fmla="*/ 24 h 241"/>
                <a:gd name="T60" fmla="*/ 34 w 131"/>
                <a:gd name="T61" fmla="*/ 36 h 241"/>
                <a:gd name="T62" fmla="*/ 29 w 131"/>
                <a:gd name="T63" fmla="*/ 51 h 241"/>
                <a:gd name="T64" fmla="*/ 27 w 131"/>
                <a:gd name="T65" fmla="*/ 60 h 241"/>
                <a:gd name="T66" fmla="*/ 32 w 131"/>
                <a:gd name="T67" fmla="*/ 78 h 241"/>
                <a:gd name="T68" fmla="*/ 44 w 131"/>
                <a:gd name="T69" fmla="*/ 91 h 241"/>
                <a:gd name="T70" fmla="*/ 61 w 131"/>
                <a:gd name="T71" fmla="*/ 101 h 241"/>
                <a:gd name="T72" fmla="*/ 98 w 131"/>
                <a:gd name="T73" fmla="*/ 119 h 241"/>
                <a:gd name="T74" fmla="*/ 115 w 131"/>
                <a:gd name="T75" fmla="*/ 131 h 241"/>
                <a:gd name="T76" fmla="*/ 126 w 131"/>
                <a:gd name="T77" fmla="*/ 150 h 241"/>
                <a:gd name="T78" fmla="*/ 131 w 131"/>
                <a:gd name="T79" fmla="*/ 176 h 241"/>
                <a:gd name="T80" fmla="*/ 130 w 131"/>
                <a:gd name="T81" fmla="*/ 188 h 241"/>
                <a:gd name="T82" fmla="*/ 120 w 131"/>
                <a:gd name="T83" fmla="*/ 212 h 241"/>
                <a:gd name="T84" fmla="*/ 99 w 131"/>
                <a:gd name="T85" fmla="*/ 230 h 241"/>
                <a:gd name="T86" fmla="*/ 73 w 131"/>
                <a:gd name="T87" fmla="*/ 240 h 241"/>
                <a:gd name="T88" fmla="*/ 58 w 131"/>
                <a:gd name="T89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1" h="241">
                  <a:moveTo>
                    <a:pt x="58" y="241"/>
                  </a:moveTo>
                  <a:lnTo>
                    <a:pt x="58" y="241"/>
                  </a:lnTo>
                  <a:lnTo>
                    <a:pt x="41" y="240"/>
                  </a:lnTo>
                  <a:lnTo>
                    <a:pt x="26" y="237"/>
                  </a:lnTo>
                  <a:lnTo>
                    <a:pt x="12" y="232"/>
                  </a:lnTo>
                  <a:lnTo>
                    <a:pt x="0" y="226"/>
                  </a:lnTo>
                  <a:lnTo>
                    <a:pt x="7" y="209"/>
                  </a:lnTo>
                  <a:lnTo>
                    <a:pt x="7" y="209"/>
                  </a:lnTo>
                  <a:lnTo>
                    <a:pt x="18" y="215"/>
                  </a:lnTo>
                  <a:lnTo>
                    <a:pt x="30" y="219"/>
                  </a:lnTo>
                  <a:lnTo>
                    <a:pt x="43" y="223"/>
                  </a:lnTo>
                  <a:lnTo>
                    <a:pt x="57" y="223"/>
                  </a:lnTo>
                  <a:lnTo>
                    <a:pt x="57" y="223"/>
                  </a:lnTo>
                  <a:lnTo>
                    <a:pt x="67" y="223"/>
                  </a:lnTo>
                  <a:lnTo>
                    <a:pt x="77" y="219"/>
                  </a:lnTo>
                  <a:lnTo>
                    <a:pt x="86" y="215"/>
                  </a:lnTo>
                  <a:lnTo>
                    <a:pt x="94" y="210"/>
                  </a:lnTo>
                  <a:lnTo>
                    <a:pt x="100" y="203"/>
                  </a:lnTo>
                  <a:lnTo>
                    <a:pt x="104" y="195"/>
                  </a:lnTo>
                  <a:lnTo>
                    <a:pt x="107" y="186"/>
                  </a:lnTo>
                  <a:lnTo>
                    <a:pt x="108" y="176"/>
                  </a:lnTo>
                  <a:lnTo>
                    <a:pt x="108" y="176"/>
                  </a:lnTo>
                  <a:lnTo>
                    <a:pt x="107" y="165"/>
                  </a:lnTo>
                  <a:lnTo>
                    <a:pt x="103" y="155"/>
                  </a:lnTo>
                  <a:lnTo>
                    <a:pt x="98" y="147"/>
                  </a:lnTo>
                  <a:lnTo>
                    <a:pt x="91" y="141"/>
                  </a:lnTo>
                  <a:lnTo>
                    <a:pt x="84" y="136"/>
                  </a:lnTo>
                  <a:lnTo>
                    <a:pt x="75" y="131"/>
                  </a:lnTo>
                  <a:lnTo>
                    <a:pt x="57" y="123"/>
                  </a:lnTo>
                  <a:lnTo>
                    <a:pt x="38" y="114"/>
                  </a:lnTo>
                  <a:lnTo>
                    <a:pt x="29" y="109"/>
                  </a:lnTo>
                  <a:lnTo>
                    <a:pt x="21" y="103"/>
                  </a:lnTo>
                  <a:lnTo>
                    <a:pt x="14" y="95"/>
                  </a:lnTo>
                  <a:lnTo>
                    <a:pt x="9" y="85"/>
                  </a:lnTo>
                  <a:lnTo>
                    <a:pt x="7" y="73"/>
                  </a:lnTo>
                  <a:lnTo>
                    <a:pt x="5" y="60"/>
                  </a:lnTo>
                  <a:lnTo>
                    <a:pt x="5" y="60"/>
                  </a:lnTo>
                  <a:lnTo>
                    <a:pt x="7" y="49"/>
                  </a:lnTo>
                  <a:lnTo>
                    <a:pt x="9" y="37"/>
                  </a:lnTo>
                  <a:lnTo>
                    <a:pt x="16" y="27"/>
                  </a:lnTo>
                  <a:lnTo>
                    <a:pt x="23" y="18"/>
                  </a:lnTo>
                  <a:lnTo>
                    <a:pt x="32" y="10"/>
                  </a:lnTo>
                  <a:lnTo>
                    <a:pt x="44" y="5"/>
                  </a:lnTo>
                  <a:lnTo>
                    <a:pt x="57" y="1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86" y="1"/>
                  </a:lnTo>
                  <a:lnTo>
                    <a:pt x="99" y="4"/>
                  </a:lnTo>
                  <a:lnTo>
                    <a:pt x="112" y="9"/>
                  </a:lnTo>
                  <a:lnTo>
                    <a:pt x="123" y="15"/>
                  </a:lnTo>
                  <a:lnTo>
                    <a:pt x="117" y="31"/>
                  </a:lnTo>
                  <a:lnTo>
                    <a:pt x="117" y="31"/>
                  </a:lnTo>
                  <a:lnTo>
                    <a:pt x="107" y="26"/>
                  </a:lnTo>
                  <a:lnTo>
                    <a:pt x="97" y="20"/>
                  </a:lnTo>
                  <a:lnTo>
                    <a:pt x="85" y="18"/>
                  </a:lnTo>
                  <a:lnTo>
                    <a:pt x="72" y="17"/>
                  </a:lnTo>
                  <a:lnTo>
                    <a:pt x="72" y="17"/>
                  </a:lnTo>
                  <a:lnTo>
                    <a:pt x="62" y="18"/>
                  </a:lnTo>
                  <a:lnTo>
                    <a:pt x="53" y="20"/>
                  </a:lnTo>
                  <a:lnTo>
                    <a:pt x="45" y="24"/>
                  </a:lnTo>
                  <a:lnTo>
                    <a:pt x="39" y="29"/>
                  </a:lnTo>
                  <a:lnTo>
                    <a:pt x="34" y="36"/>
                  </a:lnTo>
                  <a:lnTo>
                    <a:pt x="30" y="43"/>
                  </a:lnTo>
                  <a:lnTo>
                    <a:pt x="29" y="51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29" y="70"/>
                  </a:lnTo>
                  <a:lnTo>
                    <a:pt x="32" y="78"/>
                  </a:lnTo>
                  <a:lnTo>
                    <a:pt x="38" y="86"/>
                  </a:lnTo>
                  <a:lnTo>
                    <a:pt x="44" y="91"/>
                  </a:lnTo>
                  <a:lnTo>
                    <a:pt x="52" y="96"/>
                  </a:lnTo>
                  <a:lnTo>
                    <a:pt x="61" y="101"/>
                  </a:lnTo>
                  <a:lnTo>
                    <a:pt x="80" y="109"/>
                  </a:lnTo>
                  <a:lnTo>
                    <a:pt x="98" y="119"/>
                  </a:lnTo>
                  <a:lnTo>
                    <a:pt x="107" y="124"/>
                  </a:lnTo>
                  <a:lnTo>
                    <a:pt x="115" y="131"/>
                  </a:lnTo>
                  <a:lnTo>
                    <a:pt x="121" y="140"/>
                  </a:lnTo>
                  <a:lnTo>
                    <a:pt x="126" y="150"/>
                  </a:lnTo>
                  <a:lnTo>
                    <a:pt x="130" y="162"/>
                  </a:lnTo>
                  <a:lnTo>
                    <a:pt x="131" y="176"/>
                  </a:lnTo>
                  <a:lnTo>
                    <a:pt x="131" y="176"/>
                  </a:lnTo>
                  <a:lnTo>
                    <a:pt x="130" y="188"/>
                  </a:lnTo>
                  <a:lnTo>
                    <a:pt x="126" y="200"/>
                  </a:lnTo>
                  <a:lnTo>
                    <a:pt x="120" y="212"/>
                  </a:lnTo>
                  <a:lnTo>
                    <a:pt x="111" y="222"/>
                  </a:lnTo>
                  <a:lnTo>
                    <a:pt x="99" y="230"/>
                  </a:lnTo>
                  <a:lnTo>
                    <a:pt x="88" y="236"/>
                  </a:lnTo>
                  <a:lnTo>
                    <a:pt x="73" y="240"/>
                  </a:lnTo>
                  <a:lnTo>
                    <a:pt x="58" y="241"/>
                  </a:lnTo>
                  <a:lnTo>
                    <a:pt x="58" y="2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3" name="Freeform 53">
              <a:extLst>
                <a:ext uri="{FF2B5EF4-FFF2-40B4-BE49-F238E27FC236}">
                  <a16:creationId xmlns:a16="http://schemas.microsoft.com/office/drawing/2014/main" id="{805A8D03-C1B4-4736-BEB8-B56F3CA64F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4" y="1767"/>
              <a:ext cx="172" cy="241"/>
            </a:xfrm>
            <a:custGeom>
              <a:avLst/>
              <a:gdLst>
                <a:gd name="T0" fmla="*/ 22 w 172"/>
                <a:gd name="T1" fmla="*/ 132 h 241"/>
                <a:gd name="T2" fmla="*/ 29 w 172"/>
                <a:gd name="T3" fmla="*/ 169 h 241"/>
                <a:gd name="T4" fmla="*/ 40 w 172"/>
                <a:gd name="T5" fmla="*/ 192 h 241"/>
                <a:gd name="T6" fmla="*/ 49 w 172"/>
                <a:gd name="T7" fmla="*/ 204 h 241"/>
                <a:gd name="T8" fmla="*/ 61 w 172"/>
                <a:gd name="T9" fmla="*/ 213 h 241"/>
                <a:gd name="T10" fmla="*/ 75 w 172"/>
                <a:gd name="T11" fmla="*/ 219 h 241"/>
                <a:gd name="T12" fmla="*/ 91 w 172"/>
                <a:gd name="T13" fmla="*/ 223 h 241"/>
                <a:gd name="T14" fmla="*/ 100 w 172"/>
                <a:gd name="T15" fmla="*/ 223 h 241"/>
                <a:gd name="T16" fmla="*/ 131 w 172"/>
                <a:gd name="T17" fmla="*/ 219 h 241"/>
                <a:gd name="T18" fmla="*/ 157 w 172"/>
                <a:gd name="T19" fmla="*/ 209 h 241"/>
                <a:gd name="T20" fmla="*/ 163 w 172"/>
                <a:gd name="T21" fmla="*/ 226 h 241"/>
                <a:gd name="T22" fmla="*/ 136 w 172"/>
                <a:gd name="T23" fmla="*/ 236 h 241"/>
                <a:gd name="T24" fmla="*/ 100 w 172"/>
                <a:gd name="T25" fmla="*/ 241 h 241"/>
                <a:gd name="T26" fmla="*/ 89 w 172"/>
                <a:gd name="T27" fmla="*/ 241 h 241"/>
                <a:gd name="T28" fmla="*/ 68 w 172"/>
                <a:gd name="T29" fmla="*/ 237 h 241"/>
                <a:gd name="T30" fmla="*/ 49 w 172"/>
                <a:gd name="T31" fmla="*/ 228 h 241"/>
                <a:gd name="T32" fmla="*/ 34 w 172"/>
                <a:gd name="T33" fmla="*/ 217 h 241"/>
                <a:gd name="T34" fmla="*/ 21 w 172"/>
                <a:gd name="T35" fmla="*/ 201 h 241"/>
                <a:gd name="T36" fmla="*/ 11 w 172"/>
                <a:gd name="T37" fmla="*/ 182 h 241"/>
                <a:gd name="T38" fmla="*/ 4 w 172"/>
                <a:gd name="T39" fmla="*/ 160 h 241"/>
                <a:gd name="T40" fmla="*/ 2 w 172"/>
                <a:gd name="T41" fmla="*/ 135 h 241"/>
                <a:gd name="T42" fmla="*/ 0 w 172"/>
                <a:gd name="T43" fmla="*/ 120 h 241"/>
                <a:gd name="T44" fmla="*/ 2 w 172"/>
                <a:gd name="T45" fmla="*/ 94 h 241"/>
                <a:gd name="T46" fmla="*/ 7 w 172"/>
                <a:gd name="T47" fmla="*/ 70 h 241"/>
                <a:gd name="T48" fmla="*/ 15 w 172"/>
                <a:gd name="T49" fmla="*/ 50 h 241"/>
                <a:gd name="T50" fmla="*/ 23 w 172"/>
                <a:gd name="T51" fmla="*/ 33 h 241"/>
                <a:gd name="T52" fmla="*/ 36 w 172"/>
                <a:gd name="T53" fmla="*/ 19 h 241"/>
                <a:gd name="T54" fmla="*/ 52 w 172"/>
                <a:gd name="T55" fmla="*/ 9 h 241"/>
                <a:gd name="T56" fmla="*/ 68 w 172"/>
                <a:gd name="T57" fmla="*/ 2 h 241"/>
                <a:gd name="T58" fmla="*/ 89 w 172"/>
                <a:gd name="T59" fmla="*/ 0 h 241"/>
                <a:gd name="T60" fmla="*/ 98 w 172"/>
                <a:gd name="T61" fmla="*/ 0 h 241"/>
                <a:gd name="T62" fmla="*/ 116 w 172"/>
                <a:gd name="T63" fmla="*/ 4 h 241"/>
                <a:gd name="T64" fmla="*/ 131 w 172"/>
                <a:gd name="T65" fmla="*/ 10 h 241"/>
                <a:gd name="T66" fmla="*/ 144 w 172"/>
                <a:gd name="T67" fmla="*/ 20 h 241"/>
                <a:gd name="T68" fmla="*/ 154 w 172"/>
                <a:gd name="T69" fmla="*/ 33 h 241"/>
                <a:gd name="T70" fmla="*/ 163 w 172"/>
                <a:gd name="T71" fmla="*/ 50 h 241"/>
                <a:gd name="T72" fmla="*/ 168 w 172"/>
                <a:gd name="T73" fmla="*/ 70 h 241"/>
                <a:gd name="T74" fmla="*/ 171 w 172"/>
                <a:gd name="T75" fmla="*/ 95 h 241"/>
                <a:gd name="T76" fmla="*/ 22 w 172"/>
                <a:gd name="T77" fmla="*/ 132 h 241"/>
                <a:gd name="T78" fmla="*/ 89 w 172"/>
                <a:gd name="T79" fmla="*/ 17 h 241"/>
                <a:gd name="T80" fmla="*/ 74 w 172"/>
                <a:gd name="T81" fmla="*/ 18 h 241"/>
                <a:gd name="T82" fmla="*/ 59 w 172"/>
                <a:gd name="T83" fmla="*/ 23 h 241"/>
                <a:gd name="T84" fmla="*/ 48 w 172"/>
                <a:gd name="T85" fmla="*/ 32 h 241"/>
                <a:gd name="T86" fmla="*/ 39 w 172"/>
                <a:gd name="T87" fmla="*/ 43 h 241"/>
                <a:gd name="T88" fmla="*/ 26 w 172"/>
                <a:gd name="T89" fmla="*/ 76 h 241"/>
                <a:gd name="T90" fmla="*/ 22 w 172"/>
                <a:gd name="T91" fmla="*/ 117 h 241"/>
                <a:gd name="T92" fmla="*/ 149 w 172"/>
                <a:gd name="T93" fmla="*/ 97 h 241"/>
                <a:gd name="T94" fmla="*/ 145 w 172"/>
                <a:gd name="T95" fmla="*/ 63 h 241"/>
                <a:gd name="T96" fmla="*/ 134 w 172"/>
                <a:gd name="T97" fmla="*/ 37 h 241"/>
                <a:gd name="T98" fmla="*/ 125 w 172"/>
                <a:gd name="T99" fmla="*/ 28 h 241"/>
                <a:gd name="T100" fmla="*/ 115 w 172"/>
                <a:gd name="T101" fmla="*/ 22 h 241"/>
                <a:gd name="T102" fmla="*/ 103 w 172"/>
                <a:gd name="T103" fmla="*/ 18 h 241"/>
                <a:gd name="T104" fmla="*/ 89 w 172"/>
                <a:gd name="T105" fmla="*/ 17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2" h="241">
                  <a:moveTo>
                    <a:pt x="22" y="132"/>
                  </a:moveTo>
                  <a:lnTo>
                    <a:pt x="22" y="132"/>
                  </a:lnTo>
                  <a:lnTo>
                    <a:pt x="25" y="151"/>
                  </a:lnTo>
                  <a:lnTo>
                    <a:pt x="29" y="169"/>
                  </a:lnTo>
                  <a:lnTo>
                    <a:pt x="35" y="185"/>
                  </a:lnTo>
                  <a:lnTo>
                    <a:pt x="40" y="192"/>
                  </a:lnTo>
                  <a:lnTo>
                    <a:pt x="44" y="199"/>
                  </a:lnTo>
                  <a:lnTo>
                    <a:pt x="49" y="204"/>
                  </a:lnTo>
                  <a:lnTo>
                    <a:pt x="56" y="209"/>
                  </a:lnTo>
                  <a:lnTo>
                    <a:pt x="61" y="213"/>
                  </a:lnTo>
                  <a:lnTo>
                    <a:pt x="68" y="217"/>
                  </a:lnTo>
                  <a:lnTo>
                    <a:pt x="75" y="219"/>
                  </a:lnTo>
                  <a:lnTo>
                    <a:pt x="84" y="222"/>
                  </a:lnTo>
                  <a:lnTo>
                    <a:pt x="91" y="223"/>
                  </a:lnTo>
                  <a:lnTo>
                    <a:pt x="100" y="223"/>
                  </a:lnTo>
                  <a:lnTo>
                    <a:pt x="100" y="223"/>
                  </a:lnTo>
                  <a:lnTo>
                    <a:pt x="117" y="222"/>
                  </a:lnTo>
                  <a:lnTo>
                    <a:pt x="131" y="219"/>
                  </a:lnTo>
                  <a:lnTo>
                    <a:pt x="145" y="214"/>
                  </a:lnTo>
                  <a:lnTo>
                    <a:pt x="157" y="209"/>
                  </a:lnTo>
                  <a:lnTo>
                    <a:pt x="163" y="226"/>
                  </a:lnTo>
                  <a:lnTo>
                    <a:pt x="163" y="226"/>
                  </a:lnTo>
                  <a:lnTo>
                    <a:pt x="152" y="231"/>
                  </a:lnTo>
                  <a:lnTo>
                    <a:pt x="136" y="236"/>
                  </a:lnTo>
                  <a:lnTo>
                    <a:pt x="118" y="240"/>
                  </a:lnTo>
                  <a:lnTo>
                    <a:pt x="100" y="241"/>
                  </a:lnTo>
                  <a:lnTo>
                    <a:pt x="100" y="241"/>
                  </a:lnTo>
                  <a:lnTo>
                    <a:pt x="89" y="241"/>
                  </a:lnTo>
                  <a:lnTo>
                    <a:pt x="79" y="239"/>
                  </a:lnTo>
                  <a:lnTo>
                    <a:pt x="68" y="237"/>
                  </a:lnTo>
                  <a:lnTo>
                    <a:pt x="58" y="233"/>
                  </a:lnTo>
                  <a:lnTo>
                    <a:pt x="49" y="228"/>
                  </a:lnTo>
                  <a:lnTo>
                    <a:pt x="41" y="223"/>
                  </a:lnTo>
                  <a:lnTo>
                    <a:pt x="34" y="217"/>
                  </a:lnTo>
                  <a:lnTo>
                    <a:pt x="27" y="210"/>
                  </a:lnTo>
                  <a:lnTo>
                    <a:pt x="21" y="201"/>
                  </a:lnTo>
                  <a:lnTo>
                    <a:pt x="16" y="192"/>
                  </a:lnTo>
                  <a:lnTo>
                    <a:pt x="11" y="182"/>
                  </a:lnTo>
                  <a:lnTo>
                    <a:pt x="7" y="172"/>
                  </a:lnTo>
                  <a:lnTo>
                    <a:pt x="4" y="160"/>
                  </a:lnTo>
                  <a:lnTo>
                    <a:pt x="3" y="147"/>
                  </a:lnTo>
                  <a:lnTo>
                    <a:pt x="2" y="135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2" y="106"/>
                  </a:lnTo>
                  <a:lnTo>
                    <a:pt x="2" y="94"/>
                  </a:lnTo>
                  <a:lnTo>
                    <a:pt x="4" y="82"/>
                  </a:lnTo>
                  <a:lnTo>
                    <a:pt x="7" y="70"/>
                  </a:lnTo>
                  <a:lnTo>
                    <a:pt x="9" y="60"/>
                  </a:lnTo>
                  <a:lnTo>
                    <a:pt x="15" y="50"/>
                  </a:lnTo>
                  <a:lnTo>
                    <a:pt x="18" y="41"/>
                  </a:lnTo>
                  <a:lnTo>
                    <a:pt x="23" y="33"/>
                  </a:lnTo>
                  <a:lnTo>
                    <a:pt x="30" y="26"/>
                  </a:lnTo>
                  <a:lnTo>
                    <a:pt x="36" y="19"/>
                  </a:lnTo>
                  <a:lnTo>
                    <a:pt x="44" y="13"/>
                  </a:lnTo>
                  <a:lnTo>
                    <a:pt x="52" y="9"/>
                  </a:lnTo>
                  <a:lnTo>
                    <a:pt x="59" y="5"/>
                  </a:lnTo>
                  <a:lnTo>
                    <a:pt x="68" y="2"/>
                  </a:lnTo>
                  <a:lnTo>
                    <a:pt x="79" y="1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98" y="0"/>
                  </a:lnTo>
                  <a:lnTo>
                    <a:pt x="107" y="1"/>
                  </a:lnTo>
                  <a:lnTo>
                    <a:pt x="116" y="4"/>
                  </a:lnTo>
                  <a:lnTo>
                    <a:pt x="124" y="6"/>
                  </a:lnTo>
                  <a:lnTo>
                    <a:pt x="131" y="10"/>
                  </a:lnTo>
                  <a:lnTo>
                    <a:pt x="138" y="14"/>
                  </a:lnTo>
                  <a:lnTo>
                    <a:pt x="144" y="20"/>
                  </a:lnTo>
                  <a:lnTo>
                    <a:pt x="149" y="26"/>
                  </a:lnTo>
                  <a:lnTo>
                    <a:pt x="154" y="33"/>
                  </a:lnTo>
                  <a:lnTo>
                    <a:pt x="159" y="41"/>
                  </a:lnTo>
                  <a:lnTo>
                    <a:pt x="163" y="50"/>
                  </a:lnTo>
                  <a:lnTo>
                    <a:pt x="166" y="60"/>
                  </a:lnTo>
                  <a:lnTo>
                    <a:pt x="168" y="70"/>
                  </a:lnTo>
                  <a:lnTo>
                    <a:pt x="170" y="82"/>
                  </a:lnTo>
                  <a:lnTo>
                    <a:pt x="171" y="95"/>
                  </a:lnTo>
                  <a:lnTo>
                    <a:pt x="172" y="109"/>
                  </a:lnTo>
                  <a:lnTo>
                    <a:pt x="22" y="132"/>
                  </a:lnTo>
                  <a:close/>
                  <a:moveTo>
                    <a:pt x="89" y="17"/>
                  </a:moveTo>
                  <a:lnTo>
                    <a:pt x="89" y="17"/>
                  </a:lnTo>
                  <a:lnTo>
                    <a:pt x="81" y="17"/>
                  </a:lnTo>
                  <a:lnTo>
                    <a:pt x="74" y="18"/>
                  </a:lnTo>
                  <a:lnTo>
                    <a:pt x="66" y="20"/>
                  </a:lnTo>
                  <a:lnTo>
                    <a:pt x="59" y="23"/>
                  </a:lnTo>
                  <a:lnTo>
                    <a:pt x="54" y="27"/>
                  </a:lnTo>
                  <a:lnTo>
                    <a:pt x="48" y="32"/>
                  </a:lnTo>
                  <a:lnTo>
                    <a:pt x="43" y="37"/>
                  </a:lnTo>
                  <a:lnTo>
                    <a:pt x="39" y="43"/>
                  </a:lnTo>
                  <a:lnTo>
                    <a:pt x="31" y="59"/>
                  </a:lnTo>
                  <a:lnTo>
                    <a:pt x="26" y="76"/>
                  </a:lnTo>
                  <a:lnTo>
                    <a:pt x="23" y="95"/>
                  </a:lnTo>
                  <a:lnTo>
                    <a:pt x="22" y="117"/>
                  </a:lnTo>
                  <a:lnTo>
                    <a:pt x="149" y="97"/>
                  </a:lnTo>
                  <a:lnTo>
                    <a:pt x="149" y="97"/>
                  </a:lnTo>
                  <a:lnTo>
                    <a:pt x="148" y="79"/>
                  </a:lnTo>
                  <a:lnTo>
                    <a:pt x="145" y="63"/>
                  </a:lnTo>
                  <a:lnTo>
                    <a:pt x="140" y="49"/>
                  </a:lnTo>
                  <a:lnTo>
                    <a:pt x="134" y="37"/>
                  </a:lnTo>
                  <a:lnTo>
                    <a:pt x="130" y="32"/>
                  </a:lnTo>
                  <a:lnTo>
                    <a:pt x="125" y="28"/>
                  </a:lnTo>
                  <a:lnTo>
                    <a:pt x="121" y="24"/>
                  </a:lnTo>
                  <a:lnTo>
                    <a:pt x="115" y="22"/>
                  </a:lnTo>
                  <a:lnTo>
                    <a:pt x="109" y="19"/>
                  </a:lnTo>
                  <a:lnTo>
                    <a:pt x="103" y="18"/>
                  </a:lnTo>
                  <a:lnTo>
                    <a:pt x="89" y="17"/>
                  </a:lnTo>
                  <a:lnTo>
                    <a:pt x="89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C4051A28-1CA8-49C0-B11F-EF357BBF0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" y="1707"/>
              <a:ext cx="94" cy="299"/>
            </a:xfrm>
            <a:custGeom>
              <a:avLst/>
              <a:gdLst>
                <a:gd name="T0" fmla="*/ 76 w 94"/>
                <a:gd name="T1" fmla="*/ 299 h 299"/>
                <a:gd name="T2" fmla="*/ 76 w 94"/>
                <a:gd name="T3" fmla="*/ 299 h 299"/>
                <a:gd name="T4" fmla="*/ 66 w 94"/>
                <a:gd name="T5" fmla="*/ 297 h 299"/>
                <a:gd name="T6" fmla="*/ 57 w 94"/>
                <a:gd name="T7" fmla="*/ 295 h 299"/>
                <a:gd name="T8" fmla="*/ 49 w 94"/>
                <a:gd name="T9" fmla="*/ 291 h 299"/>
                <a:gd name="T10" fmla="*/ 41 w 94"/>
                <a:gd name="T11" fmla="*/ 284 h 299"/>
                <a:gd name="T12" fmla="*/ 35 w 94"/>
                <a:gd name="T13" fmla="*/ 278 h 299"/>
                <a:gd name="T14" fmla="*/ 31 w 94"/>
                <a:gd name="T15" fmla="*/ 268 h 299"/>
                <a:gd name="T16" fmla="*/ 28 w 94"/>
                <a:gd name="T17" fmla="*/ 257 h 299"/>
                <a:gd name="T18" fmla="*/ 27 w 94"/>
                <a:gd name="T19" fmla="*/ 245 h 299"/>
                <a:gd name="T20" fmla="*/ 27 w 94"/>
                <a:gd name="T21" fmla="*/ 79 h 299"/>
                <a:gd name="T22" fmla="*/ 0 w 94"/>
                <a:gd name="T23" fmla="*/ 79 h 299"/>
                <a:gd name="T24" fmla="*/ 0 w 94"/>
                <a:gd name="T25" fmla="*/ 65 h 299"/>
                <a:gd name="T26" fmla="*/ 27 w 94"/>
                <a:gd name="T27" fmla="*/ 65 h 299"/>
                <a:gd name="T28" fmla="*/ 27 w 94"/>
                <a:gd name="T29" fmla="*/ 9 h 299"/>
                <a:gd name="T30" fmla="*/ 50 w 94"/>
                <a:gd name="T31" fmla="*/ 0 h 299"/>
                <a:gd name="T32" fmla="*/ 50 w 94"/>
                <a:gd name="T33" fmla="*/ 65 h 299"/>
                <a:gd name="T34" fmla="*/ 94 w 94"/>
                <a:gd name="T35" fmla="*/ 65 h 299"/>
                <a:gd name="T36" fmla="*/ 94 w 94"/>
                <a:gd name="T37" fmla="*/ 79 h 299"/>
                <a:gd name="T38" fmla="*/ 50 w 94"/>
                <a:gd name="T39" fmla="*/ 79 h 299"/>
                <a:gd name="T40" fmla="*/ 50 w 94"/>
                <a:gd name="T41" fmla="*/ 245 h 299"/>
                <a:gd name="T42" fmla="*/ 50 w 94"/>
                <a:gd name="T43" fmla="*/ 245 h 299"/>
                <a:gd name="T44" fmla="*/ 51 w 94"/>
                <a:gd name="T45" fmla="*/ 254 h 299"/>
                <a:gd name="T46" fmla="*/ 53 w 94"/>
                <a:gd name="T47" fmla="*/ 260 h 299"/>
                <a:gd name="T48" fmla="*/ 55 w 94"/>
                <a:gd name="T49" fmla="*/ 266 h 299"/>
                <a:gd name="T50" fmla="*/ 58 w 94"/>
                <a:gd name="T51" fmla="*/ 272 h 299"/>
                <a:gd name="T52" fmla="*/ 63 w 94"/>
                <a:gd name="T53" fmla="*/ 277 h 299"/>
                <a:gd name="T54" fmla="*/ 68 w 94"/>
                <a:gd name="T55" fmla="*/ 279 h 299"/>
                <a:gd name="T56" fmla="*/ 75 w 94"/>
                <a:gd name="T57" fmla="*/ 281 h 299"/>
                <a:gd name="T58" fmla="*/ 82 w 94"/>
                <a:gd name="T59" fmla="*/ 282 h 299"/>
                <a:gd name="T60" fmla="*/ 82 w 94"/>
                <a:gd name="T61" fmla="*/ 282 h 299"/>
                <a:gd name="T62" fmla="*/ 94 w 94"/>
                <a:gd name="T63" fmla="*/ 281 h 299"/>
                <a:gd name="T64" fmla="*/ 94 w 94"/>
                <a:gd name="T65" fmla="*/ 296 h 299"/>
                <a:gd name="T66" fmla="*/ 94 w 94"/>
                <a:gd name="T67" fmla="*/ 296 h 299"/>
                <a:gd name="T68" fmla="*/ 85 w 94"/>
                <a:gd name="T69" fmla="*/ 297 h 299"/>
                <a:gd name="T70" fmla="*/ 76 w 94"/>
                <a:gd name="T71" fmla="*/ 299 h 299"/>
                <a:gd name="T72" fmla="*/ 76 w 94"/>
                <a:gd name="T73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4" h="299">
                  <a:moveTo>
                    <a:pt x="76" y="299"/>
                  </a:moveTo>
                  <a:lnTo>
                    <a:pt x="76" y="299"/>
                  </a:lnTo>
                  <a:lnTo>
                    <a:pt x="66" y="297"/>
                  </a:lnTo>
                  <a:lnTo>
                    <a:pt x="57" y="295"/>
                  </a:lnTo>
                  <a:lnTo>
                    <a:pt x="49" y="291"/>
                  </a:lnTo>
                  <a:lnTo>
                    <a:pt x="41" y="284"/>
                  </a:lnTo>
                  <a:lnTo>
                    <a:pt x="35" y="278"/>
                  </a:lnTo>
                  <a:lnTo>
                    <a:pt x="31" y="268"/>
                  </a:lnTo>
                  <a:lnTo>
                    <a:pt x="28" y="257"/>
                  </a:lnTo>
                  <a:lnTo>
                    <a:pt x="27" y="245"/>
                  </a:lnTo>
                  <a:lnTo>
                    <a:pt x="27" y="79"/>
                  </a:lnTo>
                  <a:lnTo>
                    <a:pt x="0" y="79"/>
                  </a:lnTo>
                  <a:lnTo>
                    <a:pt x="0" y="65"/>
                  </a:lnTo>
                  <a:lnTo>
                    <a:pt x="27" y="65"/>
                  </a:lnTo>
                  <a:lnTo>
                    <a:pt x="27" y="9"/>
                  </a:lnTo>
                  <a:lnTo>
                    <a:pt x="50" y="0"/>
                  </a:lnTo>
                  <a:lnTo>
                    <a:pt x="50" y="65"/>
                  </a:lnTo>
                  <a:lnTo>
                    <a:pt x="94" y="65"/>
                  </a:lnTo>
                  <a:lnTo>
                    <a:pt x="94" y="79"/>
                  </a:lnTo>
                  <a:lnTo>
                    <a:pt x="50" y="79"/>
                  </a:lnTo>
                  <a:lnTo>
                    <a:pt x="50" y="245"/>
                  </a:lnTo>
                  <a:lnTo>
                    <a:pt x="50" y="245"/>
                  </a:lnTo>
                  <a:lnTo>
                    <a:pt x="51" y="254"/>
                  </a:lnTo>
                  <a:lnTo>
                    <a:pt x="53" y="260"/>
                  </a:lnTo>
                  <a:lnTo>
                    <a:pt x="55" y="266"/>
                  </a:lnTo>
                  <a:lnTo>
                    <a:pt x="58" y="272"/>
                  </a:lnTo>
                  <a:lnTo>
                    <a:pt x="63" y="277"/>
                  </a:lnTo>
                  <a:lnTo>
                    <a:pt x="68" y="279"/>
                  </a:lnTo>
                  <a:lnTo>
                    <a:pt x="75" y="281"/>
                  </a:lnTo>
                  <a:lnTo>
                    <a:pt x="82" y="282"/>
                  </a:lnTo>
                  <a:lnTo>
                    <a:pt x="82" y="282"/>
                  </a:lnTo>
                  <a:lnTo>
                    <a:pt x="94" y="281"/>
                  </a:lnTo>
                  <a:lnTo>
                    <a:pt x="94" y="296"/>
                  </a:lnTo>
                  <a:lnTo>
                    <a:pt x="94" y="296"/>
                  </a:lnTo>
                  <a:lnTo>
                    <a:pt x="85" y="297"/>
                  </a:lnTo>
                  <a:lnTo>
                    <a:pt x="76" y="299"/>
                  </a:lnTo>
                  <a:lnTo>
                    <a:pt x="76" y="29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5" name="Freeform 55">
              <a:extLst>
                <a:ext uri="{FF2B5EF4-FFF2-40B4-BE49-F238E27FC236}">
                  <a16:creationId xmlns:a16="http://schemas.microsoft.com/office/drawing/2014/main" id="{71CDA121-877D-42C8-80FA-88D7541E5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1" y="1772"/>
              <a:ext cx="142" cy="232"/>
            </a:xfrm>
            <a:custGeom>
              <a:avLst/>
              <a:gdLst>
                <a:gd name="T0" fmla="*/ 0 w 142"/>
                <a:gd name="T1" fmla="*/ 232 h 232"/>
                <a:gd name="T2" fmla="*/ 106 w 142"/>
                <a:gd name="T3" fmla="*/ 14 h 232"/>
                <a:gd name="T4" fmla="*/ 6 w 142"/>
                <a:gd name="T5" fmla="*/ 14 h 232"/>
                <a:gd name="T6" fmla="*/ 6 w 142"/>
                <a:gd name="T7" fmla="*/ 0 h 232"/>
                <a:gd name="T8" fmla="*/ 137 w 142"/>
                <a:gd name="T9" fmla="*/ 0 h 232"/>
                <a:gd name="T10" fmla="*/ 30 w 142"/>
                <a:gd name="T11" fmla="*/ 218 h 232"/>
                <a:gd name="T12" fmla="*/ 142 w 142"/>
                <a:gd name="T13" fmla="*/ 218 h 232"/>
                <a:gd name="T14" fmla="*/ 142 w 142"/>
                <a:gd name="T15" fmla="*/ 232 h 232"/>
                <a:gd name="T16" fmla="*/ 0 w 142"/>
                <a:gd name="T17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232">
                  <a:moveTo>
                    <a:pt x="0" y="232"/>
                  </a:moveTo>
                  <a:lnTo>
                    <a:pt x="106" y="14"/>
                  </a:lnTo>
                  <a:lnTo>
                    <a:pt x="6" y="14"/>
                  </a:lnTo>
                  <a:lnTo>
                    <a:pt x="6" y="0"/>
                  </a:lnTo>
                  <a:lnTo>
                    <a:pt x="137" y="0"/>
                  </a:lnTo>
                  <a:lnTo>
                    <a:pt x="30" y="218"/>
                  </a:lnTo>
                  <a:lnTo>
                    <a:pt x="142" y="218"/>
                  </a:lnTo>
                  <a:lnTo>
                    <a:pt x="142" y="232"/>
                  </a:lnTo>
                  <a:lnTo>
                    <a:pt x="0" y="2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6" name="Freeform 56">
              <a:extLst>
                <a:ext uri="{FF2B5EF4-FFF2-40B4-BE49-F238E27FC236}">
                  <a16:creationId xmlns:a16="http://schemas.microsoft.com/office/drawing/2014/main" id="{C9612D4C-7D08-493B-9AA5-66A1D0CF63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49" y="1767"/>
              <a:ext cx="171" cy="241"/>
            </a:xfrm>
            <a:custGeom>
              <a:avLst/>
              <a:gdLst>
                <a:gd name="T0" fmla="*/ 22 w 171"/>
                <a:gd name="T1" fmla="*/ 132 h 241"/>
                <a:gd name="T2" fmla="*/ 28 w 171"/>
                <a:gd name="T3" fmla="*/ 169 h 241"/>
                <a:gd name="T4" fmla="*/ 38 w 171"/>
                <a:gd name="T5" fmla="*/ 192 h 241"/>
                <a:gd name="T6" fmla="*/ 49 w 171"/>
                <a:gd name="T7" fmla="*/ 204 h 241"/>
                <a:gd name="T8" fmla="*/ 60 w 171"/>
                <a:gd name="T9" fmla="*/ 213 h 241"/>
                <a:gd name="T10" fmla="*/ 74 w 171"/>
                <a:gd name="T11" fmla="*/ 219 h 241"/>
                <a:gd name="T12" fmla="*/ 91 w 171"/>
                <a:gd name="T13" fmla="*/ 223 h 241"/>
                <a:gd name="T14" fmla="*/ 100 w 171"/>
                <a:gd name="T15" fmla="*/ 223 h 241"/>
                <a:gd name="T16" fmla="*/ 131 w 171"/>
                <a:gd name="T17" fmla="*/ 219 h 241"/>
                <a:gd name="T18" fmla="*/ 155 w 171"/>
                <a:gd name="T19" fmla="*/ 209 h 241"/>
                <a:gd name="T20" fmla="*/ 163 w 171"/>
                <a:gd name="T21" fmla="*/ 226 h 241"/>
                <a:gd name="T22" fmla="*/ 135 w 171"/>
                <a:gd name="T23" fmla="*/ 236 h 241"/>
                <a:gd name="T24" fmla="*/ 99 w 171"/>
                <a:gd name="T25" fmla="*/ 241 h 241"/>
                <a:gd name="T26" fmla="*/ 87 w 171"/>
                <a:gd name="T27" fmla="*/ 241 h 241"/>
                <a:gd name="T28" fmla="*/ 67 w 171"/>
                <a:gd name="T29" fmla="*/ 237 h 241"/>
                <a:gd name="T30" fmla="*/ 49 w 171"/>
                <a:gd name="T31" fmla="*/ 228 h 241"/>
                <a:gd name="T32" fmla="*/ 33 w 171"/>
                <a:gd name="T33" fmla="*/ 217 h 241"/>
                <a:gd name="T34" fmla="*/ 20 w 171"/>
                <a:gd name="T35" fmla="*/ 201 h 241"/>
                <a:gd name="T36" fmla="*/ 10 w 171"/>
                <a:gd name="T37" fmla="*/ 182 h 241"/>
                <a:gd name="T38" fmla="*/ 4 w 171"/>
                <a:gd name="T39" fmla="*/ 160 h 241"/>
                <a:gd name="T40" fmla="*/ 0 w 171"/>
                <a:gd name="T41" fmla="*/ 135 h 241"/>
                <a:gd name="T42" fmla="*/ 0 w 171"/>
                <a:gd name="T43" fmla="*/ 120 h 241"/>
                <a:gd name="T44" fmla="*/ 1 w 171"/>
                <a:gd name="T45" fmla="*/ 94 h 241"/>
                <a:gd name="T46" fmla="*/ 5 w 171"/>
                <a:gd name="T47" fmla="*/ 70 h 241"/>
                <a:gd name="T48" fmla="*/ 13 w 171"/>
                <a:gd name="T49" fmla="*/ 50 h 241"/>
                <a:gd name="T50" fmla="*/ 23 w 171"/>
                <a:gd name="T51" fmla="*/ 33 h 241"/>
                <a:gd name="T52" fmla="*/ 36 w 171"/>
                <a:gd name="T53" fmla="*/ 19 h 241"/>
                <a:gd name="T54" fmla="*/ 50 w 171"/>
                <a:gd name="T55" fmla="*/ 9 h 241"/>
                <a:gd name="T56" fmla="*/ 68 w 171"/>
                <a:gd name="T57" fmla="*/ 2 h 241"/>
                <a:gd name="T58" fmla="*/ 87 w 171"/>
                <a:gd name="T59" fmla="*/ 0 h 241"/>
                <a:gd name="T60" fmla="*/ 97 w 171"/>
                <a:gd name="T61" fmla="*/ 0 h 241"/>
                <a:gd name="T62" fmla="*/ 114 w 171"/>
                <a:gd name="T63" fmla="*/ 4 h 241"/>
                <a:gd name="T64" fmla="*/ 130 w 171"/>
                <a:gd name="T65" fmla="*/ 10 h 241"/>
                <a:gd name="T66" fmla="*/ 142 w 171"/>
                <a:gd name="T67" fmla="*/ 20 h 241"/>
                <a:gd name="T68" fmla="*/ 154 w 171"/>
                <a:gd name="T69" fmla="*/ 33 h 241"/>
                <a:gd name="T70" fmla="*/ 162 w 171"/>
                <a:gd name="T71" fmla="*/ 50 h 241"/>
                <a:gd name="T72" fmla="*/ 168 w 171"/>
                <a:gd name="T73" fmla="*/ 70 h 241"/>
                <a:gd name="T74" fmla="*/ 171 w 171"/>
                <a:gd name="T75" fmla="*/ 95 h 241"/>
                <a:gd name="T76" fmla="*/ 22 w 171"/>
                <a:gd name="T77" fmla="*/ 132 h 241"/>
                <a:gd name="T78" fmla="*/ 87 w 171"/>
                <a:gd name="T79" fmla="*/ 17 h 241"/>
                <a:gd name="T80" fmla="*/ 72 w 171"/>
                <a:gd name="T81" fmla="*/ 18 h 241"/>
                <a:gd name="T82" fmla="*/ 59 w 171"/>
                <a:gd name="T83" fmla="*/ 23 h 241"/>
                <a:gd name="T84" fmla="*/ 47 w 171"/>
                <a:gd name="T85" fmla="*/ 32 h 241"/>
                <a:gd name="T86" fmla="*/ 38 w 171"/>
                <a:gd name="T87" fmla="*/ 43 h 241"/>
                <a:gd name="T88" fmla="*/ 26 w 171"/>
                <a:gd name="T89" fmla="*/ 76 h 241"/>
                <a:gd name="T90" fmla="*/ 22 w 171"/>
                <a:gd name="T91" fmla="*/ 117 h 241"/>
                <a:gd name="T92" fmla="*/ 147 w 171"/>
                <a:gd name="T93" fmla="*/ 97 h 241"/>
                <a:gd name="T94" fmla="*/ 144 w 171"/>
                <a:gd name="T95" fmla="*/ 63 h 241"/>
                <a:gd name="T96" fmla="*/ 132 w 171"/>
                <a:gd name="T97" fmla="*/ 37 h 241"/>
                <a:gd name="T98" fmla="*/ 124 w 171"/>
                <a:gd name="T99" fmla="*/ 28 h 241"/>
                <a:gd name="T100" fmla="*/ 114 w 171"/>
                <a:gd name="T101" fmla="*/ 22 h 241"/>
                <a:gd name="T102" fmla="*/ 101 w 171"/>
                <a:gd name="T103" fmla="*/ 18 h 241"/>
                <a:gd name="T104" fmla="*/ 87 w 171"/>
                <a:gd name="T105" fmla="*/ 17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1" h="241">
                  <a:moveTo>
                    <a:pt x="22" y="132"/>
                  </a:moveTo>
                  <a:lnTo>
                    <a:pt x="22" y="132"/>
                  </a:lnTo>
                  <a:lnTo>
                    <a:pt x="24" y="151"/>
                  </a:lnTo>
                  <a:lnTo>
                    <a:pt x="28" y="169"/>
                  </a:lnTo>
                  <a:lnTo>
                    <a:pt x="35" y="185"/>
                  </a:lnTo>
                  <a:lnTo>
                    <a:pt x="38" y="192"/>
                  </a:lnTo>
                  <a:lnTo>
                    <a:pt x="44" y="199"/>
                  </a:lnTo>
                  <a:lnTo>
                    <a:pt x="49" y="204"/>
                  </a:lnTo>
                  <a:lnTo>
                    <a:pt x="54" y="209"/>
                  </a:lnTo>
                  <a:lnTo>
                    <a:pt x="60" y="213"/>
                  </a:lnTo>
                  <a:lnTo>
                    <a:pt x="67" y="217"/>
                  </a:lnTo>
                  <a:lnTo>
                    <a:pt x="74" y="219"/>
                  </a:lnTo>
                  <a:lnTo>
                    <a:pt x="82" y="222"/>
                  </a:lnTo>
                  <a:lnTo>
                    <a:pt x="91" y="223"/>
                  </a:lnTo>
                  <a:lnTo>
                    <a:pt x="100" y="223"/>
                  </a:lnTo>
                  <a:lnTo>
                    <a:pt x="100" y="223"/>
                  </a:lnTo>
                  <a:lnTo>
                    <a:pt x="115" y="222"/>
                  </a:lnTo>
                  <a:lnTo>
                    <a:pt x="131" y="219"/>
                  </a:lnTo>
                  <a:lnTo>
                    <a:pt x="144" y="214"/>
                  </a:lnTo>
                  <a:lnTo>
                    <a:pt x="155" y="209"/>
                  </a:lnTo>
                  <a:lnTo>
                    <a:pt x="163" y="226"/>
                  </a:lnTo>
                  <a:lnTo>
                    <a:pt x="163" y="226"/>
                  </a:lnTo>
                  <a:lnTo>
                    <a:pt x="150" y="231"/>
                  </a:lnTo>
                  <a:lnTo>
                    <a:pt x="135" y="236"/>
                  </a:lnTo>
                  <a:lnTo>
                    <a:pt x="118" y="240"/>
                  </a:lnTo>
                  <a:lnTo>
                    <a:pt x="99" y="241"/>
                  </a:lnTo>
                  <a:lnTo>
                    <a:pt x="99" y="241"/>
                  </a:lnTo>
                  <a:lnTo>
                    <a:pt x="87" y="241"/>
                  </a:lnTo>
                  <a:lnTo>
                    <a:pt x="77" y="239"/>
                  </a:lnTo>
                  <a:lnTo>
                    <a:pt x="67" y="237"/>
                  </a:lnTo>
                  <a:lnTo>
                    <a:pt x="58" y="233"/>
                  </a:lnTo>
                  <a:lnTo>
                    <a:pt x="49" y="228"/>
                  </a:lnTo>
                  <a:lnTo>
                    <a:pt x="40" y="223"/>
                  </a:lnTo>
                  <a:lnTo>
                    <a:pt x="33" y="217"/>
                  </a:lnTo>
                  <a:lnTo>
                    <a:pt x="26" y="210"/>
                  </a:lnTo>
                  <a:lnTo>
                    <a:pt x="20" y="201"/>
                  </a:lnTo>
                  <a:lnTo>
                    <a:pt x="14" y="192"/>
                  </a:lnTo>
                  <a:lnTo>
                    <a:pt x="10" y="182"/>
                  </a:lnTo>
                  <a:lnTo>
                    <a:pt x="6" y="172"/>
                  </a:lnTo>
                  <a:lnTo>
                    <a:pt x="4" y="160"/>
                  </a:lnTo>
                  <a:lnTo>
                    <a:pt x="1" y="147"/>
                  </a:lnTo>
                  <a:lnTo>
                    <a:pt x="0" y="135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06"/>
                  </a:lnTo>
                  <a:lnTo>
                    <a:pt x="1" y="94"/>
                  </a:lnTo>
                  <a:lnTo>
                    <a:pt x="2" y="82"/>
                  </a:lnTo>
                  <a:lnTo>
                    <a:pt x="5" y="70"/>
                  </a:lnTo>
                  <a:lnTo>
                    <a:pt x="9" y="60"/>
                  </a:lnTo>
                  <a:lnTo>
                    <a:pt x="13" y="50"/>
                  </a:lnTo>
                  <a:lnTo>
                    <a:pt x="18" y="41"/>
                  </a:lnTo>
                  <a:lnTo>
                    <a:pt x="23" y="33"/>
                  </a:lnTo>
                  <a:lnTo>
                    <a:pt x="29" y="26"/>
                  </a:lnTo>
                  <a:lnTo>
                    <a:pt x="36" y="19"/>
                  </a:lnTo>
                  <a:lnTo>
                    <a:pt x="42" y="13"/>
                  </a:lnTo>
                  <a:lnTo>
                    <a:pt x="50" y="9"/>
                  </a:lnTo>
                  <a:lnTo>
                    <a:pt x="59" y="5"/>
                  </a:lnTo>
                  <a:lnTo>
                    <a:pt x="68" y="2"/>
                  </a:lnTo>
                  <a:lnTo>
                    <a:pt x="77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7" y="0"/>
                  </a:lnTo>
                  <a:lnTo>
                    <a:pt x="106" y="1"/>
                  </a:lnTo>
                  <a:lnTo>
                    <a:pt x="114" y="4"/>
                  </a:lnTo>
                  <a:lnTo>
                    <a:pt x="122" y="6"/>
                  </a:lnTo>
                  <a:lnTo>
                    <a:pt x="130" y="10"/>
                  </a:lnTo>
                  <a:lnTo>
                    <a:pt x="136" y="14"/>
                  </a:lnTo>
                  <a:lnTo>
                    <a:pt x="142" y="20"/>
                  </a:lnTo>
                  <a:lnTo>
                    <a:pt x="149" y="26"/>
                  </a:lnTo>
                  <a:lnTo>
                    <a:pt x="154" y="33"/>
                  </a:lnTo>
                  <a:lnTo>
                    <a:pt x="158" y="41"/>
                  </a:lnTo>
                  <a:lnTo>
                    <a:pt x="162" y="50"/>
                  </a:lnTo>
                  <a:lnTo>
                    <a:pt x="165" y="60"/>
                  </a:lnTo>
                  <a:lnTo>
                    <a:pt x="168" y="70"/>
                  </a:lnTo>
                  <a:lnTo>
                    <a:pt x="169" y="82"/>
                  </a:lnTo>
                  <a:lnTo>
                    <a:pt x="171" y="95"/>
                  </a:lnTo>
                  <a:lnTo>
                    <a:pt x="171" y="109"/>
                  </a:lnTo>
                  <a:lnTo>
                    <a:pt x="22" y="132"/>
                  </a:lnTo>
                  <a:close/>
                  <a:moveTo>
                    <a:pt x="87" y="17"/>
                  </a:moveTo>
                  <a:lnTo>
                    <a:pt x="87" y="17"/>
                  </a:lnTo>
                  <a:lnTo>
                    <a:pt x="79" y="17"/>
                  </a:lnTo>
                  <a:lnTo>
                    <a:pt x="72" y="18"/>
                  </a:lnTo>
                  <a:lnTo>
                    <a:pt x="65" y="20"/>
                  </a:lnTo>
                  <a:lnTo>
                    <a:pt x="59" y="23"/>
                  </a:lnTo>
                  <a:lnTo>
                    <a:pt x="53" y="27"/>
                  </a:lnTo>
                  <a:lnTo>
                    <a:pt x="47" y="32"/>
                  </a:lnTo>
                  <a:lnTo>
                    <a:pt x="42" y="37"/>
                  </a:lnTo>
                  <a:lnTo>
                    <a:pt x="38" y="43"/>
                  </a:lnTo>
                  <a:lnTo>
                    <a:pt x="31" y="59"/>
                  </a:lnTo>
                  <a:lnTo>
                    <a:pt x="26" y="76"/>
                  </a:lnTo>
                  <a:lnTo>
                    <a:pt x="22" y="95"/>
                  </a:lnTo>
                  <a:lnTo>
                    <a:pt x="22" y="117"/>
                  </a:lnTo>
                  <a:lnTo>
                    <a:pt x="147" y="97"/>
                  </a:lnTo>
                  <a:lnTo>
                    <a:pt x="147" y="97"/>
                  </a:lnTo>
                  <a:lnTo>
                    <a:pt x="146" y="79"/>
                  </a:lnTo>
                  <a:lnTo>
                    <a:pt x="144" y="63"/>
                  </a:lnTo>
                  <a:lnTo>
                    <a:pt x="140" y="49"/>
                  </a:lnTo>
                  <a:lnTo>
                    <a:pt x="132" y="37"/>
                  </a:lnTo>
                  <a:lnTo>
                    <a:pt x="128" y="32"/>
                  </a:lnTo>
                  <a:lnTo>
                    <a:pt x="124" y="28"/>
                  </a:lnTo>
                  <a:lnTo>
                    <a:pt x="119" y="24"/>
                  </a:lnTo>
                  <a:lnTo>
                    <a:pt x="114" y="22"/>
                  </a:lnTo>
                  <a:lnTo>
                    <a:pt x="108" y="19"/>
                  </a:lnTo>
                  <a:lnTo>
                    <a:pt x="101" y="18"/>
                  </a:lnTo>
                  <a:lnTo>
                    <a:pt x="87" y="17"/>
                  </a:lnTo>
                  <a:lnTo>
                    <a:pt x="87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  <p:sp>
          <p:nvSpPr>
            <p:cNvPr id="57" name="Freeform 57">
              <a:extLst>
                <a:ext uri="{FF2B5EF4-FFF2-40B4-BE49-F238E27FC236}">
                  <a16:creationId xmlns:a16="http://schemas.microsoft.com/office/drawing/2014/main" id="{7F7FE87F-7ED6-497B-8D03-49D2ED2C5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6" y="1767"/>
              <a:ext cx="154" cy="237"/>
            </a:xfrm>
            <a:custGeom>
              <a:avLst/>
              <a:gdLst>
                <a:gd name="T0" fmla="*/ 131 w 154"/>
                <a:gd name="T1" fmla="*/ 237 h 237"/>
                <a:gd name="T2" fmla="*/ 131 w 154"/>
                <a:gd name="T3" fmla="*/ 74 h 237"/>
                <a:gd name="T4" fmla="*/ 131 w 154"/>
                <a:gd name="T5" fmla="*/ 74 h 237"/>
                <a:gd name="T6" fmla="*/ 131 w 154"/>
                <a:gd name="T7" fmla="*/ 60 h 237"/>
                <a:gd name="T8" fmla="*/ 128 w 154"/>
                <a:gd name="T9" fmla="*/ 49 h 237"/>
                <a:gd name="T10" fmla="*/ 124 w 154"/>
                <a:gd name="T11" fmla="*/ 38 h 237"/>
                <a:gd name="T12" fmla="*/ 118 w 154"/>
                <a:gd name="T13" fmla="*/ 31 h 237"/>
                <a:gd name="T14" fmla="*/ 109 w 154"/>
                <a:gd name="T15" fmla="*/ 24 h 237"/>
                <a:gd name="T16" fmla="*/ 99 w 154"/>
                <a:gd name="T17" fmla="*/ 19 h 237"/>
                <a:gd name="T18" fmla="*/ 87 w 154"/>
                <a:gd name="T19" fmla="*/ 17 h 237"/>
                <a:gd name="T20" fmla="*/ 72 w 154"/>
                <a:gd name="T21" fmla="*/ 15 h 237"/>
                <a:gd name="T22" fmla="*/ 72 w 154"/>
                <a:gd name="T23" fmla="*/ 15 h 237"/>
                <a:gd name="T24" fmla="*/ 58 w 154"/>
                <a:gd name="T25" fmla="*/ 17 h 237"/>
                <a:gd name="T26" fmla="*/ 46 w 154"/>
                <a:gd name="T27" fmla="*/ 18 h 237"/>
                <a:gd name="T28" fmla="*/ 35 w 154"/>
                <a:gd name="T29" fmla="*/ 20 h 237"/>
                <a:gd name="T30" fmla="*/ 24 w 154"/>
                <a:gd name="T31" fmla="*/ 24 h 237"/>
                <a:gd name="T32" fmla="*/ 24 w 154"/>
                <a:gd name="T33" fmla="*/ 237 h 237"/>
                <a:gd name="T34" fmla="*/ 0 w 154"/>
                <a:gd name="T35" fmla="*/ 237 h 237"/>
                <a:gd name="T36" fmla="*/ 0 w 154"/>
                <a:gd name="T37" fmla="*/ 17 h 237"/>
                <a:gd name="T38" fmla="*/ 0 w 154"/>
                <a:gd name="T39" fmla="*/ 17 h 237"/>
                <a:gd name="T40" fmla="*/ 17 w 154"/>
                <a:gd name="T41" fmla="*/ 10 h 237"/>
                <a:gd name="T42" fmla="*/ 33 w 154"/>
                <a:gd name="T43" fmla="*/ 5 h 237"/>
                <a:gd name="T44" fmla="*/ 53 w 154"/>
                <a:gd name="T45" fmla="*/ 1 h 237"/>
                <a:gd name="T46" fmla="*/ 72 w 154"/>
                <a:gd name="T47" fmla="*/ 0 h 237"/>
                <a:gd name="T48" fmla="*/ 72 w 154"/>
                <a:gd name="T49" fmla="*/ 0 h 237"/>
                <a:gd name="T50" fmla="*/ 91 w 154"/>
                <a:gd name="T51" fmla="*/ 1 h 237"/>
                <a:gd name="T52" fmla="*/ 109 w 154"/>
                <a:gd name="T53" fmla="*/ 5 h 237"/>
                <a:gd name="T54" fmla="*/ 117 w 154"/>
                <a:gd name="T55" fmla="*/ 8 h 237"/>
                <a:gd name="T56" fmla="*/ 123 w 154"/>
                <a:gd name="T57" fmla="*/ 11 h 237"/>
                <a:gd name="T58" fmla="*/ 130 w 154"/>
                <a:gd name="T59" fmla="*/ 15 h 237"/>
                <a:gd name="T60" fmla="*/ 135 w 154"/>
                <a:gd name="T61" fmla="*/ 19 h 237"/>
                <a:gd name="T62" fmla="*/ 140 w 154"/>
                <a:gd name="T63" fmla="*/ 24 h 237"/>
                <a:gd name="T64" fmla="*/ 144 w 154"/>
                <a:gd name="T65" fmla="*/ 29 h 237"/>
                <a:gd name="T66" fmla="*/ 146 w 154"/>
                <a:gd name="T67" fmla="*/ 36 h 237"/>
                <a:gd name="T68" fmla="*/ 150 w 154"/>
                <a:gd name="T69" fmla="*/ 42 h 237"/>
                <a:gd name="T70" fmla="*/ 153 w 154"/>
                <a:gd name="T71" fmla="*/ 58 h 237"/>
                <a:gd name="T72" fmla="*/ 154 w 154"/>
                <a:gd name="T73" fmla="*/ 74 h 237"/>
                <a:gd name="T74" fmla="*/ 154 w 154"/>
                <a:gd name="T75" fmla="*/ 237 h 237"/>
                <a:gd name="T76" fmla="*/ 131 w 154"/>
                <a:gd name="T7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4" h="237">
                  <a:moveTo>
                    <a:pt x="131" y="237"/>
                  </a:moveTo>
                  <a:lnTo>
                    <a:pt x="131" y="74"/>
                  </a:lnTo>
                  <a:lnTo>
                    <a:pt x="131" y="74"/>
                  </a:lnTo>
                  <a:lnTo>
                    <a:pt x="131" y="60"/>
                  </a:lnTo>
                  <a:lnTo>
                    <a:pt x="128" y="49"/>
                  </a:lnTo>
                  <a:lnTo>
                    <a:pt x="124" y="38"/>
                  </a:lnTo>
                  <a:lnTo>
                    <a:pt x="118" y="31"/>
                  </a:lnTo>
                  <a:lnTo>
                    <a:pt x="109" y="24"/>
                  </a:lnTo>
                  <a:lnTo>
                    <a:pt x="99" y="19"/>
                  </a:lnTo>
                  <a:lnTo>
                    <a:pt x="87" y="17"/>
                  </a:lnTo>
                  <a:lnTo>
                    <a:pt x="72" y="15"/>
                  </a:lnTo>
                  <a:lnTo>
                    <a:pt x="72" y="15"/>
                  </a:lnTo>
                  <a:lnTo>
                    <a:pt x="58" y="17"/>
                  </a:lnTo>
                  <a:lnTo>
                    <a:pt x="46" y="18"/>
                  </a:lnTo>
                  <a:lnTo>
                    <a:pt x="35" y="20"/>
                  </a:lnTo>
                  <a:lnTo>
                    <a:pt x="24" y="24"/>
                  </a:lnTo>
                  <a:lnTo>
                    <a:pt x="24" y="237"/>
                  </a:lnTo>
                  <a:lnTo>
                    <a:pt x="0" y="23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7" y="10"/>
                  </a:lnTo>
                  <a:lnTo>
                    <a:pt x="33" y="5"/>
                  </a:lnTo>
                  <a:lnTo>
                    <a:pt x="53" y="1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91" y="1"/>
                  </a:lnTo>
                  <a:lnTo>
                    <a:pt x="109" y="5"/>
                  </a:lnTo>
                  <a:lnTo>
                    <a:pt x="117" y="8"/>
                  </a:lnTo>
                  <a:lnTo>
                    <a:pt x="123" y="11"/>
                  </a:lnTo>
                  <a:lnTo>
                    <a:pt x="130" y="15"/>
                  </a:lnTo>
                  <a:lnTo>
                    <a:pt x="135" y="19"/>
                  </a:lnTo>
                  <a:lnTo>
                    <a:pt x="140" y="24"/>
                  </a:lnTo>
                  <a:lnTo>
                    <a:pt x="144" y="29"/>
                  </a:lnTo>
                  <a:lnTo>
                    <a:pt x="146" y="36"/>
                  </a:lnTo>
                  <a:lnTo>
                    <a:pt x="150" y="42"/>
                  </a:lnTo>
                  <a:lnTo>
                    <a:pt x="153" y="58"/>
                  </a:lnTo>
                  <a:lnTo>
                    <a:pt x="154" y="74"/>
                  </a:lnTo>
                  <a:lnTo>
                    <a:pt x="154" y="237"/>
                  </a:lnTo>
                  <a:lnTo>
                    <a:pt x="131" y="2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de-DE" sz="1607"/>
            </a:p>
          </p:txBody>
        </p:sp>
      </p:grpSp>
    </p:spTree>
    <p:extLst>
      <p:ext uri="{BB962C8B-B14F-4D97-AF65-F5344CB8AC3E}">
        <p14:creationId xmlns:p14="http://schemas.microsoft.com/office/powerpoint/2010/main" val="1024901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033" y="345010"/>
            <a:ext cx="9366169" cy="48687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034" y="1156274"/>
            <a:ext cx="9936421" cy="468038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A1140FD1-BE61-4D3E-98D4-E9D27D7EF0E6}"/>
              </a:ext>
            </a:extLst>
          </p:cNvPr>
          <p:cNvGrpSpPr/>
          <p:nvPr userDrawn="1"/>
        </p:nvGrpSpPr>
        <p:grpSpPr>
          <a:xfrm>
            <a:off x="10409778" y="192379"/>
            <a:ext cx="900000" cy="900000"/>
            <a:chOff x="10305505" y="144253"/>
            <a:chExt cx="1080000" cy="1080000"/>
          </a:xfrm>
        </p:grpSpPr>
        <p:sp>
          <p:nvSpPr>
            <p:cNvPr id="37" name="Ellipse 36"/>
            <p:cNvSpPr/>
            <p:nvPr userDrawn="1"/>
          </p:nvSpPr>
          <p:spPr>
            <a:xfrm>
              <a:off x="10305505" y="144253"/>
              <a:ext cx="1080000" cy="1080000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8" name="Group 4"/>
            <p:cNvGrpSpPr>
              <a:grpSpLocks noChangeAspect="1"/>
            </p:cNvGrpSpPr>
            <p:nvPr userDrawn="1"/>
          </p:nvGrpSpPr>
          <p:grpSpPr bwMode="auto">
            <a:xfrm>
              <a:off x="10449489" y="149269"/>
              <a:ext cx="792033" cy="1069969"/>
              <a:chOff x="1897" y="-465"/>
              <a:chExt cx="3887" cy="5251"/>
            </a:xfrm>
          </p:grpSpPr>
          <p:sp>
            <p:nvSpPr>
              <p:cNvPr id="9" name="AutoShape 3"/>
              <p:cNvSpPr>
                <a:spLocks noChangeArrowheads="1" noTextEdit="1"/>
              </p:cNvSpPr>
              <p:nvPr/>
            </p:nvSpPr>
            <p:spPr bwMode="auto">
              <a:xfrm>
                <a:off x="1897" y="-465"/>
                <a:ext cx="3887" cy="5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10" name="Freeform 5"/>
              <p:cNvSpPr>
                <a:spLocks/>
              </p:cNvSpPr>
              <p:nvPr/>
            </p:nvSpPr>
            <p:spPr bwMode="auto">
              <a:xfrm>
                <a:off x="3881" y="501"/>
                <a:ext cx="256" cy="256"/>
              </a:xfrm>
              <a:custGeom>
                <a:avLst/>
                <a:gdLst>
                  <a:gd name="T0" fmla="*/ 256 w 256"/>
                  <a:gd name="T1" fmla="*/ 128 h 256"/>
                  <a:gd name="T2" fmla="*/ 256 w 256"/>
                  <a:gd name="T3" fmla="*/ 128 h 256"/>
                  <a:gd name="T4" fmla="*/ 254 w 256"/>
                  <a:gd name="T5" fmla="*/ 116 h 256"/>
                  <a:gd name="T6" fmla="*/ 252 w 256"/>
                  <a:gd name="T7" fmla="*/ 102 h 256"/>
                  <a:gd name="T8" fmla="*/ 250 w 256"/>
                  <a:gd name="T9" fmla="*/ 90 h 256"/>
                  <a:gd name="T10" fmla="*/ 246 w 256"/>
                  <a:gd name="T11" fmla="*/ 78 h 256"/>
                  <a:gd name="T12" fmla="*/ 240 w 256"/>
                  <a:gd name="T13" fmla="*/ 68 h 256"/>
                  <a:gd name="T14" fmla="*/ 234 w 256"/>
                  <a:gd name="T15" fmla="*/ 56 h 256"/>
                  <a:gd name="T16" fmla="*/ 218 w 256"/>
                  <a:gd name="T17" fmla="*/ 38 h 256"/>
                  <a:gd name="T18" fmla="*/ 198 w 256"/>
                  <a:gd name="T19" fmla="*/ 22 h 256"/>
                  <a:gd name="T20" fmla="*/ 188 w 256"/>
                  <a:gd name="T21" fmla="*/ 16 h 256"/>
                  <a:gd name="T22" fmla="*/ 178 w 256"/>
                  <a:gd name="T23" fmla="*/ 10 h 256"/>
                  <a:gd name="T24" fmla="*/ 166 w 256"/>
                  <a:gd name="T25" fmla="*/ 6 h 256"/>
                  <a:gd name="T26" fmla="*/ 154 w 256"/>
                  <a:gd name="T27" fmla="*/ 4 h 256"/>
                  <a:gd name="T28" fmla="*/ 140 w 256"/>
                  <a:gd name="T29" fmla="*/ 2 h 256"/>
                  <a:gd name="T30" fmla="*/ 128 w 256"/>
                  <a:gd name="T31" fmla="*/ 0 h 256"/>
                  <a:gd name="T32" fmla="*/ 128 w 256"/>
                  <a:gd name="T33" fmla="*/ 0 h 256"/>
                  <a:gd name="T34" fmla="*/ 114 w 256"/>
                  <a:gd name="T35" fmla="*/ 2 h 256"/>
                  <a:gd name="T36" fmla="*/ 102 w 256"/>
                  <a:gd name="T37" fmla="*/ 4 h 256"/>
                  <a:gd name="T38" fmla="*/ 90 w 256"/>
                  <a:gd name="T39" fmla="*/ 6 h 256"/>
                  <a:gd name="T40" fmla="*/ 78 w 256"/>
                  <a:gd name="T41" fmla="*/ 10 h 256"/>
                  <a:gd name="T42" fmla="*/ 66 w 256"/>
                  <a:gd name="T43" fmla="*/ 16 h 256"/>
                  <a:gd name="T44" fmla="*/ 56 w 256"/>
                  <a:gd name="T45" fmla="*/ 22 h 256"/>
                  <a:gd name="T46" fmla="*/ 38 w 256"/>
                  <a:gd name="T47" fmla="*/ 38 h 256"/>
                  <a:gd name="T48" fmla="*/ 22 w 256"/>
                  <a:gd name="T49" fmla="*/ 56 h 256"/>
                  <a:gd name="T50" fmla="*/ 16 w 256"/>
                  <a:gd name="T51" fmla="*/ 68 h 256"/>
                  <a:gd name="T52" fmla="*/ 10 w 256"/>
                  <a:gd name="T53" fmla="*/ 78 h 256"/>
                  <a:gd name="T54" fmla="*/ 6 w 256"/>
                  <a:gd name="T55" fmla="*/ 90 h 256"/>
                  <a:gd name="T56" fmla="*/ 2 w 256"/>
                  <a:gd name="T57" fmla="*/ 102 h 256"/>
                  <a:gd name="T58" fmla="*/ 0 w 256"/>
                  <a:gd name="T59" fmla="*/ 116 h 256"/>
                  <a:gd name="T60" fmla="*/ 0 w 256"/>
                  <a:gd name="T61" fmla="*/ 128 h 256"/>
                  <a:gd name="T62" fmla="*/ 0 w 256"/>
                  <a:gd name="T63" fmla="*/ 128 h 256"/>
                  <a:gd name="T64" fmla="*/ 0 w 256"/>
                  <a:gd name="T65" fmla="*/ 142 h 256"/>
                  <a:gd name="T66" fmla="*/ 2 w 256"/>
                  <a:gd name="T67" fmla="*/ 154 h 256"/>
                  <a:gd name="T68" fmla="*/ 6 w 256"/>
                  <a:gd name="T69" fmla="*/ 166 h 256"/>
                  <a:gd name="T70" fmla="*/ 10 w 256"/>
                  <a:gd name="T71" fmla="*/ 178 h 256"/>
                  <a:gd name="T72" fmla="*/ 16 w 256"/>
                  <a:gd name="T73" fmla="*/ 188 h 256"/>
                  <a:gd name="T74" fmla="*/ 22 w 256"/>
                  <a:gd name="T75" fmla="*/ 200 h 256"/>
                  <a:gd name="T76" fmla="*/ 38 w 256"/>
                  <a:gd name="T77" fmla="*/ 218 h 256"/>
                  <a:gd name="T78" fmla="*/ 56 w 256"/>
                  <a:gd name="T79" fmla="*/ 234 h 256"/>
                  <a:gd name="T80" fmla="*/ 66 w 256"/>
                  <a:gd name="T81" fmla="*/ 240 h 256"/>
                  <a:gd name="T82" fmla="*/ 78 w 256"/>
                  <a:gd name="T83" fmla="*/ 246 h 256"/>
                  <a:gd name="T84" fmla="*/ 90 w 256"/>
                  <a:gd name="T85" fmla="*/ 250 h 256"/>
                  <a:gd name="T86" fmla="*/ 102 w 256"/>
                  <a:gd name="T87" fmla="*/ 254 h 256"/>
                  <a:gd name="T88" fmla="*/ 114 w 256"/>
                  <a:gd name="T89" fmla="*/ 256 h 256"/>
                  <a:gd name="T90" fmla="*/ 128 w 256"/>
                  <a:gd name="T91" fmla="*/ 256 h 256"/>
                  <a:gd name="T92" fmla="*/ 128 w 256"/>
                  <a:gd name="T93" fmla="*/ 256 h 256"/>
                  <a:gd name="T94" fmla="*/ 140 w 256"/>
                  <a:gd name="T95" fmla="*/ 256 h 256"/>
                  <a:gd name="T96" fmla="*/ 154 w 256"/>
                  <a:gd name="T97" fmla="*/ 254 h 256"/>
                  <a:gd name="T98" fmla="*/ 166 w 256"/>
                  <a:gd name="T99" fmla="*/ 250 h 256"/>
                  <a:gd name="T100" fmla="*/ 178 w 256"/>
                  <a:gd name="T101" fmla="*/ 246 h 256"/>
                  <a:gd name="T102" fmla="*/ 188 w 256"/>
                  <a:gd name="T103" fmla="*/ 240 h 256"/>
                  <a:gd name="T104" fmla="*/ 198 w 256"/>
                  <a:gd name="T105" fmla="*/ 234 h 256"/>
                  <a:gd name="T106" fmla="*/ 218 w 256"/>
                  <a:gd name="T107" fmla="*/ 218 h 256"/>
                  <a:gd name="T108" fmla="*/ 234 w 256"/>
                  <a:gd name="T109" fmla="*/ 200 h 256"/>
                  <a:gd name="T110" fmla="*/ 240 w 256"/>
                  <a:gd name="T111" fmla="*/ 188 h 256"/>
                  <a:gd name="T112" fmla="*/ 246 w 256"/>
                  <a:gd name="T113" fmla="*/ 178 h 256"/>
                  <a:gd name="T114" fmla="*/ 250 w 256"/>
                  <a:gd name="T115" fmla="*/ 166 h 256"/>
                  <a:gd name="T116" fmla="*/ 252 w 256"/>
                  <a:gd name="T117" fmla="*/ 154 h 256"/>
                  <a:gd name="T118" fmla="*/ 254 w 256"/>
                  <a:gd name="T119" fmla="*/ 142 h 256"/>
                  <a:gd name="T120" fmla="*/ 256 w 256"/>
                  <a:gd name="T121" fmla="*/ 128 h 256"/>
                  <a:gd name="T122" fmla="*/ 256 w 256"/>
                  <a:gd name="T123" fmla="*/ 128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6" h="256">
                    <a:moveTo>
                      <a:pt x="256" y="128"/>
                    </a:moveTo>
                    <a:lnTo>
                      <a:pt x="256" y="128"/>
                    </a:lnTo>
                    <a:lnTo>
                      <a:pt x="254" y="116"/>
                    </a:lnTo>
                    <a:lnTo>
                      <a:pt x="252" y="102"/>
                    </a:lnTo>
                    <a:lnTo>
                      <a:pt x="250" y="90"/>
                    </a:lnTo>
                    <a:lnTo>
                      <a:pt x="246" y="78"/>
                    </a:lnTo>
                    <a:lnTo>
                      <a:pt x="240" y="68"/>
                    </a:lnTo>
                    <a:lnTo>
                      <a:pt x="234" y="56"/>
                    </a:lnTo>
                    <a:lnTo>
                      <a:pt x="218" y="38"/>
                    </a:lnTo>
                    <a:lnTo>
                      <a:pt x="198" y="22"/>
                    </a:lnTo>
                    <a:lnTo>
                      <a:pt x="188" y="16"/>
                    </a:lnTo>
                    <a:lnTo>
                      <a:pt x="178" y="10"/>
                    </a:lnTo>
                    <a:lnTo>
                      <a:pt x="166" y="6"/>
                    </a:lnTo>
                    <a:lnTo>
                      <a:pt x="154" y="4"/>
                    </a:lnTo>
                    <a:lnTo>
                      <a:pt x="140" y="2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4" y="2"/>
                    </a:lnTo>
                    <a:lnTo>
                      <a:pt x="102" y="4"/>
                    </a:lnTo>
                    <a:lnTo>
                      <a:pt x="90" y="6"/>
                    </a:lnTo>
                    <a:lnTo>
                      <a:pt x="78" y="10"/>
                    </a:lnTo>
                    <a:lnTo>
                      <a:pt x="66" y="16"/>
                    </a:lnTo>
                    <a:lnTo>
                      <a:pt x="56" y="22"/>
                    </a:lnTo>
                    <a:lnTo>
                      <a:pt x="38" y="38"/>
                    </a:lnTo>
                    <a:lnTo>
                      <a:pt x="22" y="56"/>
                    </a:lnTo>
                    <a:lnTo>
                      <a:pt x="16" y="68"/>
                    </a:lnTo>
                    <a:lnTo>
                      <a:pt x="10" y="78"/>
                    </a:lnTo>
                    <a:lnTo>
                      <a:pt x="6" y="90"/>
                    </a:lnTo>
                    <a:lnTo>
                      <a:pt x="2" y="102"/>
                    </a:lnTo>
                    <a:lnTo>
                      <a:pt x="0" y="116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0" y="142"/>
                    </a:lnTo>
                    <a:lnTo>
                      <a:pt x="2" y="154"/>
                    </a:lnTo>
                    <a:lnTo>
                      <a:pt x="6" y="166"/>
                    </a:lnTo>
                    <a:lnTo>
                      <a:pt x="10" y="178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38" y="218"/>
                    </a:lnTo>
                    <a:lnTo>
                      <a:pt x="56" y="234"/>
                    </a:lnTo>
                    <a:lnTo>
                      <a:pt x="66" y="240"/>
                    </a:lnTo>
                    <a:lnTo>
                      <a:pt x="78" y="246"/>
                    </a:lnTo>
                    <a:lnTo>
                      <a:pt x="90" y="250"/>
                    </a:lnTo>
                    <a:lnTo>
                      <a:pt x="102" y="254"/>
                    </a:lnTo>
                    <a:lnTo>
                      <a:pt x="114" y="256"/>
                    </a:lnTo>
                    <a:lnTo>
                      <a:pt x="128" y="256"/>
                    </a:lnTo>
                    <a:lnTo>
                      <a:pt x="128" y="256"/>
                    </a:lnTo>
                    <a:lnTo>
                      <a:pt x="140" y="256"/>
                    </a:lnTo>
                    <a:lnTo>
                      <a:pt x="154" y="254"/>
                    </a:lnTo>
                    <a:lnTo>
                      <a:pt x="166" y="250"/>
                    </a:lnTo>
                    <a:lnTo>
                      <a:pt x="178" y="246"/>
                    </a:lnTo>
                    <a:lnTo>
                      <a:pt x="188" y="240"/>
                    </a:lnTo>
                    <a:lnTo>
                      <a:pt x="198" y="234"/>
                    </a:lnTo>
                    <a:lnTo>
                      <a:pt x="218" y="218"/>
                    </a:lnTo>
                    <a:lnTo>
                      <a:pt x="234" y="200"/>
                    </a:lnTo>
                    <a:lnTo>
                      <a:pt x="240" y="188"/>
                    </a:lnTo>
                    <a:lnTo>
                      <a:pt x="246" y="178"/>
                    </a:lnTo>
                    <a:lnTo>
                      <a:pt x="250" y="166"/>
                    </a:lnTo>
                    <a:lnTo>
                      <a:pt x="252" y="154"/>
                    </a:lnTo>
                    <a:lnTo>
                      <a:pt x="254" y="142"/>
                    </a:lnTo>
                    <a:lnTo>
                      <a:pt x="256" y="128"/>
                    </a:lnTo>
                    <a:lnTo>
                      <a:pt x="256" y="12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3881" y="841"/>
                <a:ext cx="256" cy="256"/>
              </a:xfrm>
              <a:custGeom>
                <a:avLst/>
                <a:gdLst>
                  <a:gd name="T0" fmla="*/ 256 w 256"/>
                  <a:gd name="T1" fmla="*/ 128 h 256"/>
                  <a:gd name="T2" fmla="*/ 256 w 256"/>
                  <a:gd name="T3" fmla="*/ 128 h 256"/>
                  <a:gd name="T4" fmla="*/ 254 w 256"/>
                  <a:gd name="T5" fmla="*/ 116 h 256"/>
                  <a:gd name="T6" fmla="*/ 252 w 256"/>
                  <a:gd name="T7" fmla="*/ 102 h 256"/>
                  <a:gd name="T8" fmla="*/ 250 w 256"/>
                  <a:gd name="T9" fmla="*/ 90 h 256"/>
                  <a:gd name="T10" fmla="*/ 246 w 256"/>
                  <a:gd name="T11" fmla="*/ 78 h 256"/>
                  <a:gd name="T12" fmla="*/ 240 w 256"/>
                  <a:gd name="T13" fmla="*/ 68 h 256"/>
                  <a:gd name="T14" fmla="*/ 234 w 256"/>
                  <a:gd name="T15" fmla="*/ 56 h 256"/>
                  <a:gd name="T16" fmla="*/ 218 w 256"/>
                  <a:gd name="T17" fmla="*/ 38 h 256"/>
                  <a:gd name="T18" fmla="*/ 198 w 256"/>
                  <a:gd name="T19" fmla="*/ 22 h 256"/>
                  <a:gd name="T20" fmla="*/ 188 w 256"/>
                  <a:gd name="T21" fmla="*/ 16 h 256"/>
                  <a:gd name="T22" fmla="*/ 178 w 256"/>
                  <a:gd name="T23" fmla="*/ 10 h 256"/>
                  <a:gd name="T24" fmla="*/ 166 w 256"/>
                  <a:gd name="T25" fmla="*/ 6 h 256"/>
                  <a:gd name="T26" fmla="*/ 154 w 256"/>
                  <a:gd name="T27" fmla="*/ 4 h 256"/>
                  <a:gd name="T28" fmla="*/ 140 w 256"/>
                  <a:gd name="T29" fmla="*/ 2 h 256"/>
                  <a:gd name="T30" fmla="*/ 128 w 256"/>
                  <a:gd name="T31" fmla="*/ 0 h 256"/>
                  <a:gd name="T32" fmla="*/ 128 w 256"/>
                  <a:gd name="T33" fmla="*/ 0 h 256"/>
                  <a:gd name="T34" fmla="*/ 114 w 256"/>
                  <a:gd name="T35" fmla="*/ 2 h 256"/>
                  <a:gd name="T36" fmla="*/ 102 w 256"/>
                  <a:gd name="T37" fmla="*/ 4 h 256"/>
                  <a:gd name="T38" fmla="*/ 90 w 256"/>
                  <a:gd name="T39" fmla="*/ 6 h 256"/>
                  <a:gd name="T40" fmla="*/ 78 w 256"/>
                  <a:gd name="T41" fmla="*/ 10 h 256"/>
                  <a:gd name="T42" fmla="*/ 66 w 256"/>
                  <a:gd name="T43" fmla="*/ 16 h 256"/>
                  <a:gd name="T44" fmla="*/ 56 w 256"/>
                  <a:gd name="T45" fmla="*/ 22 h 256"/>
                  <a:gd name="T46" fmla="*/ 38 w 256"/>
                  <a:gd name="T47" fmla="*/ 38 h 256"/>
                  <a:gd name="T48" fmla="*/ 22 w 256"/>
                  <a:gd name="T49" fmla="*/ 56 h 256"/>
                  <a:gd name="T50" fmla="*/ 16 w 256"/>
                  <a:gd name="T51" fmla="*/ 68 h 256"/>
                  <a:gd name="T52" fmla="*/ 10 w 256"/>
                  <a:gd name="T53" fmla="*/ 78 h 256"/>
                  <a:gd name="T54" fmla="*/ 6 w 256"/>
                  <a:gd name="T55" fmla="*/ 90 h 256"/>
                  <a:gd name="T56" fmla="*/ 2 w 256"/>
                  <a:gd name="T57" fmla="*/ 102 h 256"/>
                  <a:gd name="T58" fmla="*/ 0 w 256"/>
                  <a:gd name="T59" fmla="*/ 116 h 256"/>
                  <a:gd name="T60" fmla="*/ 0 w 256"/>
                  <a:gd name="T61" fmla="*/ 128 h 256"/>
                  <a:gd name="T62" fmla="*/ 0 w 256"/>
                  <a:gd name="T63" fmla="*/ 128 h 256"/>
                  <a:gd name="T64" fmla="*/ 0 w 256"/>
                  <a:gd name="T65" fmla="*/ 142 h 256"/>
                  <a:gd name="T66" fmla="*/ 2 w 256"/>
                  <a:gd name="T67" fmla="*/ 154 h 256"/>
                  <a:gd name="T68" fmla="*/ 6 w 256"/>
                  <a:gd name="T69" fmla="*/ 166 h 256"/>
                  <a:gd name="T70" fmla="*/ 10 w 256"/>
                  <a:gd name="T71" fmla="*/ 178 h 256"/>
                  <a:gd name="T72" fmla="*/ 16 w 256"/>
                  <a:gd name="T73" fmla="*/ 188 h 256"/>
                  <a:gd name="T74" fmla="*/ 22 w 256"/>
                  <a:gd name="T75" fmla="*/ 200 h 256"/>
                  <a:gd name="T76" fmla="*/ 38 w 256"/>
                  <a:gd name="T77" fmla="*/ 218 h 256"/>
                  <a:gd name="T78" fmla="*/ 56 w 256"/>
                  <a:gd name="T79" fmla="*/ 234 h 256"/>
                  <a:gd name="T80" fmla="*/ 66 w 256"/>
                  <a:gd name="T81" fmla="*/ 240 h 256"/>
                  <a:gd name="T82" fmla="*/ 78 w 256"/>
                  <a:gd name="T83" fmla="*/ 246 h 256"/>
                  <a:gd name="T84" fmla="*/ 90 w 256"/>
                  <a:gd name="T85" fmla="*/ 250 h 256"/>
                  <a:gd name="T86" fmla="*/ 102 w 256"/>
                  <a:gd name="T87" fmla="*/ 254 h 256"/>
                  <a:gd name="T88" fmla="*/ 114 w 256"/>
                  <a:gd name="T89" fmla="*/ 256 h 256"/>
                  <a:gd name="T90" fmla="*/ 128 w 256"/>
                  <a:gd name="T91" fmla="*/ 256 h 256"/>
                  <a:gd name="T92" fmla="*/ 128 w 256"/>
                  <a:gd name="T93" fmla="*/ 256 h 256"/>
                  <a:gd name="T94" fmla="*/ 140 w 256"/>
                  <a:gd name="T95" fmla="*/ 256 h 256"/>
                  <a:gd name="T96" fmla="*/ 154 w 256"/>
                  <a:gd name="T97" fmla="*/ 254 h 256"/>
                  <a:gd name="T98" fmla="*/ 166 w 256"/>
                  <a:gd name="T99" fmla="*/ 250 h 256"/>
                  <a:gd name="T100" fmla="*/ 178 w 256"/>
                  <a:gd name="T101" fmla="*/ 246 h 256"/>
                  <a:gd name="T102" fmla="*/ 188 w 256"/>
                  <a:gd name="T103" fmla="*/ 240 h 256"/>
                  <a:gd name="T104" fmla="*/ 198 w 256"/>
                  <a:gd name="T105" fmla="*/ 234 h 256"/>
                  <a:gd name="T106" fmla="*/ 218 w 256"/>
                  <a:gd name="T107" fmla="*/ 218 h 256"/>
                  <a:gd name="T108" fmla="*/ 234 w 256"/>
                  <a:gd name="T109" fmla="*/ 200 h 256"/>
                  <a:gd name="T110" fmla="*/ 240 w 256"/>
                  <a:gd name="T111" fmla="*/ 188 h 256"/>
                  <a:gd name="T112" fmla="*/ 246 w 256"/>
                  <a:gd name="T113" fmla="*/ 178 h 256"/>
                  <a:gd name="T114" fmla="*/ 250 w 256"/>
                  <a:gd name="T115" fmla="*/ 166 h 256"/>
                  <a:gd name="T116" fmla="*/ 252 w 256"/>
                  <a:gd name="T117" fmla="*/ 154 h 256"/>
                  <a:gd name="T118" fmla="*/ 254 w 256"/>
                  <a:gd name="T119" fmla="*/ 142 h 256"/>
                  <a:gd name="T120" fmla="*/ 256 w 256"/>
                  <a:gd name="T121" fmla="*/ 128 h 256"/>
                  <a:gd name="T122" fmla="*/ 256 w 256"/>
                  <a:gd name="T123" fmla="*/ 128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6" h="256">
                    <a:moveTo>
                      <a:pt x="256" y="128"/>
                    </a:moveTo>
                    <a:lnTo>
                      <a:pt x="256" y="128"/>
                    </a:lnTo>
                    <a:lnTo>
                      <a:pt x="254" y="116"/>
                    </a:lnTo>
                    <a:lnTo>
                      <a:pt x="252" y="102"/>
                    </a:lnTo>
                    <a:lnTo>
                      <a:pt x="250" y="90"/>
                    </a:lnTo>
                    <a:lnTo>
                      <a:pt x="246" y="78"/>
                    </a:lnTo>
                    <a:lnTo>
                      <a:pt x="240" y="68"/>
                    </a:lnTo>
                    <a:lnTo>
                      <a:pt x="234" y="56"/>
                    </a:lnTo>
                    <a:lnTo>
                      <a:pt x="218" y="38"/>
                    </a:lnTo>
                    <a:lnTo>
                      <a:pt x="198" y="22"/>
                    </a:lnTo>
                    <a:lnTo>
                      <a:pt x="188" y="16"/>
                    </a:lnTo>
                    <a:lnTo>
                      <a:pt x="178" y="10"/>
                    </a:lnTo>
                    <a:lnTo>
                      <a:pt x="166" y="6"/>
                    </a:lnTo>
                    <a:lnTo>
                      <a:pt x="154" y="4"/>
                    </a:lnTo>
                    <a:lnTo>
                      <a:pt x="140" y="2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4" y="2"/>
                    </a:lnTo>
                    <a:lnTo>
                      <a:pt x="102" y="4"/>
                    </a:lnTo>
                    <a:lnTo>
                      <a:pt x="90" y="6"/>
                    </a:lnTo>
                    <a:lnTo>
                      <a:pt x="78" y="10"/>
                    </a:lnTo>
                    <a:lnTo>
                      <a:pt x="66" y="16"/>
                    </a:lnTo>
                    <a:lnTo>
                      <a:pt x="56" y="22"/>
                    </a:lnTo>
                    <a:lnTo>
                      <a:pt x="38" y="38"/>
                    </a:lnTo>
                    <a:lnTo>
                      <a:pt x="22" y="56"/>
                    </a:lnTo>
                    <a:lnTo>
                      <a:pt x="16" y="68"/>
                    </a:lnTo>
                    <a:lnTo>
                      <a:pt x="10" y="78"/>
                    </a:lnTo>
                    <a:lnTo>
                      <a:pt x="6" y="90"/>
                    </a:lnTo>
                    <a:lnTo>
                      <a:pt x="2" y="102"/>
                    </a:lnTo>
                    <a:lnTo>
                      <a:pt x="0" y="116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0" y="142"/>
                    </a:lnTo>
                    <a:lnTo>
                      <a:pt x="2" y="154"/>
                    </a:lnTo>
                    <a:lnTo>
                      <a:pt x="6" y="166"/>
                    </a:lnTo>
                    <a:lnTo>
                      <a:pt x="10" y="178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38" y="218"/>
                    </a:lnTo>
                    <a:lnTo>
                      <a:pt x="56" y="234"/>
                    </a:lnTo>
                    <a:lnTo>
                      <a:pt x="66" y="240"/>
                    </a:lnTo>
                    <a:lnTo>
                      <a:pt x="78" y="246"/>
                    </a:lnTo>
                    <a:lnTo>
                      <a:pt x="90" y="250"/>
                    </a:lnTo>
                    <a:lnTo>
                      <a:pt x="102" y="254"/>
                    </a:lnTo>
                    <a:lnTo>
                      <a:pt x="114" y="256"/>
                    </a:lnTo>
                    <a:lnTo>
                      <a:pt x="128" y="256"/>
                    </a:lnTo>
                    <a:lnTo>
                      <a:pt x="128" y="256"/>
                    </a:lnTo>
                    <a:lnTo>
                      <a:pt x="140" y="256"/>
                    </a:lnTo>
                    <a:lnTo>
                      <a:pt x="154" y="254"/>
                    </a:lnTo>
                    <a:lnTo>
                      <a:pt x="166" y="250"/>
                    </a:lnTo>
                    <a:lnTo>
                      <a:pt x="178" y="246"/>
                    </a:lnTo>
                    <a:lnTo>
                      <a:pt x="188" y="240"/>
                    </a:lnTo>
                    <a:lnTo>
                      <a:pt x="198" y="234"/>
                    </a:lnTo>
                    <a:lnTo>
                      <a:pt x="218" y="218"/>
                    </a:lnTo>
                    <a:lnTo>
                      <a:pt x="234" y="200"/>
                    </a:lnTo>
                    <a:lnTo>
                      <a:pt x="240" y="188"/>
                    </a:lnTo>
                    <a:lnTo>
                      <a:pt x="246" y="178"/>
                    </a:lnTo>
                    <a:lnTo>
                      <a:pt x="250" y="166"/>
                    </a:lnTo>
                    <a:lnTo>
                      <a:pt x="252" y="154"/>
                    </a:lnTo>
                    <a:lnTo>
                      <a:pt x="254" y="142"/>
                    </a:lnTo>
                    <a:lnTo>
                      <a:pt x="256" y="128"/>
                    </a:lnTo>
                    <a:lnTo>
                      <a:pt x="256" y="12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12" name="Freeform 7"/>
              <p:cNvSpPr>
                <a:spLocks/>
              </p:cNvSpPr>
              <p:nvPr/>
            </p:nvSpPr>
            <p:spPr bwMode="auto">
              <a:xfrm>
                <a:off x="3881" y="1181"/>
                <a:ext cx="256" cy="256"/>
              </a:xfrm>
              <a:custGeom>
                <a:avLst/>
                <a:gdLst>
                  <a:gd name="T0" fmla="*/ 256 w 256"/>
                  <a:gd name="T1" fmla="*/ 128 h 256"/>
                  <a:gd name="T2" fmla="*/ 256 w 256"/>
                  <a:gd name="T3" fmla="*/ 128 h 256"/>
                  <a:gd name="T4" fmla="*/ 254 w 256"/>
                  <a:gd name="T5" fmla="*/ 116 h 256"/>
                  <a:gd name="T6" fmla="*/ 252 w 256"/>
                  <a:gd name="T7" fmla="*/ 102 h 256"/>
                  <a:gd name="T8" fmla="*/ 250 w 256"/>
                  <a:gd name="T9" fmla="*/ 90 h 256"/>
                  <a:gd name="T10" fmla="*/ 246 w 256"/>
                  <a:gd name="T11" fmla="*/ 78 h 256"/>
                  <a:gd name="T12" fmla="*/ 240 w 256"/>
                  <a:gd name="T13" fmla="*/ 68 h 256"/>
                  <a:gd name="T14" fmla="*/ 234 w 256"/>
                  <a:gd name="T15" fmla="*/ 56 h 256"/>
                  <a:gd name="T16" fmla="*/ 218 w 256"/>
                  <a:gd name="T17" fmla="*/ 38 h 256"/>
                  <a:gd name="T18" fmla="*/ 198 w 256"/>
                  <a:gd name="T19" fmla="*/ 22 h 256"/>
                  <a:gd name="T20" fmla="*/ 188 w 256"/>
                  <a:gd name="T21" fmla="*/ 16 h 256"/>
                  <a:gd name="T22" fmla="*/ 178 w 256"/>
                  <a:gd name="T23" fmla="*/ 10 h 256"/>
                  <a:gd name="T24" fmla="*/ 166 w 256"/>
                  <a:gd name="T25" fmla="*/ 6 h 256"/>
                  <a:gd name="T26" fmla="*/ 154 w 256"/>
                  <a:gd name="T27" fmla="*/ 4 h 256"/>
                  <a:gd name="T28" fmla="*/ 140 w 256"/>
                  <a:gd name="T29" fmla="*/ 2 h 256"/>
                  <a:gd name="T30" fmla="*/ 128 w 256"/>
                  <a:gd name="T31" fmla="*/ 0 h 256"/>
                  <a:gd name="T32" fmla="*/ 128 w 256"/>
                  <a:gd name="T33" fmla="*/ 0 h 256"/>
                  <a:gd name="T34" fmla="*/ 114 w 256"/>
                  <a:gd name="T35" fmla="*/ 2 h 256"/>
                  <a:gd name="T36" fmla="*/ 102 w 256"/>
                  <a:gd name="T37" fmla="*/ 4 h 256"/>
                  <a:gd name="T38" fmla="*/ 90 w 256"/>
                  <a:gd name="T39" fmla="*/ 6 h 256"/>
                  <a:gd name="T40" fmla="*/ 78 w 256"/>
                  <a:gd name="T41" fmla="*/ 10 h 256"/>
                  <a:gd name="T42" fmla="*/ 66 w 256"/>
                  <a:gd name="T43" fmla="*/ 16 h 256"/>
                  <a:gd name="T44" fmla="*/ 56 w 256"/>
                  <a:gd name="T45" fmla="*/ 22 h 256"/>
                  <a:gd name="T46" fmla="*/ 38 w 256"/>
                  <a:gd name="T47" fmla="*/ 38 h 256"/>
                  <a:gd name="T48" fmla="*/ 22 w 256"/>
                  <a:gd name="T49" fmla="*/ 56 h 256"/>
                  <a:gd name="T50" fmla="*/ 16 w 256"/>
                  <a:gd name="T51" fmla="*/ 68 h 256"/>
                  <a:gd name="T52" fmla="*/ 10 w 256"/>
                  <a:gd name="T53" fmla="*/ 78 h 256"/>
                  <a:gd name="T54" fmla="*/ 6 w 256"/>
                  <a:gd name="T55" fmla="*/ 90 h 256"/>
                  <a:gd name="T56" fmla="*/ 2 w 256"/>
                  <a:gd name="T57" fmla="*/ 102 h 256"/>
                  <a:gd name="T58" fmla="*/ 0 w 256"/>
                  <a:gd name="T59" fmla="*/ 116 h 256"/>
                  <a:gd name="T60" fmla="*/ 0 w 256"/>
                  <a:gd name="T61" fmla="*/ 128 h 256"/>
                  <a:gd name="T62" fmla="*/ 0 w 256"/>
                  <a:gd name="T63" fmla="*/ 128 h 256"/>
                  <a:gd name="T64" fmla="*/ 0 w 256"/>
                  <a:gd name="T65" fmla="*/ 142 h 256"/>
                  <a:gd name="T66" fmla="*/ 2 w 256"/>
                  <a:gd name="T67" fmla="*/ 154 h 256"/>
                  <a:gd name="T68" fmla="*/ 6 w 256"/>
                  <a:gd name="T69" fmla="*/ 166 h 256"/>
                  <a:gd name="T70" fmla="*/ 10 w 256"/>
                  <a:gd name="T71" fmla="*/ 178 h 256"/>
                  <a:gd name="T72" fmla="*/ 16 w 256"/>
                  <a:gd name="T73" fmla="*/ 188 h 256"/>
                  <a:gd name="T74" fmla="*/ 22 w 256"/>
                  <a:gd name="T75" fmla="*/ 200 h 256"/>
                  <a:gd name="T76" fmla="*/ 38 w 256"/>
                  <a:gd name="T77" fmla="*/ 218 h 256"/>
                  <a:gd name="T78" fmla="*/ 56 w 256"/>
                  <a:gd name="T79" fmla="*/ 234 h 256"/>
                  <a:gd name="T80" fmla="*/ 66 w 256"/>
                  <a:gd name="T81" fmla="*/ 240 h 256"/>
                  <a:gd name="T82" fmla="*/ 78 w 256"/>
                  <a:gd name="T83" fmla="*/ 246 h 256"/>
                  <a:gd name="T84" fmla="*/ 90 w 256"/>
                  <a:gd name="T85" fmla="*/ 250 h 256"/>
                  <a:gd name="T86" fmla="*/ 102 w 256"/>
                  <a:gd name="T87" fmla="*/ 254 h 256"/>
                  <a:gd name="T88" fmla="*/ 114 w 256"/>
                  <a:gd name="T89" fmla="*/ 256 h 256"/>
                  <a:gd name="T90" fmla="*/ 128 w 256"/>
                  <a:gd name="T91" fmla="*/ 256 h 256"/>
                  <a:gd name="T92" fmla="*/ 128 w 256"/>
                  <a:gd name="T93" fmla="*/ 256 h 256"/>
                  <a:gd name="T94" fmla="*/ 140 w 256"/>
                  <a:gd name="T95" fmla="*/ 256 h 256"/>
                  <a:gd name="T96" fmla="*/ 154 w 256"/>
                  <a:gd name="T97" fmla="*/ 254 h 256"/>
                  <a:gd name="T98" fmla="*/ 166 w 256"/>
                  <a:gd name="T99" fmla="*/ 250 h 256"/>
                  <a:gd name="T100" fmla="*/ 178 w 256"/>
                  <a:gd name="T101" fmla="*/ 246 h 256"/>
                  <a:gd name="T102" fmla="*/ 188 w 256"/>
                  <a:gd name="T103" fmla="*/ 240 h 256"/>
                  <a:gd name="T104" fmla="*/ 198 w 256"/>
                  <a:gd name="T105" fmla="*/ 234 h 256"/>
                  <a:gd name="T106" fmla="*/ 218 w 256"/>
                  <a:gd name="T107" fmla="*/ 218 h 256"/>
                  <a:gd name="T108" fmla="*/ 234 w 256"/>
                  <a:gd name="T109" fmla="*/ 200 h 256"/>
                  <a:gd name="T110" fmla="*/ 240 w 256"/>
                  <a:gd name="T111" fmla="*/ 188 h 256"/>
                  <a:gd name="T112" fmla="*/ 246 w 256"/>
                  <a:gd name="T113" fmla="*/ 178 h 256"/>
                  <a:gd name="T114" fmla="*/ 250 w 256"/>
                  <a:gd name="T115" fmla="*/ 166 h 256"/>
                  <a:gd name="T116" fmla="*/ 252 w 256"/>
                  <a:gd name="T117" fmla="*/ 154 h 256"/>
                  <a:gd name="T118" fmla="*/ 254 w 256"/>
                  <a:gd name="T119" fmla="*/ 142 h 256"/>
                  <a:gd name="T120" fmla="*/ 256 w 256"/>
                  <a:gd name="T121" fmla="*/ 128 h 256"/>
                  <a:gd name="T122" fmla="*/ 256 w 256"/>
                  <a:gd name="T123" fmla="*/ 128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6" h="256">
                    <a:moveTo>
                      <a:pt x="256" y="128"/>
                    </a:moveTo>
                    <a:lnTo>
                      <a:pt x="256" y="128"/>
                    </a:lnTo>
                    <a:lnTo>
                      <a:pt x="254" y="116"/>
                    </a:lnTo>
                    <a:lnTo>
                      <a:pt x="252" y="102"/>
                    </a:lnTo>
                    <a:lnTo>
                      <a:pt x="250" y="90"/>
                    </a:lnTo>
                    <a:lnTo>
                      <a:pt x="246" y="78"/>
                    </a:lnTo>
                    <a:lnTo>
                      <a:pt x="240" y="68"/>
                    </a:lnTo>
                    <a:lnTo>
                      <a:pt x="234" y="56"/>
                    </a:lnTo>
                    <a:lnTo>
                      <a:pt x="218" y="38"/>
                    </a:lnTo>
                    <a:lnTo>
                      <a:pt x="198" y="22"/>
                    </a:lnTo>
                    <a:lnTo>
                      <a:pt x="188" y="16"/>
                    </a:lnTo>
                    <a:lnTo>
                      <a:pt x="178" y="10"/>
                    </a:lnTo>
                    <a:lnTo>
                      <a:pt x="166" y="6"/>
                    </a:lnTo>
                    <a:lnTo>
                      <a:pt x="154" y="4"/>
                    </a:lnTo>
                    <a:lnTo>
                      <a:pt x="140" y="2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4" y="2"/>
                    </a:lnTo>
                    <a:lnTo>
                      <a:pt x="102" y="4"/>
                    </a:lnTo>
                    <a:lnTo>
                      <a:pt x="90" y="6"/>
                    </a:lnTo>
                    <a:lnTo>
                      <a:pt x="78" y="10"/>
                    </a:lnTo>
                    <a:lnTo>
                      <a:pt x="66" y="16"/>
                    </a:lnTo>
                    <a:lnTo>
                      <a:pt x="56" y="22"/>
                    </a:lnTo>
                    <a:lnTo>
                      <a:pt x="38" y="38"/>
                    </a:lnTo>
                    <a:lnTo>
                      <a:pt x="22" y="56"/>
                    </a:lnTo>
                    <a:lnTo>
                      <a:pt x="16" y="68"/>
                    </a:lnTo>
                    <a:lnTo>
                      <a:pt x="10" y="78"/>
                    </a:lnTo>
                    <a:lnTo>
                      <a:pt x="6" y="90"/>
                    </a:lnTo>
                    <a:lnTo>
                      <a:pt x="2" y="102"/>
                    </a:lnTo>
                    <a:lnTo>
                      <a:pt x="0" y="116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0" y="142"/>
                    </a:lnTo>
                    <a:lnTo>
                      <a:pt x="2" y="154"/>
                    </a:lnTo>
                    <a:lnTo>
                      <a:pt x="6" y="166"/>
                    </a:lnTo>
                    <a:lnTo>
                      <a:pt x="10" y="178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38" y="218"/>
                    </a:lnTo>
                    <a:lnTo>
                      <a:pt x="56" y="234"/>
                    </a:lnTo>
                    <a:lnTo>
                      <a:pt x="66" y="240"/>
                    </a:lnTo>
                    <a:lnTo>
                      <a:pt x="78" y="246"/>
                    </a:lnTo>
                    <a:lnTo>
                      <a:pt x="90" y="250"/>
                    </a:lnTo>
                    <a:lnTo>
                      <a:pt x="102" y="254"/>
                    </a:lnTo>
                    <a:lnTo>
                      <a:pt x="114" y="256"/>
                    </a:lnTo>
                    <a:lnTo>
                      <a:pt x="128" y="256"/>
                    </a:lnTo>
                    <a:lnTo>
                      <a:pt x="128" y="256"/>
                    </a:lnTo>
                    <a:lnTo>
                      <a:pt x="140" y="256"/>
                    </a:lnTo>
                    <a:lnTo>
                      <a:pt x="154" y="254"/>
                    </a:lnTo>
                    <a:lnTo>
                      <a:pt x="166" y="250"/>
                    </a:lnTo>
                    <a:lnTo>
                      <a:pt x="178" y="246"/>
                    </a:lnTo>
                    <a:lnTo>
                      <a:pt x="188" y="240"/>
                    </a:lnTo>
                    <a:lnTo>
                      <a:pt x="198" y="234"/>
                    </a:lnTo>
                    <a:lnTo>
                      <a:pt x="218" y="218"/>
                    </a:lnTo>
                    <a:lnTo>
                      <a:pt x="234" y="200"/>
                    </a:lnTo>
                    <a:lnTo>
                      <a:pt x="240" y="188"/>
                    </a:lnTo>
                    <a:lnTo>
                      <a:pt x="246" y="178"/>
                    </a:lnTo>
                    <a:lnTo>
                      <a:pt x="250" y="166"/>
                    </a:lnTo>
                    <a:lnTo>
                      <a:pt x="252" y="154"/>
                    </a:lnTo>
                    <a:lnTo>
                      <a:pt x="254" y="142"/>
                    </a:lnTo>
                    <a:lnTo>
                      <a:pt x="256" y="128"/>
                    </a:lnTo>
                    <a:lnTo>
                      <a:pt x="256" y="12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13" name="Freeform 8"/>
              <p:cNvSpPr>
                <a:spLocks/>
              </p:cNvSpPr>
              <p:nvPr/>
            </p:nvSpPr>
            <p:spPr bwMode="auto">
              <a:xfrm>
                <a:off x="3881" y="1521"/>
                <a:ext cx="256" cy="256"/>
              </a:xfrm>
              <a:custGeom>
                <a:avLst/>
                <a:gdLst>
                  <a:gd name="T0" fmla="*/ 256 w 256"/>
                  <a:gd name="T1" fmla="*/ 128 h 256"/>
                  <a:gd name="T2" fmla="*/ 256 w 256"/>
                  <a:gd name="T3" fmla="*/ 128 h 256"/>
                  <a:gd name="T4" fmla="*/ 254 w 256"/>
                  <a:gd name="T5" fmla="*/ 116 h 256"/>
                  <a:gd name="T6" fmla="*/ 252 w 256"/>
                  <a:gd name="T7" fmla="*/ 102 h 256"/>
                  <a:gd name="T8" fmla="*/ 250 w 256"/>
                  <a:gd name="T9" fmla="*/ 90 h 256"/>
                  <a:gd name="T10" fmla="*/ 246 w 256"/>
                  <a:gd name="T11" fmla="*/ 78 h 256"/>
                  <a:gd name="T12" fmla="*/ 240 w 256"/>
                  <a:gd name="T13" fmla="*/ 68 h 256"/>
                  <a:gd name="T14" fmla="*/ 234 w 256"/>
                  <a:gd name="T15" fmla="*/ 56 h 256"/>
                  <a:gd name="T16" fmla="*/ 218 w 256"/>
                  <a:gd name="T17" fmla="*/ 38 h 256"/>
                  <a:gd name="T18" fmla="*/ 198 w 256"/>
                  <a:gd name="T19" fmla="*/ 22 h 256"/>
                  <a:gd name="T20" fmla="*/ 188 w 256"/>
                  <a:gd name="T21" fmla="*/ 16 h 256"/>
                  <a:gd name="T22" fmla="*/ 178 w 256"/>
                  <a:gd name="T23" fmla="*/ 10 h 256"/>
                  <a:gd name="T24" fmla="*/ 166 w 256"/>
                  <a:gd name="T25" fmla="*/ 6 h 256"/>
                  <a:gd name="T26" fmla="*/ 154 w 256"/>
                  <a:gd name="T27" fmla="*/ 4 h 256"/>
                  <a:gd name="T28" fmla="*/ 140 w 256"/>
                  <a:gd name="T29" fmla="*/ 2 h 256"/>
                  <a:gd name="T30" fmla="*/ 128 w 256"/>
                  <a:gd name="T31" fmla="*/ 0 h 256"/>
                  <a:gd name="T32" fmla="*/ 128 w 256"/>
                  <a:gd name="T33" fmla="*/ 0 h 256"/>
                  <a:gd name="T34" fmla="*/ 114 w 256"/>
                  <a:gd name="T35" fmla="*/ 2 h 256"/>
                  <a:gd name="T36" fmla="*/ 102 w 256"/>
                  <a:gd name="T37" fmla="*/ 4 h 256"/>
                  <a:gd name="T38" fmla="*/ 90 w 256"/>
                  <a:gd name="T39" fmla="*/ 6 h 256"/>
                  <a:gd name="T40" fmla="*/ 78 w 256"/>
                  <a:gd name="T41" fmla="*/ 10 h 256"/>
                  <a:gd name="T42" fmla="*/ 66 w 256"/>
                  <a:gd name="T43" fmla="*/ 16 h 256"/>
                  <a:gd name="T44" fmla="*/ 56 w 256"/>
                  <a:gd name="T45" fmla="*/ 22 h 256"/>
                  <a:gd name="T46" fmla="*/ 38 w 256"/>
                  <a:gd name="T47" fmla="*/ 38 h 256"/>
                  <a:gd name="T48" fmla="*/ 22 w 256"/>
                  <a:gd name="T49" fmla="*/ 56 h 256"/>
                  <a:gd name="T50" fmla="*/ 16 w 256"/>
                  <a:gd name="T51" fmla="*/ 68 h 256"/>
                  <a:gd name="T52" fmla="*/ 10 w 256"/>
                  <a:gd name="T53" fmla="*/ 78 h 256"/>
                  <a:gd name="T54" fmla="*/ 6 w 256"/>
                  <a:gd name="T55" fmla="*/ 90 h 256"/>
                  <a:gd name="T56" fmla="*/ 2 w 256"/>
                  <a:gd name="T57" fmla="*/ 102 h 256"/>
                  <a:gd name="T58" fmla="*/ 0 w 256"/>
                  <a:gd name="T59" fmla="*/ 116 h 256"/>
                  <a:gd name="T60" fmla="*/ 0 w 256"/>
                  <a:gd name="T61" fmla="*/ 128 h 256"/>
                  <a:gd name="T62" fmla="*/ 0 w 256"/>
                  <a:gd name="T63" fmla="*/ 128 h 256"/>
                  <a:gd name="T64" fmla="*/ 0 w 256"/>
                  <a:gd name="T65" fmla="*/ 142 h 256"/>
                  <a:gd name="T66" fmla="*/ 2 w 256"/>
                  <a:gd name="T67" fmla="*/ 154 h 256"/>
                  <a:gd name="T68" fmla="*/ 6 w 256"/>
                  <a:gd name="T69" fmla="*/ 166 h 256"/>
                  <a:gd name="T70" fmla="*/ 10 w 256"/>
                  <a:gd name="T71" fmla="*/ 178 h 256"/>
                  <a:gd name="T72" fmla="*/ 16 w 256"/>
                  <a:gd name="T73" fmla="*/ 188 h 256"/>
                  <a:gd name="T74" fmla="*/ 22 w 256"/>
                  <a:gd name="T75" fmla="*/ 200 h 256"/>
                  <a:gd name="T76" fmla="*/ 38 w 256"/>
                  <a:gd name="T77" fmla="*/ 218 h 256"/>
                  <a:gd name="T78" fmla="*/ 56 w 256"/>
                  <a:gd name="T79" fmla="*/ 234 h 256"/>
                  <a:gd name="T80" fmla="*/ 66 w 256"/>
                  <a:gd name="T81" fmla="*/ 240 h 256"/>
                  <a:gd name="T82" fmla="*/ 78 w 256"/>
                  <a:gd name="T83" fmla="*/ 246 h 256"/>
                  <a:gd name="T84" fmla="*/ 90 w 256"/>
                  <a:gd name="T85" fmla="*/ 250 h 256"/>
                  <a:gd name="T86" fmla="*/ 102 w 256"/>
                  <a:gd name="T87" fmla="*/ 254 h 256"/>
                  <a:gd name="T88" fmla="*/ 114 w 256"/>
                  <a:gd name="T89" fmla="*/ 256 h 256"/>
                  <a:gd name="T90" fmla="*/ 128 w 256"/>
                  <a:gd name="T91" fmla="*/ 256 h 256"/>
                  <a:gd name="T92" fmla="*/ 128 w 256"/>
                  <a:gd name="T93" fmla="*/ 256 h 256"/>
                  <a:gd name="T94" fmla="*/ 140 w 256"/>
                  <a:gd name="T95" fmla="*/ 256 h 256"/>
                  <a:gd name="T96" fmla="*/ 154 w 256"/>
                  <a:gd name="T97" fmla="*/ 254 h 256"/>
                  <a:gd name="T98" fmla="*/ 166 w 256"/>
                  <a:gd name="T99" fmla="*/ 250 h 256"/>
                  <a:gd name="T100" fmla="*/ 178 w 256"/>
                  <a:gd name="T101" fmla="*/ 246 h 256"/>
                  <a:gd name="T102" fmla="*/ 188 w 256"/>
                  <a:gd name="T103" fmla="*/ 240 h 256"/>
                  <a:gd name="T104" fmla="*/ 198 w 256"/>
                  <a:gd name="T105" fmla="*/ 234 h 256"/>
                  <a:gd name="T106" fmla="*/ 218 w 256"/>
                  <a:gd name="T107" fmla="*/ 218 h 256"/>
                  <a:gd name="T108" fmla="*/ 234 w 256"/>
                  <a:gd name="T109" fmla="*/ 200 h 256"/>
                  <a:gd name="T110" fmla="*/ 240 w 256"/>
                  <a:gd name="T111" fmla="*/ 188 h 256"/>
                  <a:gd name="T112" fmla="*/ 246 w 256"/>
                  <a:gd name="T113" fmla="*/ 178 h 256"/>
                  <a:gd name="T114" fmla="*/ 250 w 256"/>
                  <a:gd name="T115" fmla="*/ 166 h 256"/>
                  <a:gd name="T116" fmla="*/ 252 w 256"/>
                  <a:gd name="T117" fmla="*/ 154 h 256"/>
                  <a:gd name="T118" fmla="*/ 254 w 256"/>
                  <a:gd name="T119" fmla="*/ 142 h 256"/>
                  <a:gd name="T120" fmla="*/ 256 w 256"/>
                  <a:gd name="T121" fmla="*/ 128 h 256"/>
                  <a:gd name="T122" fmla="*/ 256 w 256"/>
                  <a:gd name="T123" fmla="*/ 128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6" h="256">
                    <a:moveTo>
                      <a:pt x="256" y="128"/>
                    </a:moveTo>
                    <a:lnTo>
                      <a:pt x="256" y="128"/>
                    </a:lnTo>
                    <a:lnTo>
                      <a:pt x="254" y="116"/>
                    </a:lnTo>
                    <a:lnTo>
                      <a:pt x="252" y="102"/>
                    </a:lnTo>
                    <a:lnTo>
                      <a:pt x="250" y="90"/>
                    </a:lnTo>
                    <a:lnTo>
                      <a:pt x="246" y="78"/>
                    </a:lnTo>
                    <a:lnTo>
                      <a:pt x="240" y="68"/>
                    </a:lnTo>
                    <a:lnTo>
                      <a:pt x="234" y="56"/>
                    </a:lnTo>
                    <a:lnTo>
                      <a:pt x="218" y="38"/>
                    </a:lnTo>
                    <a:lnTo>
                      <a:pt x="198" y="22"/>
                    </a:lnTo>
                    <a:lnTo>
                      <a:pt x="188" y="16"/>
                    </a:lnTo>
                    <a:lnTo>
                      <a:pt x="178" y="10"/>
                    </a:lnTo>
                    <a:lnTo>
                      <a:pt x="166" y="6"/>
                    </a:lnTo>
                    <a:lnTo>
                      <a:pt x="154" y="4"/>
                    </a:lnTo>
                    <a:lnTo>
                      <a:pt x="140" y="2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4" y="2"/>
                    </a:lnTo>
                    <a:lnTo>
                      <a:pt x="102" y="4"/>
                    </a:lnTo>
                    <a:lnTo>
                      <a:pt x="90" y="6"/>
                    </a:lnTo>
                    <a:lnTo>
                      <a:pt x="78" y="10"/>
                    </a:lnTo>
                    <a:lnTo>
                      <a:pt x="66" y="16"/>
                    </a:lnTo>
                    <a:lnTo>
                      <a:pt x="56" y="22"/>
                    </a:lnTo>
                    <a:lnTo>
                      <a:pt x="38" y="38"/>
                    </a:lnTo>
                    <a:lnTo>
                      <a:pt x="22" y="56"/>
                    </a:lnTo>
                    <a:lnTo>
                      <a:pt x="16" y="68"/>
                    </a:lnTo>
                    <a:lnTo>
                      <a:pt x="10" y="78"/>
                    </a:lnTo>
                    <a:lnTo>
                      <a:pt x="6" y="90"/>
                    </a:lnTo>
                    <a:lnTo>
                      <a:pt x="2" y="102"/>
                    </a:lnTo>
                    <a:lnTo>
                      <a:pt x="0" y="116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0" y="142"/>
                    </a:lnTo>
                    <a:lnTo>
                      <a:pt x="2" y="154"/>
                    </a:lnTo>
                    <a:lnTo>
                      <a:pt x="6" y="166"/>
                    </a:lnTo>
                    <a:lnTo>
                      <a:pt x="10" y="178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38" y="218"/>
                    </a:lnTo>
                    <a:lnTo>
                      <a:pt x="56" y="234"/>
                    </a:lnTo>
                    <a:lnTo>
                      <a:pt x="66" y="240"/>
                    </a:lnTo>
                    <a:lnTo>
                      <a:pt x="78" y="246"/>
                    </a:lnTo>
                    <a:lnTo>
                      <a:pt x="90" y="250"/>
                    </a:lnTo>
                    <a:lnTo>
                      <a:pt x="102" y="254"/>
                    </a:lnTo>
                    <a:lnTo>
                      <a:pt x="114" y="256"/>
                    </a:lnTo>
                    <a:lnTo>
                      <a:pt x="128" y="256"/>
                    </a:lnTo>
                    <a:lnTo>
                      <a:pt x="128" y="256"/>
                    </a:lnTo>
                    <a:lnTo>
                      <a:pt x="140" y="256"/>
                    </a:lnTo>
                    <a:lnTo>
                      <a:pt x="154" y="254"/>
                    </a:lnTo>
                    <a:lnTo>
                      <a:pt x="166" y="250"/>
                    </a:lnTo>
                    <a:lnTo>
                      <a:pt x="178" y="246"/>
                    </a:lnTo>
                    <a:lnTo>
                      <a:pt x="188" y="240"/>
                    </a:lnTo>
                    <a:lnTo>
                      <a:pt x="198" y="234"/>
                    </a:lnTo>
                    <a:lnTo>
                      <a:pt x="218" y="218"/>
                    </a:lnTo>
                    <a:lnTo>
                      <a:pt x="234" y="200"/>
                    </a:lnTo>
                    <a:lnTo>
                      <a:pt x="240" y="188"/>
                    </a:lnTo>
                    <a:lnTo>
                      <a:pt x="246" y="178"/>
                    </a:lnTo>
                    <a:lnTo>
                      <a:pt x="250" y="166"/>
                    </a:lnTo>
                    <a:lnTo>
                      <a:pt x="252" y="154"/>
                    </a:lnTo>
                    <a:lnTo>
                      <a:pt x="254" y="142"/>
                    </a:lnTo>
                    <a:lnTo>
                      <a:pt x="256" y="128"/>
                    </a:lnTo>
                    <a:lnTo>
                      <a:pt x="256" y="12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14" name="Freeform 9"/>
              <p:cNvSpPr>
                <a:spLocks/>
              </p:cNvSpPr>
              <p:nvPr/>
            </p:nvSpPr>
            <p:spPr bwMode="auto">
              <a:xfrm>
                <a:off x="3881" y="1861"/>
                <a:ext cx="256" cy="256"/>
              </a:xfrm>
              <a:custGeom>
                <a:avLst/>
                <a:gdLst>
                  <a:gd name="T0" fmla="*/ 256 w 256"/>
                  <a:gd name="T1" fmla="*/ 128 h 256"/>
                  <a:gd name="T2" fmla="*/ 256 w 256"/>
                  <a:gd name="T3" fmla="*/ 128 h 256"/>
                  <a:gd name="T4" fmla="*/ 254 w 256"/>
                  <a:gd name="T5" fmla="*/ 116 h 256"/>
                  <a:gd name="T6" fmla="*/ 252 w 256"/>
                  <a:gd name="T7" fmla="*/ 102 h 256"/>
                  <a:gd name="T8" fmla="*/ 250 w 256"/>
                  <a:gd name="T9" fmla="*/ 90 h 256"/>
                  <a:gd name="T10" fmla="*/ 246 w 256"/>
                  <a:gd name="T11" fmla="*/ 78 h 256"/>
                  <a:gd name="T12" fmla="*/ 240 w 256"/>
                  <a:gd name="T13" fmla="*/ 68 h 256"/>
                  <a:gd name="T14" fmla="*/ 234 w 256"/>
                  <a:gd name="T15" fmla="*/ 56 h 256"/>
                  <a:gd name="T16" fmla="*/ 218 w 256"/>
                  <a:gd name="T17" fmla="*/ 38 h 256"/>
                  <a:gd name="T18" fmla="*/ 198 w 256"/>
                  <a:gd name="T19" fmla="*/ 22 h 256"/>
                  <a:gd name="T20" fmla="*/ 188 w 256"/>
                  <a:gd name="T21" fmla="*/ 16 h 256"/>
                  <a:gd name="T22" fmla="*/ 178 w 256"/>
                  <a:gd name="T23" fmla="*/ 10 h 256"/>
                  <a:gd name="T24" fmla="*/ 166 w 256"/>
                  <a:gd name="T25" fmla="*/ 6 h 256"/>
                  <a:gd name="T26" fmla="*/ 154 w 256"/>
                  <a:gd name="T27" fmla="*/ 4 h 256"/>
                  <a:gd name="T28" fmla="*/ 140 w 256"/>
                  <a:gd name="T29" fmla="*/ 2 h 256"/>
                  <a:gd name="T30" fmla="*/ 128 w 256"/>
                  <a:gd name="T31" fmla="*/ 0 h 256"/>
                  <a:gd name="T32" fmla="*/ 128 w 256"/>
                  <a:gd name="T33" fmla="*/ 0 h 256"/>
                  <a:gd name="T34" fmla="*/ 114 w 256"/>
                  <a:gd name="T35" fmla="*/ 2 h 256"/>
                  <a:gd name="T36" fmla="*/ 102 w 256"/>
                  <a:gd name="T37" fmla="*/ 4 h 256"/>
                  <a:gd name="T38" fmla="*/ 90 w 256"/>
                  <a:gd name="T39" fmla="*/ 6 h 256"/>
                  <a:gd name="T40" fmla="*/ 78 w 256"/>
                  <a:gd name="T41" fmla="*/ 10 h 256"/>
                  <a:gd name="T42" fmla="*/ 66 w 256"/>
                  <a:gd name="T43" fmla="*/ 16 h 256"/>
                  <a:gd name="T44" fmla="*/ 56 w 256"/>
                  <a:gd name="T45" fmla="*/ 22 h 256"/>
                  <a:gd name="T46" fmla="*/ 38 w 256"/>
                  <a:gd name="T47" fmla="*/ 38 h 256"/>
                  <a:gd name="T48" fmla="*/ 22 w 256"/>
                  <a:gd name="T49" fmla="*/ 56 h 256"/>
                  <a:gd name="T50" fmla="*/ 16 w 256"/>
                  <a:gd name="T51" fmla="*/ 68 h 256"/>
                  <a:gd name="T52" fmla="*/ 10 w 256"/>
                  <a:gd name="T53" fmla="*/ 78 h 256"/>
                  <a:gd name="T54" fmla="*/ 6 w 256"/>
                  <a:gd name="T55" fmla="*/ 90 h 256"/>
                  <a:gd name="T56" fmla="*/ 2 w 256"/>
                  <a:gd name="T57" fmla="*/ 102 h 256"/>
                  <a:gd name="T58" fmla="*/ 0 w 256"/>
                  <a:gd name="T59" fmla="*/ 116 h 256"/>
                  <a:gd name="T60" fmla="*/ 0 w 256"/>
                  <a:gd name="T61" fmla="*/ 128 h 256"/>
                  <a:gd name="T62" fmla="*/ 0 w 256"/>
                  <a:gd name="T63" fmla="*/ 128 h 256"/>
                  <a:gd name="T64" fmla="*/ 0 w 256"/>
                  <a:gd name="T65" fmla="*/ 142 h 256"/>
                  <a:gd name="T66" fmla="*/ 2 w 256"/>
                  <a:gd name="T67" fmla="*/ 154 h 256"/>
                  <a:gd name="T68" fmla="*/ 6 w 256"/>
                  <a:gd name="T69" fmla="*/ 166 h 256"/>
                  <a:gd name="T70" fmla="*/ 10 w 256"/>
                  <a:gd name="T71" fmla="*/ 178 h 256"/>
                  <a:gd name="T72" fmla="*/ 16 w 256"/>
                  <a:gd name="T73" fmla="*/ 188 h 256"/>
                  <a:gd name="T74" fmla="*/ 22 w 256"/>
                  <a:gd name="T75" fmla="*/ 200 h 256"/>
                  <a:gd name="T76" fmla="*/ 38 w 256"/>
                  <a:gd name="T77" fmla="*/ 218 h 256"/>
                  <a:gd name="T78" fmla="*/ 56 w 256"/>
                  <a:gd name="T79" fmla="*/ 234 h 256"/>
                  <a:gd name="T80" fmla="*/ 66 w 256"/>
                  <a:gd name="T81" fmla="*/ 240 h 256"/>
                  <a:gd name="T82" fmla="*/ 78 w 256"/>
                  <a:gd name="T83" fmla="*/ 246 h 256"/>
                  <a:gd name="T84" fmla="*/ 90 w 256"/>
                  <a:gd name="T85" fmla="*/ 250 h 256"/>
                  <a:gd name="T86" fmla="*/ 102 w 256"/>
                  <a:gd name="T87" fmla="*/ 254 h 256"/>
                  <a:gd name="T88" fmla="*/ 114 w 256"/>
                  <a:gd name="T89" fmla="*/ 256 h 256"/>
                  <a:gd name="T90" fmla="*/ 128 w 256"/>
                  <a:gd name="T91" fmla="*/ 256 h 256"/>
                  <a:gd name="T92" fmla="*/ 128 w 256"/>
                  <a:gd name="T93" fmla="*/ 256 h 256"/>
                  <a:gd name="T94" fmla="*/ 140 w 256"/>
                  <a:gd name="T95" fmla="*/ 256 h 256"/>
                  <a:gd name="T96" fmla="*/ 154 w 256"/>
                  <a:gd name="T97" fmla="*/ 254 h 256"/>
                  <a:gd name="T98" fmla="*/ 166 w 256"/>
                  <a:gd name="T99" fmla="*/ 250 h 256"/>
                  <a:gd name="T100" fmla="*/ 178 w 256"/>
                  <a:gd name="T101" fmla="*/ 246 h 256"/>
                  <a:gd name="T102" fmla="*/ 188 w 256"/>
                  <a:gd name="T103" fmla="*/ 240 h 256"/>
                  <a:gd name="T104" fmla="*/ 198 w 256"/>
                  <a:gd name="T105" fmla="*/ 234 h 256"/>
                  <a:gd name="T106" fmla="*/ 218 w 256"/>
                  <a:gd name="T107" fmla="*/ 218 h 256"/>
                  <a:gd name="T108" fmla="*/ 234 w 256"/>
                  <a:gd name="T109" fmla="*/ 200 h 256"/>
                  <a:gd name="T110" fmla="*/ 240 w 256"/>
                  <a:gd name="T111" fmla="*/ 188 h 256"/>
                  <a:gd name="T112" fmla="*/ 246 w 256"/>
                  <a:gd name="T113" fmla="*/ 178 h 256"/>
                  <a:gd name="T114" fmla="*/ 250 w 256"/>
                  <a:gd name="T115" fmla="*/ 166 h 256"/>
                  <a:gd name="T116" fmla="*/ 252 w 256"/>
                  <a:gd name="T117" fmla="*/ 154 h 256"/>
                  <a:gd name="T118" fmla="*/ 254 w 256"/>
                  <a:gd name="T119" fmla="*/ 142 h 256"/>
                  <a:gd name="T120" fmla="*/ 256 w 256"/>
                  <a:gd name="T121" fmla="*/ 128 h 256"/>
                  <a:gd name="T122" fmla="*/ 256 w 256"/>
                  <a:gd name="T123" fmla="*/ 128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6" h="256">
                    <a:moveTo>
                      <a:pt x="256" y="128"/>
                    </a:moveTo>
                    <a:lnTo>
                      <a:pt x="256" y="128"/>
                    </a:lnTo>
                    <a:lnTo>
                      <a:pt x="254" y="116"/>
                    </a:lnTo>
                    <a:lnTo>
                      <a:pt x="252" y="102"/>
                    </a:lnTo>
                    <a:lnTo>
                      <a:pt x="250" y="90"/>
                    </a:lnTo>
                    <a:lnTo>
                      <a:pt x="246" y="78"/>
                    </a:lnTo>
                    <a:lnTo>
                      <a:pt x="240" y="68"/>
                    </a:lnTo>
                    <a:lnTo>
                      <a:pt x="234" y="56"/>
                    </a:lnTo>
                    <a:lnTo>
                      <a:pt x="218" y="38"/>
                    </a:lnTo>
                    <a:lnTo>
                      <a:pt x="198" y="22"/>
                    </a:lnTo>
                    <a:lnTo>
                      <a:pt x="188" y="16"/>
                    </a:lnTo>
                    <a:lnTo>
                      <a:pt x="178" y="10"/>
                    </a:lnTo>
                    <a:lnTo>
                      <a:pt x="166" y="6"/>
                    </a:lnTo>
                    <a:lnTo>
                      <a:pt x="154" y="4"/>
                    </a:lnTo>
                    <a:lnTo>
                      <a:pt x="140" y="2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4" y="2"/>
                    </a:lnTo>
                    <a:lnTo>
                      <a:pt x="102" y="4"/>
                    </a:lnTo>
                    <a:lnTo>
                      <a:pt x="90" y="6"/>
                    </a:lnTo>
                    <a:lnTo>
                      <a:pt x="78" y="10"/>
                    </a:lnTo>
                    <a:lnTo>
                      <a:pt x="66" y="16"/>
                    </a:lnTo>
                    <a:lnTo>
                      <a:pt x="56" y="22"/>
                    </a:lnTo>
                    <a:lnTo>
                      <a:pt x="38" y="38"/>
                    </a:lnTo>
                    <a:lnTo>
                      <a:pt x="22" y="56"/>
                    </a:lnTo>
                    <a:lnTo>
                      <a:pt x="16" y="68"/>
                    </a:lnTo>
                    <a:lnTo>
                      <a:pt x="10" y="78"/>
                    </a:lnTo>
                    <a:lnTo>
                      <a:pt x="6" y="90"/>
                    </a:lnTo>
                    <a:lnTo>
                      <a:pt x="2" y="102"/>
                    </a:lnTo>
                    <a:lnTo>
                      <a:pt x="0" y="116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0" y="142"/>
                    </a:lnTo>
                    <a:lnTo>
                      <a:pt x="2" y="154"/>
                    </a:lnTo>
                    <a:lnTo>
                      <a:pt x="6" y="166"/>
                    </a:lnTo>
                    <a:lnTo>
                      <a:pt x="10" y="178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38" y="218"/>
                    </a:lnTo>
                    <a:lnTo>
                      <a:pt x="56" y="234"/>
                    </a:lnTo>
                    <a:lnTo>
                      <a:pt x="66" y="240"/>
                    </a:lnTo>
                    <a:lnTo>
                      <a:pt x="78" y="246"/>
                    </a:lnTo>
                    <a:lnTo>
                      <a:pt x="90" y="250"/>
                    </a:lnTo>
                    <a:lnTo>
                      <a:pt x="102" y="254"/>
                    </a:lnTo>
                    <a:lnTo>
                      <a:pt x="114" y="256"/>
                    </a:lnTo>
                    <a:lnTo>
                      <a:pt x="128" y="256"/>
                    </a:lnTo>
                    <a:lnTo>
                      <a:pt x="128" y="256"/>
                    </a:lnTo>
                    <a:lnTo>
                      <a:pt x="140" y="256"/>
                    </a:lnTo>
                    <a:lnTo>
                      <a:pt x="154" y="254"/>
                    </a:lnTo>
                    <a:lnTo>
                      <a:pt x="166" y="250"/>
                    </a:lnTo>
                    <a:lnTo>
                      <a:pt x="178" y="246"/>
                    </a:lnTo>
                    <a:lnTo>
                      <a:pt x="188" y="240"/>
                    </a:lnTo>
                    <a:lnTo>
                      <a:pt x="198" y="234"/>
                    </a:lnTo>
                    <a:lnTo>
                      <a:pt x="218" y="218"/>
                    </a:lnTo>
                    <a:lnTo>
                      <a:pt x="234" y="200"/>
                    </a:lnTo>
                    <a:lnTo>
                      <a:pt x="240" y="188"/>
                    </a:lnTo>
                    <a:lnTo>
                      <a:pt x="246" y="178"/>
                    </a:lnTo>
                    <a:lnTo>
                      <a:pt x="250" y="166"/>
                    </a:lnTo>
                    <a:lnTo>
                      <a:pt x="252" y="154"/>
                    </a:lnTo>
                    <a:lnTo>
                      <a:pt x="254" y="142"/>
                    </a:lnTo>
                    <a:lnTo>
                      <a:pt x="256" y="128"/>
                    </a:lnTo>
                    <a:lnTo>
                      <a:pt x="256" y="12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15" name="Freeform 10"/>
              <p:cNvSpPr>
                <a:spLocks/>
              </p:cNvSpPr>
              <p:nvPr/>
            </p:nvSpPr>
            <p:spPr bwMode="auto">
              <a:xfrm>
                <a:off x="4219" y="1861"/>
                <a:ext cx="256" cy="256"/>
              </a:xfrm>
              <a:custGeom>
                <a:avLst/>
                <a:gdLst>
                  <a:gd name="T0" fmla="*/ 256 w 256"/>
                  <a:gd name="T1" fmla="*/ 128 h 256"/>
                  <a:gd name="T2" fmla="*/ 256 w 256"/>
                  <a:gd name="T3" fmla="*/ 128 h 256"/>
                  <a:gd name="T4" fmla="*/ 256 w 256"/>
                  <a:gd name="T5" fmla="*/ 116 h 256"/>
                  <a:gd name="T6" fmla="*/ 254 w 256"/>
                  <a:gd name="T7" fmla="*/ 102 h 256"/>
                  <a:gd name="T8" fmla="*/ 250 w 256"/>
                  <a:gd name="T9" fmla="*/ 90 h 256"/>
                  <a:gd name="T10" fmla="*/ 246 w 256"/>
                  <a:gd name="T11" fmla="*/ 78 h 256"/>
                  <a:gd name="T12" fmla="*/ 240 w 256"/>
                  <a:gd name="T13" fmla="*/ 68 h 256"/>
                  <a:gd name="T14" fmla="*/ 234 w 256"/>
                  <a:gd name="T15" fmla="*/ 56 h 256"/>
                  <a:gd name="T16" fmla="*/ 218 w 256"/>
                  <a:gd name="T17" fmla="*/ 38 h 256"/>
                  <a:gd name="T18" fmla="*/ 200 w 256"/>
                  <a:gd name="T19" fmla="*/ 22 h 256"/>
                  <a:gd name="T20" fmla="*/ 190 w 256"/>
                  <a:gd name="T21" fmla="*/ 16 h 256"/>
                  <a:gd name="T22" fmla="*/ 178 w 256"/>
                  <a:gd name="T23" fmla="*/ 10 h 256"/>
                  <a:gd name="T24" fmla="*/ 166 w 256"/>
                  <a:gd name="T25" fmla="*/ 6 h 256"/>
                  <a:gd name="T26" fmla="*/ 154 w 256"/>
                  <a:gd name="T27" fmla="*/ 4 h 256"/>
                  <a:gd name="T28" fmla="*/ 142 w 256"/>
                  <a:gd name="T29" fmla="*/ 2 h 256"/>
                  <a:gd name="T30" fmla="*/ 128 w 256"/>
                  <a:gd name="T31" fmla="*/ 0 h 256"/>
                  <a:gd name="T32" fmla="*/ 128 w 256"/>
                  <a:gd name="T33" fmla="*/ 0 h 256"/>
                  <a:gd name="T34" fmla="*/ 116 w 256"/>
                  <a:gd name="T35" fmla="*/ 2 h 256"/>
                  <a:gd name="T36" fmla="*/ 102 w 256"/>
                  <a:gd name="T37" fmla="*/ 4 h 256"/>
                  <a:gd name="T38" fmla="*/ 90 w 256"/>
                  <a:gd name="T39" fmla="*/ 6 h 256"/>
                  <a:gd name="T40" fmla="*/ 78 w 256"/>
                  <a:gd name="T41" fmla="*/ 10 h 256"/>
                  <a:gd name="T42" fmla="*/ 68 w 256"/>
                  <a:gd name="T43" fmla="*/ 16 h 256"/>
                  <a:gd name="T44" fmla="*/ 58 w 256"/>
                  <a:gd name="T45" fmla="*/ 22 h 256"/>
                  <a:gd name="T46" fmla="*/ 38 w 256"/>
                  <a:gd name="T47" fmla="*/ 38 h 256"/>
                  <a:gd name="T48" fmla="*/ 22 w 256"/>
                  <a:gd name="T49" fmla="*/ 56 h 256"/>
                  <a:gd name="T50" fmla="*/ 16 w 256"/>
                  <a:gd name="T51" fmla="*/ 68 h 256"/>
                  <a:gd name="T52" fmla="*/ 10 w 256"/>
                  <a:gd name="T53" fmla="*/ 78 h 256"/>
                  <a:gd name="T54" fmla="*/ 6 w 256"/>
                  <a:gd name="T55" fmla="*/ 90 h 256"/>
                  <a:gd name="T56" fmla="*/ 4 w 256"/>
                  <a:gd name="T57" fmla="*/ 102 h 256"/>
                  <a:gd name="T58" fmla="*/ 2 w 256"/>
                  <a:gd name="T59" fmla="*/ 116 h 256"/>
                  <a:gd name="T60" fmla="*/ 0 w 256"/>
                  <a:gd name="T61" fmla="*/ 128 h 256"/>
                  <a:gd name="T62" fmla="*/ 0 w 256"/>
                  <a:gd name="T63" fmla="*/ 128 h 256"/>
                  <a:gd name="T64" fmla="*/ 2 w 256"/>
                  <a:gd name="T65" fmla="*/ 142 h 256"/>
                  <a:gd name="T66" fmla="*/ 4 w 256"/>
                  <a:gd name="T67" fmla="*/ 154 h 256"/>
                  <a:gd name="T68" fmla="*/ 6 w 256"/>
                  <a:gd name="T69" fmla="*/ 166 h 256"/>
                  <a:gd name="T70" fmla="*/ 10 w 256"/>
                  <a:gd name="T71" fmla="*/ 178 h 256"/>
                  <a:gd name="T72" fmla="*/ 16 w 256"/>
                  <a:gd name="T73" fmla="*/ 188 h 256"/>
                  <a:gd name="T74" fmla="*/ 22 w 256"/>
                  <a:gd name="T75" fmla="*/ 200 h 256"/>
                  <a:gd name="T76" fmla="*/ 38 w 256"/>
                  <a:gd name="T77" fmla="*/ 218 h 256"/>
                  <a:gd name="T78" fmla="*/ 58 w 256"/>
                  <a:gd name="T79" fmla="*/ 234 h 256"/>
                  <a:gd name="T80" fmla="*/ 68 w 256"/>
                  <a:gd name="T81" fmla="*/ 240 h 256"/>
                  <a:gd name="T82" fmla="*/ 78 w 256"/>
                  <a:gd name="T83" fmla="*/ 246 h 256"/>
                  <a:gd name="T84" fmla="*/ 90 w 256"/>
                  <a:gd name="T85" fmla="*/ 250 h 256"/>
                  <a:gd name="T86" fmla="*/ 102 w 256"/>
                  <a:gd name="T87" fmla="*/ 254 h 256"/>
                  <a:gd name="T88" fmla="*/ 116 w 256"/>
                  <a:gd name="T89" fmla="*/ 256 h 256"/>
                  <a:gd name="T90" fmla="*/ 128 w 256"/>
                  <a:gd name="T91" fmla="*/ 256 h 256"/>
                  <a:gd name="T92" fmla="*/ 128 w 256"/>
                  <a:gd name="T93" fmla="*/ 256 h 256"/>
                  <a:gd name="T94" fmla="*/ 142 w 256"/>
                  <a:gd name="T95" fmla="*/ 256 h 256"/>
                  <a:gd name="T96" fmla="*/ 154 w 256"/>
                  <a:gd name="T97" fmla="*/ 254 h 256"/>
                  <a:gd name="T98" fmla="*/ 166 w 256"/>
                  <a:gd name="T99" fmla="*/ 250 h 256"/>
                  <a:gd name="T100" fmla="*/ 178 w 256"/>
                  <a:gd name="T101" fmla="*/ 246 h 256"/>
                  <a:gd name="T102" fmla="*/ 190 w 256"/>
                  <a:gd name="T103" fmla="*/ 240 h 256"/>
                  <a:gd name="T104" fmla="*/ 200 w 256"/>
                  <a:gd name="T105" fmla="*/ 234 h 256"/>
                  <a:gd name="T106" fmla="*/ 218 w 256"/>
                  <a:gd name="T107" fmla="*/ 218 h 256"/>
                  <a:gd name="T108" fmla="*/ 234 w 256"/>
                  <a:gd name="T109" fmla="*/ 200 h 256"/>
                  <a:gd name="T110" fmla="*/ 240 w 256"/>
                  <a:gd name="T111" fmla="*/ 188 h 256"/>
                  <a:gd name="T112" fmla="*/ 246 w 256"/>
                  <a:gd name="T113" fmla="*/ 178 h 256"/>
                  <a:gd name="T114" fmla="*/ 250 w 256"/>
                  <a:gd name="T115" fmla="*/ 166 h 256"/>
                  <a:gd name="T116" fmla="*/ 254 w 256"/>
                  <a:gd name="T117" fmla="*/ 154 h 256"/>
                  <a:gd name="T118" fmla="*/ 256 w 256"/>
                  <a:gd name="T119" fmla="*/ 142 h 256"/>
                  <a:gd name="T120" fmla="*/ 256 w 256"/>
                  <a:gd name="T121" fmla="*/ 128 h 256"/>
                  <a:gd name="T122" fmla="*/ 256 w 256"/>
                  <a:gd name="T123" fmla="*/ 128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6" h="256">
                    <a:moveTo>
                      <a:pt x="256" y="128"/>
                    </a:moveTo>
                    <a:lnTo>
                      <a:pt x="256" y="128"/>
                    </a:lnTo>
                    <a:lnTo>
                      <a:pt x="256" y="116"/>
                    </a:lnTo>
                    <a:lnTo>
                      <a:pt x="254" y="102"/>
                    </a:lnTo>
                    <a:lnTo>
                      <a:pt x="250" y="90"/>
                    </a:lnTo>
                    <a:lnTo>
                      <a:pt x="246" y="78"/>
                    </a:lnTo>
                    <a:lnTo>
                      <a:pt x="240" y="68"/>
                    </a:lnTo>
                    <a:lnTo>
                      <a:pt x="234" y="56"/>
                    </a:lnTo>
                    <a:lnTo>
                      <a:pt x="218" y="38"/>
                    </a:lnTo>
                    <a:lnTo>
                      <a:pt x="200" y="22"/>
                    </a:lnTo>
                    <a:lnTo>
                      <a:pt x="190" y="16"/>
                    </a:lnTo>
                    <a:lnTo>
                      <a:pt x="178" y="10"/>
                    </a:lnTo>
                    <a:lnTo>
                      <a:pt x="166" y="6"/>
                    </a:lnTo>
                    <a:lnTo>
                      <a:pt x="154" y="4"/>
                    </a:lnTo>
                    <a:lnTo>
                      <a:pt x="142" y="2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6" y="2"/>
                    </a:lnTo>
                    <a:lnTo>
                      <a:pt x="102" y="4"/>
                    </a:lnTo>
                    <a:lnTo>
                      <a:pt x="90" y="6"/>
                    </a:lnTo>
                    <a:lnTo>
                      <a:pt x="78" y="10"/>
                    </a:lnTo>
                    <a:lnTo>
                      <a:pt x="68" y="16"/>
                    </a:lnTo>
                    <a:lnTo>
                      <a:pt x="58" y="22"/>
                    </a:lnTo>
                    <a:lnTo>
                      <a:pt x="38" y="38"/>
                    </a:lnTo>
                    <a:lnTo>
                      <a:pt x="22" y="56"/>
                    </a:lnTo>
                    <a:lnTo>
                      <a:pt x="16" y="68"/>
                    </a:lnTo>
                    <a:lnTo>
                      <a:pt x="10" y="78"/>
                    </a:lnTo>
                    <a:lnTo>
                      <a:pt x="6" y="90"/>
                    </a:lnTo>
                    <a:lnTo>
                      <a:pt x="4" y="102"/>
                    </a:lnTo>
                    <a:lnTo>
                      <a:pt x="2" y="116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2" y="142"/>
                    </a:lnTo>
                    <a:lnTo>
                      <a:pt x="4" y="154"/>
                    </a:lnTo>
                    <a:lnTo>
                      <a:pt x="6" y="166"/>
                    </a:lnTo>
                    <a:lnTo>
                      <a:pt x="10" y="178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38" y="218"/>
                    </a:lnTo>
                    <a:lnTo>
                      <a:pt x="58" y="234"/>
                    </a:lnTo>
                    <a:lnTo>
                      <a:pt x="68" y="240"/>
                    </a:lnTo>
                    <a:lnTo>
                      <a:pt x="78" y="246"/>
                    </a:lnTo>
                    <a:lnTo>
                      <a:pt x="90" y="250"/>
                    </a:lnTo>
                    <a:lnTo>
                      <a:pt x="102" y="254"/>
                    </a:lnTo>
                    <a:lnTo>
                      <a:pt x="116" y="256"/>
                    </a:lnTo>
                    <a:lnTo>
                      <a:pt x="128" y="256"/>
                    </a:lnTo>
                    <a:lnTo>
                      <a:pt x="128" y="256"/>
                    </a:lnTo>
                    <a:lnTo>
                      <a:pt x="142" y="256"/>
                    </a:lnTo>
                    <a:lnTo>
                      <a:pt x="154" y="254"/>
                    </a:lnTo>
                    <a:lnTo>
                      <a:pt x="166" y="250"/>
                    </a:lnTo>
                    <a:lnTo>
                      <a:pt x="178" y="246"/>
                    </a:lnTo>
                    <a:lnTo>
                      <a:pt x="190" y="240"/>
                    </a:lnTo>
                    <a:lnTo>
                      <a:pt x="200" y="234"/>
                    </a:lnTo>
                    <a:lnTo>
                      <a:pt x="218" y="218"/>
                    </a:lnTo>
                    <a:lnTo>
                      <a:pt x="234" y="200"/>
                    </a:lnTo>
                    <a:lnTo>
                      <a:pt x="240" y="188"/>
                    </a:lnTo>
                    <a:lnTo>
                      <a:pt x="246" y="178"/>
                    </a:lnTo>
                    <a:lnTo>
                      <a:pt x="250" y="166"/>
                    </a:lnTo>
                    <a:lnTo>
                      <a:pt x="254" y="154"/>
                    </a:lnTo>
                    <a:lnTo>
                      <a:pt x="256" y="142"/>
                    </a:lnTo>
                    <a:lnTo>
                      <a:pt x="256" y="128"/>
                    </a:lnTo>
                    <a:lnTo>
                      <a:pt x="256" y="12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16" name="Freeform 11"/>
              <p:cNvSpPr>
                <a:spLocks/>
              </p:cNvSpPr>
              <p:nvPr/>
            </p:nvSpPr>
            <p:spPr bwMode="auto">
              <a:xfrm>
                <a:off x="4561" y="1861"/>
                <a:ext cx="256" cy="256"/>
              </a:xfrm>
              <a:custGeom>
                <a:avLst/>
                <a:gdLst>
                  <a:gd name="T0" fmla="*/ 256 w 256"/>
                  <a:gd name="T1" fmla="*/ 128 h 256"/>
                  <a:gd name="T2" fmla="*/ 256 w 256"/>
                  <a:gd name="T3" fmla="*/ 128 h 256"/>
                  <a:gd name="T4" fmla="*/ 254 w 256"/>
                  <a:gd name="T5" fmla="*/ 116 h 256"/>
                  <a:gd name="T6" fmla="*/ 252 w 256"/>
                  <a:gd name="T7" fmla="*/ 102 h 256"/>
                  <a:gd name="T8" fmla="*/ 250 w 256"/>
                  <a:gd name="T9" fmla="*/ 90 h 256"/>
                  <a:gd name="T10" fmla="*/ 246 w 256"/>
                  <a:gd name="T11" fmla="*/ 78 h 256"/>
                  <a:gd name="T12" fmla="*/ 240 w 256"/>
                  <a:gd name="T13" fmla="*/ 68 h 256"/>
                  <a:gd name="T14" fmla="*/ 234 w 256"/>
                  <a:gd name="T15" fmla="*/ 56 h 256"/>
                  <a:gd name="T16" fmla="*/ 218 w 256"/>
                  <a:gd name="T17" fmla="*/ 38 h 256"/>
                  <a:gd name="T18" fmla="*/ 198 w 256"/>
                  <a:gd name="T19" fmla="*/ 22 h 256"/>
                  <a:gd name="T20" fmla="*/ 188 w 256"/>
                  <a:gd name="T21" fmla="*/ 16 h 256"/>
                  <a:gd name="T22" fmla="*/ 178 w 256"/>
                  <a:gd name="T23" fmla="*/ 10 h 256"/>
                  <a:gd name="T24" fmla="*/ 166 w 256"/>
                  <a:gd name="T25" fmla="*/ 6 h 256"/>
                  <a:gd name="T26" fmla="*/ 154 w 256"/>
                  <a:gd name="T27" fmla="*/ 4 h 256"/>
                  <a:gd name="T28" fmla="*/ 140 w 256"/>
                  <a:gd name="T29" fmla="*/ 2 h 256"/>
                  <a:gd name="T30" fmla="*/ 128 w 256"/>
                  <a:gd name="T31" fmla="*/ 0 h 256"/>
                  <a:gd name="T32" fmla="*/ 128 w 256"/>
                  <a:gd name="T33" fmla="*/ 0 h 256"/>
                  <a:gd name="T34" fmla="*/ 114 w 256"/>
                  <a:gd name="T35" fmla="*/ 2 h 256"/>
                  <a:gd name="T36" fmla="*/ 102 w 256"/>
                  <a:gd name="T37" fmla="*/ 4 h 256"/>
                  <a:gd name="T38" fmla="*/ 90 w 256"/>
                  <a:gd name="T39" fmla="*/ 6 h 256"/>
                  <a:gd name="T40" fmla="*/ 78 w 256"/>
                  <a:gd name="T41" fmla="*/ 10 h 256"/>
                  <a:gd name="T42" fmla="*/ 66 w 256"/>
                  <a:gd name="T43" fmla="*/ 16 h 256"/>
                  <a:gd name="T44" fmla="*/ 56 w 256"/>
                  <a:gd name="T45" fmla="*/ 22 h 256"/>
                  <a:gd name="T46" fmla="*/ 38 w 256"/>
                  <a:gd name="T47" fmla="*/ 38 h 256"/>
                  <a:gd name="T48" fmla="*/ 22 w 256"/>
                  <a:gd name="T49" fmla="*/ 56 h 256"/>
                  <a:gd name="T50" fmla="*/ 16 w 256"/>
                  <a:gd name="T51" fmla="*/ 68 h 256"/>
                  <a:gd name="T52" fmla="*/ 10 w 256"/>
                  <a:gd name="T53" fmla="*/ 78 h 256"/>
                  <a:gd name="T54" fmla="*/ 6 w 256"/>
                  <a:gd name="T55" fmla="*/ 90 h 256"/>
                  <a:gd name="T56" fmla="*/ 2 w 256"/>
                  <a:gd name="T57" fmla="*/ 102 h 256"/>
                  <a:gd name="T58" fmla="*/ 0 w 256"/>
                  <a:gd name="T59" fmla="*/ 116 h 256"/>
                  <a:gd name="T60" fmla="*/ 0 w 256"/>
                  <a:gd name="T61" fmla="*/ 128 h 256"/>
                  <a:gd name="T62" fmla="*/ 0 w 256"/>
                  <a:gd name="T63" fmla="*/ 128 h 256"/>
                  <a:gd name="T64" fmla="*/ 0 w 256"/>
                  <a:gd name="T65" fmla="*/ 142 h 256"/>
                  <a:gd name="T66" fmla="*/ 2 w 256"/>
                  <a:gd name="T67" fmla="*/ 154 h 256"/>
                  <a:gd name="T68" fmla="*/ 6 w 256"/>
                  <a:gd name="T69" fmla="*/ 166 h 256"/>
                  <a:gd name="T70" fmla="*/ 10 w 256"/>
                  <a:gd name="T71" fmla="*/ 178 h 256"/>
                  <a:gd name="T72" fmla="*/ 16 w 256"/>
                  <a:gd name="T73" fmla="*/ 188 h 256"/>
                  <a:gd name="T74" fmla="*/ 22 w 256"/>
                  <a:gd name="T75" fmla="*/ 200 h 256"/>
                  <a:gd name="T76" fmla="*/ 38 w 256"/>
                  <a:gd name="T77" fmla="*/ 218 h 256"/>
                  <a:gd name="T78" fmla="*/ 56 w 256"/>
                  <a:gd name="T79" fmla="*/ 234 h 256"/>
                  <a:gd name="T80" fmla="*/ 66 w 256"/>
                  <a:gd name="T81" fmla="*/ 240 h 256"/>
                  <a:gd name="T82" fmla="*/ 78 w 256"/>
                  <a:gd name="T83" fmla="*/ 246 h 256"/>
                  <a:gd name="T84" fmla="*/ 90 w 256"/>
                  <a:gd name="T85" fmla="*/ 250 h 256"/>
                  <a:gd name="T86" fmla="*/ 102 w 256"/>
                  <a:gd name="T87" fmla="*/ 254 h 256"/>
                  <a:gd name="T88" fmla="*/ 114 w 256"/>
                  <a:gd name="T89" fmla="*/ 256 h 256"/>
                  <a:gd name="T90" fmla="*/ 128 w 256"/>
                  <a:gd name="T91" fmla="*/ 256 h 256"/>
                  <a:gd name="T92" fmla="*/ 128 w 256"/>
                  <a:gd name="T93" fmla="*/ 256 h 256"/>
                  <a:gd name="T94" fmla="*/ 140 w 256"/>
                  <a:gd name="T95" fmla="*/ 256 h 256"/>
                  <a:gd name="T96" fmla="*/ 154 w 256"/>
                  <a:gd name="T97" fmla="*/ 254 h 256"/>
                  <a:gd name="T98" fmla="*/ 166 w 256"/>
                  <a:gd name="T99" fmla="*/ 250 h 256"/>
                  <a:gd name="T100" fmla="*/ 178 w 256"/>
                  <a:gd name="T101" fmla="*/ 246 h 256"/>
                  <a:gd name="T102" fmla="*/ 188 w 256"/>
                  <a:gd name="T103" fmla="*/ 240 h 256"/>
                  <a:gd name="T104" fmla="*/ 198 w 256"/>
                  <a:gd name="T105" fmla="*/ 234 h 256"/>
                  <a:gd name="T106" fmla="*/ 218 w 256"/>
                  <a:gd name="T107" fmla="*/ 218 h 256"/>
                  <a:gd name="T108" fmla="*/ 234 w 256"/>
                  <a:gd name="T109" fmla="*/ 200 h 256"/>
                  <a:gd name="T110" fmla="*/ 240 w 256"/>
                  <a:gd name="T111" fmla="*/ 188 h 256"/>
                  <a:gd name="T112" fmla="*/ 246 w 256"/>
                  <a:gd name="T113" fmla="*/ 178 h 256"/>
                  <a:gd name="T114" fmla="*/ 250 w 256"/>
                  <a:gd name="T115" fmla="*/ 166 h 256"/>
                  <a:gd name="T116" fmla="*/ 252 w 256"/>
                  <a:gd name="T117" fmla="*/ 154 h 256"/>
                  <a:gd name="T118" fmla="*/ 254 w 256"/>
                  <a:gd name="T119" fmla="*/ 142 h 256"/>
                  <a:gd name="T120" fmla="*/ 256 w 256"/>
                  <a:gd name="T121" fmla="*/ 128 h 256"/>
                  <a:gd name="T122" fmla="*/ 256 w 256"/>
                  <a:gd name="T123" fmla="*/ 128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6" h="256">
                    <a:moveTo>
                      <a:pt x="256" y="128"/>
                    </a:moveTo>
                    <a:lnTo>
                      <a:pt x="256" y="128"/>
                    </a:lnTo>
                    <a:lnTo>
                      <a:pt x="254" y="116"/>
                    </a:lnTo>
                    <a:lnTo>
                      <a:pt x="252" y="102"/>
                    </a:lnTo>
                    <a:lnTo>
                      <a:pt x="250" y="90"/>
                    </a:lnTo>
                    <a:lnTo>
                      <a:pt x="246" y="78"/>
                    </a:lnTo>
                    <a:lnTo>
                      <a:pt x="240" y="68"/>
                    </a:lnTo>
                    <a:lnTo>
                      <a:pt x="234" y="56"/>
                    </a:lnTo>
                    <a:lnTo>
                      <a:pt x="218" y="38"/>
                    </a:lnTo>
                    <a:lnTo>
                      <a:pt x="198" y="22"/>
                    </a:lnTo>
                    <a:lnTo>
                      <a:pt x="188" y="16"/>
                    </a:lnTo>
                    <a:lnTo>
                      <a:pt x="178" y="10"/>
                    </a:lnTo>
                    <a:lnTo>
                      <a:pt x="166" y="6"/>
                    </a:lnTo>
                    <a:lnTo>
                      <a:pt x="154" y="4"/>
                    </a:lnTo>
                    <a:lnTo>
                      <a:pt x="140" y="2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4" y="2"/>
                    </a:lnTo>
                    <a:lnTo>
                      <a:pt x="102" y="4"/>
                    </a:lnTo>
                    <a:lnTo>
                      <a:pt x="90" y="6"/>
                    </a:lnTo>
                    <a:lnTo>
                      <a:pt x="78" y="10"/>
                    </a:lnTo>
                    <a:lnTo>
                      <a:pt x="66" y="16"/>
                    </a:lnTo>
                    <a:lnTo>
                      <a:pt x="56" y="22"/>
                    </a:lnTo>
                    <a:lnTo>
                      <a:pt x="38" y="38"/>
                    </a:lnTo>
                    <a:lnTo>
                      <a:pt x="22" y="56"/>
                    </a:lnTo>
                    <a:lnTo>
                      <a:pt x="16" y="68"/>
                    </a:lnTo>
                    <a:lnTo>
                      <a:pt x="10" y="78"/>
                    </a:lnTo>
                    <a:lnTo>
                      <a:pt x="6" y="90"/>
                    </a:lnTo>
                    <a:lnTo>
                      <a:pt x="2" y="102"/>
                    </a:lnTo>
                    <a:lnTo>
                      <a:pt x="0" y="116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0" y="142"/>
                    </a:lnTo>
                    <a:lnTo>
                      <a:pt x="2" y="154"/>
                    </a:lnTo>
                    <a:lnTo>
                      <a:pt x="6" y="166"/>
                    </a:lnTo>
                    <a:lnTo>
                      <a:pt x="10" y="178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38" y="218"/>
                    </a:lnTo>
                    <a:lnTo>
                      <a:pt x="56" y="234"/>
                    </a:lnTo>
                    <a:lnTo>
                      <a:pt x="66" y="240"/>
                    </a:lnTo>
                    <a:lnTo>
                      <a:pt x="78" y="246"/>
                    </a:lnTo>
                    <a:lnTo>
                      <a:pt x="90" y="250"/>
                    </a:lnTo>
                    <a:lnTo>
                      <a:pt x="102" y="254"/>
                    </a:lnTo>
                    <a:lnTo>
                      <a:pt x="114" y="256"/>
                    </a:lnTo>
                    <a:lnTo>
                      <a:pt x="128" y="256"/>
                    </a:lnTo>
                    <a:lnTo>
                      <a:pt x="128" y="256"/>
                    </a:lnTo>
                    <a:lnTo>
                      <a:pt x="140" y="256"/>
                    </a:lnTo>
                    <a:lnTo>
                      <a:pt x="154" y="254"/>
                    </a:lnTo>
                    <a:lnTo>
                      <a:pt x="166" y="250"/>
                    </a:lnTo>
                    <a:lnTo>
                      <a:pt x="178" y="246"/>
                    </a:lnTo>
                    <a:lnTo>
                      <a:pt x="188" y="240"/>
                    </a:lnTo>
                    <a:lnTo>
                      <a:pt x="198" y="234"/>
                    </a:lnTo>
                    <a:lnTo>
                      <a:pt x="218" y="218"/>
                    </a:lnTo>
                    <a:lnTo>
                      <a:pt x="234" y="200"/>
                    </a:lnTo>
                    <a:lnTo>
                      <a:pt x="240" y="188"/>
                    </a:lnTo>
                    <a:lnTo>
                      <a:pt x="246" y="178"/>
                    </a:lnTo>
                    <a:lnTo>
                      <a:pt x="250" y="166"/>
                    </a:lnTo>
                    <a:lnTo>
                      <a:pt x="252" y="154"/>
                    </a:lnTo>
                    <a:lnTo>
                      <a:pt x="254" y="142"/>
                    </a:lnTo>
                    <a:lnTo>
                      <a:pt x="256" y="128"/>
                    </a:lnTo>
                    <a:lnTo>
                      <a:pt x="256" y="12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17" name="Freeform 12"/>
              <p:cNvSpPr>
                <a:spLocks/>
              </p:cNvSpPr>
              <p:nvPr/>
            </p:nvSpPr>
            <p:spPr bwMode="auto">
              <a:xfrm>
                <a:off x="3881" y="2201"/>
                <a:ext cx="256" cy="256"/>
              </a:xfrm>
              <a:custGeom>
                <a:avLst/>
                <a:gdLst>
                  <a:gd name="T0" fmla="*/ 256 w 256"/>
                  <a:gd name="T1" fmla="*/ 128 h 256"/>
                  <a:gd name="T2" fmla="*/ 256 w 256"/>
                  <a:gd name="T3" fmla="*/ 128 h 256"/>
                  <a:gd name="T4" fmla="*/ 254 w 256"/>
                  <a:gd name="T5" fmla="*/ 116 h 256"/>
                  <a:gd name="T6" fmla="*/ 252 w 256"/>
                  <a:gd name="T7" fmla="*/ 102 h 256"/>
                  <a:gd name="T8" fmla="*/ 250 w 256"/>
                  <a:gd name="T9" fmla="*/ 90 h 256"/>
                  <a:gd name="T10" fmla="*/ 246 w 256"/>
                  <a:gd name="T11" fmla="*/ 78 h 256"/>
                  <a:gd name="T12" fmla="*/ 240 w 256"/>
                  <a:gd name="T13" fmla="*/ 68 h 256"/>
                  <a:gd name="T14" fmla="*/ 234 w 256"/>
                  <a:gd name="T15" fmla="*/ 56 h 256"/>
                  <a:gd name="T16" fmla="*/ 218 w 256"/>
                  <a:gd name="T17" fmla="*/ 38 h 256"/>
                  <a:gd name="T18" fmla="*/ 198 w 256"/>
                  <a:gd name="T19" fmla="*/ 22 h 256"/>
                  <a:gd name="T20" fmla="*/ 188 w 256"/>
                  <a:gd name="T21" fmla="*/ 16 h 256"/>
                  <a:gd name="T22" fmla="*/ 178 w 256"/>
                  <a:gd name="T23" fmla="*/ 10 h 256"/>
                  <a:gd name="T24" fmla="*/ 166 w 256"/>
                  <a:gd name="T25" fmla="*/ 6 h 256"/>
                  <a:gd name="T26" fmla="*/ 154 w 256"/>
                  <a:gd name="T27" fmla="*/ 4 h 256"/>
                  <a:gd name="T28" fmla="*/ 140 w 256"/>
                  <a:gd name="T29" fmla="*/ 2 h 256"/>
                  <a:gd name="T30" fmla="*/ 128 w 256"/>
                  <a:gd name="T31" fmla="*/ 0 h 256"/>
                  <a:gd name="T32" fmla="*/ 128 w 256"/>
                  <a:gd name="T33" fmla="*/ 0 h 256"/>
                  <a:gd name="T34" fmla="*/ 114 w 256"/>
                  <a:gd name="T35" fmla="*/ 2 h 256"/>
                  <a:gd name="T36" fmla="*/ 102 w 256"/>
                  <a:gd name="T37" fmla="*/ 4 h 256"/>
                  <a:gd name="T38" fmla="*/ 90 w 256"/>
                  <a:gd name="T39" fmla="*/ 6 h 256"/>
                  <a:gd name="T40" fmla="*/ 78 w 256"/>
                  <a:gd name="T41" fmla="*/ 10 h 256"/>
                  <a:gd name="T42" fmla="*/ 66 w 256"/>
                  <a:gd name="T43" fmla="*/ 16 h 256"/>
                  <a:gd name="T44" fmla="*/ 56 w 256"/>
                  <a:gd name="T45" fmla="*/ 22 h 256"/>
                  <a:gd name="T46" fmla="*/ 38 w 256"/>
                  <a:gd name="T47" fmla="*/ 38 h 256"/>
                  <a:gd name="T48" fmla="*/ 22 w 256"/>
                  <a:gd name="T49" fmla="*/ 56 h 256"/>
                  <a:gd name="T50" fmla="*/ 16 w 256"/>
                  <a:gd name="T51" fmla="*/ 68 h 256"/>
                  <a:gd name="T52" fmla="*/ 10 w 256"/>
                  <a:gd name="T53" fmla="*/ 78 h 256"/>
                  <a:gd name="T54" fmla="*/ 6 w 256"/>
                  <a:gd name="T55" fmla="*/ 90 h 256"/>
                  <a:gd name="T56" fmla="*/ 2 w 256"/>
                  <a:gd name="T57" fmla="*/ 102 h 256"/>
                  <a:gd name="T58" fmla="*/ 0 w 256"/>
                  <a:gd name="T59" fmla="*/ 116 h 256"/>
                  <a:gd name="T60" fmla="*/ 0 w 256"/>
                  <a:gd name="T61" fmla="*/ 128 h 256"/>
                  <a:gd name="T62" fmla="*/ 0 w 256"/>
                  <a:gd name="T63" fmla="*/ 128 h 256"/>
                  <a:gd name="T64" fmla="*/ 0 w 256"/>
                  <a:gd name="T65" fmla="*/ 142 h 256"/>
                  <a:gd name="T66" fmla="*/ 2 w 256"/>
                  <a:gd name="T67" fmla="*/ 154 h 256"/>
                  <a:gd name="T68" fmla="*/ 6 w 256"/>
                  <a:gd name="T69" fmla="*/ 166 h 256"/>
                  <a:gd name="T70" fmla="*/ 10 w 256"/>
                  <a:gd name="T71" fmla="*/ 178 h 256"/>
                  <a:gd name="T72" fmla="*/ 16 w 256"/>
                  <a:gd name="T73" fmla="*/ 188 h 256"/>
                  <a:gd name="T74" fmla="*/ 22 w 256"/>
                  <a:gd name="T75" fmla="*/ 200 h 256"/>
                  <a:gd name="T76" fmla="*/ 38 w 256"/>
                  <a:gd name="T77" fmla="*/ 218 h 256"/>
                  <a:gd name="T78" fmla="*/ 56 w 256"/>
                  <a:gd name="T79" fmla="*/ 234 h 256"/>
                  <a:gd name="T80" fmla="*/ 66 w 256"/>
                  <a:gd name="T81" fmla="*/ 240 h 256"/>
                  <a:gd name="T82" fmla="*/ 78 w 256"/>
                  <a:gd name="T83" fmla="*/ 246 h 256"/>
                  <a:gd name="T84" fmla="*/ 90 w 256"/>
                  <a:gd name="T85" fmla="*/ 250 h 256"/>
                  <a:gd name="T86" fmla="*/ 102 w 256"/>
                  <a:gd name="T87" fmla="*/ 254 h 256"/>
                  <a:gd name="T88" fmla="*/ 114 w 256"/>
                  <a:gd name="T89" fmla="*/ 256 h 256"/>
                  <a:gd name="T90" fmla="*/ 128 w 256"/>
                  <a:gd name="T91" fmla="*/ 256 h 256"/>
                  <a:gd name="T92" fmla="*/ 128 w 256"/>
                  <a:gd name="T93" fmla="*/ 256 h 256"/>
                  <a:gd name="T94" fmla="*/ 140 w 256"/>
                  <a:gd name="T95" fmla="*/ 256 h 256"/>
                  <a:gd name="T96" fmla="*/ 154 w 256"/>
                  <a:gd name="T97" fmla="*/ 254 h 256"/>
                  <a:gd name="T98" fmla="*/ 166 w 256"/>
                  <a:gd name="T99" fmla="*/ 250 h 256"/>
                  <a:gd name="T100" fmla="*/ 178 w 256"/>
                  <a:gd name="T101" fmla="*/ 246 h 256"/>
                  <a:gd name="T102" fmla="*/ 188 w 256"/>
                  <a:gd name="T103" fmla="*/ 240 h 256"/>
                  <a:gd name="T104" fmla="*/ 198 w 256"/>
                  <a:gd name="T105" fmla="*/ 234 h 256"/>
                  <a:gd name="T106" fmla="*/ 218 w 256"/>
                  <a:gd name="T107" fmla="*/ 218 h 256"/>
                  <a:gd name="T108" fmla="*/ 234 w 256"/>
                  <a:gd name="T109" fmla="*/ 200 h 256"/>
                  <a:gd name="T110" fmla="*/ 240 w 256"/>
                  <a:gd name="T111" fmla="*/ 188 h 256"/>
                  <a:gd name="T112" fmla="*/ 246 w 256"/>
                  <a:gd name="T113" fmla="*/ 178 h 256"/>
                  <a:gd name="T114" fmla="*/ 250 w 256"/>
                  <a:gd name="T115" fmla="*/ 166 h 256"/>
                  <a:gd name="T116" fmla="*/ 252 w 256"/>
                  <a:gd name="T117" fmla="*/ 154 h 256"/>
                  <a:gd name="T118" fmla="*/ 254 w 256"/>
                  <a:gd name="T119" fmla="*/ 142 h 256"/>
                  <a:gd name="T120" fmla="*/ 256 w 256"/>
                  <a:gd name="T121" fmla="*/ 128 h 256"/>
                  <a:gd name="T122" fmla="*/ 256 w 256"/>
                  <a:gd name="T123" fmla="*/ 128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6" h="256">
                    <a:moveTo>
                      <a:pt x="256" y="128"/>
                    </a:moveTo>
                    <a:lnTo>
                      <a:pt x="256" y="128"/>
                    </a:lnTo>
                    <a:lnTo>
                      <a:pt x="254" y="116"/>
                    </a:lnTo>
                    <a:lnTo>
                      <a:pt x="252" y="102"/>
                    </a:lnTo>
                    <a:lnTo>
                      <a:pt x="250" y="90"/>
                    </a:lnTo>
                    <a:lnTo>
                      <a:pt x="246" y="78"/>
                    </a:lnTo>
                    <a:lnTo>
                      <a:pt x="240" y="68"/>
                    </a:lnTo>
                    <a:lnTo>
                      <a:pt x="234" y="56"/>
                    </a:lnTo>
                    <a:lnTo>
                      <a:pt x="218" y="38"/>
                    </a:lnTo>
                    <a:lnTo>
                      <a:pt x="198" y="22"/>
                    </a:lnTo>
                    <a:lnTo>
                      <a:pt x="188" y="16"/>
                    </a:lnTo>
                    <a:lnTo>
                      <a:pt x="178" y="10"/>
                    </a:lnTo>
                    <a:lnTo>
                      <a:pt x="166" y="6"/>
                    </a:lnTo>
                    <a:lnTo>
                      <a:pt x="154" y="4"/>
                    </a:lnTo>
                    <a:lnTo>
                      <a:pt x="140" y="2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4" y="2"/>
                    </a:lnTo>
                    <a:lnTo>
                      <a:pt x="102" y="4"/>
                    </a:lnTo>
                    <a:lnTo>
                      <a:pt x="90" y="6"/>
                    </a:lnTo>
                    <a:lnTo>
                      <a:pt x="78" y="10"/>
                    </a:lnTo>
                    <a:lnTo>
                      <a:pt x="66" y="16"/>
                    </a:lnTo>
                    <a:lnTo>
                      <a:pt x="56" y="22"/>
                    </a:lnTo>
                    <a:lnTo>
                      <a:pt x="38" y="38"/>
                    </a:lnTo>
                    <a:lnTo>
                      <a:pt x="22" y="56"/>
                    </a:lnTo>
                    <a:lnTo>
                      <a:pt x="16" y="68"/>
                    </a:lnTo>
                    <a:lnTo>
                      <a:pt x="10" y="78"/>
                    </a:lnTo>
                    <a:lnTo>
                      <a:pt x="6" y="90"/>
                    </a:lnTo>
                    <a:lnTo>
                      <a:pt x="2" y="102"/>
                    </a:lnTo>
                    <a:lnTo>
                      <a:pt x="0" y="116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0" y="142"/>
                    </a:lnTo>
                    <a:lnTo>
                      <a:pt x="2" y="154"/>
                    </a:lnTo>
                    <a:lnTo>
                      <a:pt x="6" y="166"/>
                    </a:lnTo>
                    <a:lnTo>
                      <a:pt x="10" y="178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38" y="218"/>
                    </a:lnTo>
                    <a:lnTo>
                      <a:pt x="56" y="234"/>
                    </a:lnTo>
                    <a:lnTo>
                      <a:pt x="66" y="240"/>
                    </a:lnTo>
                    <a:lnTo>
                      <a:pt x="78" y="246"/>
                    </a:lnTo>
                    <a:lnTo>
                      <a:pt x="90" y="250"/>
                    </a:lnTo>
                    <a:lnTo>
                      <a:pt x="102" y="254"/>
                    </a:lnTo>
                    <a:lnTo>
                      <a:pt x="114" y="256"/>
                    </a:lnTo>
                    <a:lnTo>
                      <a:pt x="128" y="256"/>
                    </a:lnTo>
                    <a:lnTo>
                      <a:pt x="128" y="256"/>
                    </a:lnTo>
                    <a:lnTo>
                      <a:pt x="140" y="256"/>
                    </a:lnTo>
                    <a:lnTo>
                      <a:pt x="154" y="254"/>
                    </a:lnTo>
                    <a:lnTo>
                      <a:pt x="166" y="250"/>
                    </a:lnTo>
                    <a:lnTo>
                      <a:pt x="178" y="246"/>
                    </a:lnTo>
                    <a:lnTo>
                      <a:pt x="188" y="240"/>
                    </a:lnTo>
                    <a:lnTo>
                      <a:pt x="198" y="234"/>
                    </a:lnTo>
                    <a:lnTo>
                      <a:pt x="218" y="218"/>
                    </a:lnTo>
                    <a:lnTo>
                      <a:pt x="234" y="200"/>
                    </a:lnTo>
                    <a:lnTo>
                      <a:pt x="240" y="188"/>
                    </a:lnTo>
                    <a:lnTo>
                      <a:pt x="246" y="178"/>
                    </a:lnTo>
                    <a:lnTo>
                      <a:pt x="250" y="166"/>
                    </a:lnTo>
                    <a:lnTo>
                      <a:pt x="252" y="154"/>
                    </a:lnTo>
                    <a:lnTo>
                      <a:pt x="254" y="142"/>
                    </a:lnTo>
                    <a:lnTo>
                      <a:pt x="256" y="128"/>
                    </a:lnTo>
                    <a:lnTo>
                      <a:pt x="256" y="128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18" name="Freeform 13"/>
              <p:cNvSpPr>
                <a:spLocks/>
              </p:cNvSpPr>
              <p:nvPr/>
            </p:nvSpPr>
            <p:spPr bwMode="auto">
              <a:xfrm>
                <a:off x="4249" y="2233"/>
                <a:ext cx="192" cy="192"/>
              </a:xfrm>
              <a:custGeom>
                <a:avLst/>
                <a:gdLst>
                  <a:gd name="T0" fmla="*/ 192 w 192"/>
                  <a:gd name="T1" fmla="*/ 96 h 192"/>
                  <a:gd name="T2" fmla="*/ 192 w 192"/>
                  <a:gd name="T3" fmla="*/ 96 h 192"/>
                  <a:gd name="T4" fmla="*/ 190 w 192"/>
                  <a:gd name="T5" fmla="*/ 76 h 192"/>
                  <a:gd name="T6" fmla="*/ 184 w 192"/>
                  <a:gd name="T7" fmla="*/ 58 h 192"/>
                  <a:gd name="T8" fmla="*/ 176 w 192"/>
                  <a:gd name="T9" fmla="*/ 42 h 192"/>
                  <a:gd name="T10" fmla="*/ 164 w 192"/>
                  <a:gd name="T11" fmla="*/ 28 h 192"/>
                  <a:gd name="T12" fmla="*/ 150 w 192"/>
                  <a:gd name="T13" fmla="*/ 16 h 192"/>
                  <a:gd name="T14" fmla="*/ 134 w 192"/>
                  <a:gd name="T15" fmla="*/ 8 h 192"/>
                  <a:gd name="T16" fmla="*/ 116 w 192"/>
                  <a:gd name="T17" fmla="*/ 2 h 192"/>
                  <a:gd name="T18" fmla="*/ 96 w 192"/>
                  <a:gd name="T19" fmla="*/ 0 h 192"/>
                  <a:gd name="T20" fmla="*/ 96 w 192"/>
                  <a:gd name="T21" fmla="*/ 0 h 192"/>
                  <a:gd name="T22" fmla="*/ 76 w 192"/>
                  <a:gd name="T23" fmla="*/ 2 h 192"/>
                  <a:gd name="T24" fmla="*/ 58 w 192"/>
                  <a:gd name="T25" fmla="*/ 8 h 192"/>
                  <a:gd name="T26" fmla="*/ 42 w 192"/>
                  <a:gd name="T27" fmla="*/ 16 h 192"/>
                  <a:gd name="T28" fmla="*/ 28 w 192"/>
                  <a:gd name="T29" fmla="*/ 28 h 192"/>
                  <a:gd name="T30" fmla="*/ 16 w 192"/>
                  <a:gd name="T31" fmla="*/ 42 h 192"/>
                  <a:gd name="T32" fmla="*/ 8 w 192"/>
                  <a:gd name="T33" fmla="*/ 58 h 192"/>
                  <a:gd name="T34" fmla="*/ 2 w 192"/>
                  <a:gd name="T35" fmla="*/ 76 h 192"/>
                  <a:gd name="T36" fmla="*/ 0 w 192"/>
                  <a:gd name="T37" fmla="*/ 96 h 192"/>
                  <a:gd name="T38" fmla="*/ 0 w 192"/>
                  <a:gd name="T39" fmla="*/ 96 h 192"/>
                  <a:gd name="T40" fmla="*/ 2 w 192"/>
                  <a:gd name="T41" fmla="*/ 116 h 192"/>
                  <a:gd name="T42" fmla="*/ 8 w 192"/>
                  <a:gd name="T43" fmla="*/ 134 h 192"/>
                  <a:gd name="T44" fmla="*/ 16 w 192"/>
                  <a:gd name="T45" fmla="*/ 150 h 192"/>
                  <a:gd name="T46" fmla="*/ 28 w 192"/>
                  <a:gd name="T47" fmla="*/ 164 h 192"/>
                  <a:gd name="T48" fmla="*/ 42 w 192"/>
                  <a:gd name="T49" fmla="*/ 176 h 192"/>
                  <a:gd name="T50" fmla="*/ 58 w 192"/>
                  <a:gd name="T51" fmla="*/ 184 h 192"/>
                  <a:gd name="T52" fmla="*/ 76 w 192"/>
                  <a:gd name="T53" fmla="*/ 190 h 192"/>
                  <a:gd name="T54" fmla="*/ 96 w 192"/>
                  <a:gd name="T55" fmla="*/ 192 h 192"/>
                  <a:gd name="T56" fmla="*/ 96 w 192"/>
                  <a:gd name="T57" fmla="*/ 192 h 192"/>
                  <a:gd name="T58" fmla="*/ 116 w 192"/>
                  <a:gd name="T59" fmla="*/ 190 h 192"/>
                  <a:gd name="T60" fmla="*/ 134 w 192"/>
                  <a:gd name="T61" fmla="*/ 184 h 192"/>
                  <a:gd name="T62" fmla="*/ 150 w 192"/>
                  <a:gd name="T63" fmla="*/ 176 h 192"/>
                  <a:gd name="T64" fmla="*/ 164 w 192"/>
                  <a:gd name="T65" fmla="*/ 164 h 192"/>
                  <a:gd name="T66" fmla="*/ 176 w 192"/>
                  <a:gd name="T67" fmla="*/ 150 h 192"/>
                  <a:gd name="T68" fmla="*/ 184 w 192"/>
                  <a:gd name="T69" fmla="*/ 134 h 192"/>
                  <a:gd name="T70" fmla="*/ 190 w 192"/>
                  <a:gd name="T71" fmla="*/ 116 h 192"/>
                  <a:gd name="T72" fmla="*/ 192 w 192"/>
                  <a:gd name="T73" fmla="*/ 96 h 192"/>
                  <a:gd name="T74" fmla="*/ 192 w 192"/>
                  <a:gd name="T75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192" y="96"/>
                    </a:lnTo>
                    <a:lnTo>
                      <a:pt x="190" y="76"/>
                    </a:lnTo>
                    <a:lnTo>
                      <a:pt x="184" y="58"/>
                    </a:lnTo>
                    <a:lnTo>
                      <a:pt x="176" y="42"/>
                    </a:lnTo>
                    <a:lnTo>
                      <a:pt x="164" y="28"/>
                    </a:lnTo>
                    <a:lnTo>
                      <a:pt x="150" y="16"/>
                    </a:lnTo>
                    <a:lnTo>
                      <a:pt x="134" y="8"/>
                    </a:lnTo>
                    <a:lnTo>
                      <a:pt x="116" y="2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76" y="2"/>
                    </a:lnTo>
                    <a:lnTo>
                      <a:pt x="58" y="8"/>
                    </a:lnTo>
                    <a:lnTo>
                      <a:pt x="42" y="16"/>
                    </a:lnTo>
                    <a:lnTo>
                      <a:pt x="28" y="28"/>
                    </a:lnTo>
                    <a:lnTo>
                      <a:pt x="16" y="42"/>
                    </a:lnTo>
                    <a:lnTo>
                      <a:pt x="8" y="58"/>
                    </a:lnTo>
                    <a:lnTo>
                      <a:pt x="2" y="76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2" y="116"/>
                    </a:lnTo>
                    <a:lnTo>
                      <a:pt x="8" y="134"/>
                    </a:lnTo>
                    <a:lnTo>
                      <a:pt x="16" y="150"/>
                    </a:lnTo>
                    <a:lnTo>
                      <a:pt x="28" y="164"/>
                    </a:lnTo>
                    <a:lnTo>
                      <a:pt x="42" y="176"/>
                    </a:lnTo>
                    <a:lnTo>
                      <a:pt x="58" y="184"/>
                    </a:lnTo>
                    <a:lnTo>
                      <a:pt x="76" y="190"/>
                    </a:lnTo>
                    <a:lnTo>
                      <a:pt x="96" y="192"/>
                    </a:lnTo>
                    <a:lnTo>
                      <a:pt x="96" y="192"/>
                    </a:lnTo>
                    <a:lnTo>
                      <a:pt x="116" y="190"/>
                    </a:lnTo>
                    <a:lnTo>
                      <a:pt x="134" y="184"/>
                    </a:lnTo>
                    <a:lnTo>
                      <a:pt x="150" y="176"/>
                    </a:lnTo>
                    <a:lnTo>
                      <a:pt x="164" y="164"/>
                    </a:lnTo>
                    <a:lnTo>
                      <a:pt x="176" y="150"/>
                    </a:lnTo>
                    <a:lnTo>
                      <a:pt x="184" y="134"/>
                    </a:lnTo>
                    <a:lnTo>
                      <a:pt x="190" y="116"/>
                    </a:lnTo>
                    <a:lnTo>
                      <a:pt x="192" y="96"/>
                    </a:lnTo>
                    <a:lnTo>
                      <a:pt x="192" y="9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19" name="Freeform 14"/>
              <p:cNvSpPr>
                <a:spLocks/>
              </p:cNvSpPr>
              <p:nvPr/>
            </p:nvSpPr>
            <p:spPr bwMode="auto">
              <a:xfrm>
                <a:off x="4621" y="2265"/>
                <a:ext cx="128" cy="128"/>
              </a:xfrm>
              <a:custGeom>
                <a:avLst/>
                <a:gdLst>
                  <a:gd name="T0" fmla="*/ 128 w 128"/>
                  <a:gd name="T1" fmla="*/ 64 h 128"/>
                  <a:gd name="T2" fmla="*/ 128 w 128"/>
                  <a:gd name="T3" fmla="*/ 64 h 128"/>
                  <a:gd name="T4" fmla="*/ 126 w 128"/>
                  <a:gd name="T5" fmla="*/ 52 h 128"/>
                  <a:gd name="T6" fmla="*/ 122 w 128"/>
                  <a:gd name="T7" fmla="*/ 40 h 128"/>
                  <a:gd name="T8" fmla="*/ 116 w 128"/>
                  <a:gd name="T9" fmla="*/ 28 h 128"/>
                  <a:gd name="T10" fmla="*/ 108 w 128"/>
                  <a:gd name="T11" fmla="*/ 20 h 128"/>
                  <a:gd name="T12" fmla="*/ 100 w 128"/>
                  <a:gd name="T13" fmla="*/ 12 h 128"/>
                  <a:gd name="T14" fmla="*/ 88 w 128"/>
                  <a:gd name="T15" fmla="*/ 6 h 128"/>
                  <a:gd name="T16" fmla="*/ 76 w 128"/>
                  <a:gd name="T17" fmla="*/ 2 h 128"/>
                  <a:gd name="T18" fmla="*/ 64 w 128"/>
                  <a:gd name="T19" fmla="*/ 0 h 128"/>
                  <a:gd name="T20" fmla="*/ 64 w 128"/>
                  <a:gd name="T21" fmla="*/ 0 h 128"/>
                  <a:gd name="T22" fmla="*/ 52 w 128"/>
                  <a:gd name="T23" fmla="*/ 2 h 128"/>
                  <a:gd name="T24" fmla="*/ 40 w 128"/>
                  <a:gd name="T25" fmla="*/ 6 h 128"/>
                  <a:gd name="T26" fmla="*/ 28 w 128"/>
                  <a:gd name="T27" fmla="*/ 12 h 128"/>
                  <a:gd name="T28" fmla="*/ 18 w 128"/>
                  <a:gd name="T29" fmla="*/ 20 h 128"/>
                  <a:gd name="T30" fmla="*/ 10 w 128"/>
                  <a:gd name="T31" fmla="*/ 28 h 128"/>
                  <a:gd name="T32" fmla="*/ 6 w 128"/>
                  <a:gd name="T33" fmla="*/ 40 h 128"/>
                  <a:gd name="T34" fmla="*/ 2 w 128"/>
                  <a:gd name="T35" fmla="*/ 52 h 128"/>
                  <a:gd name="T36" fmla="*/ 0 w 128"/>
                  <a:gd name="T37" fmla="*/ 64 h 128"/>
                  <a:gd name="T38" fmla="*/ 0 w 128"/>
                  <a:gd name="T39" fmla="*/ 64 h 128"/>
                  <a:gd name="T40" fmla="*/ 2 w 128"/>
                  <a:gd name="T41" fmla="*/ 78 h 128"/>
                  <a:gd name="T42" fmla="*/ 6 w 128"/>
                  <a:gd name="T43" fmla="*/ 90 h 128"/>
                  <a:gd name="T44" fmla="*/ 10 w 128"/>
                  <a:gd name="T45" fmla="*/ 100 h 128"/>
                  <a:gd name="T46" fmla="*/ 18 w 128"/>
                  <a:gd name="T47" fmla="*/ 110 h 128"/>
                  <a:gd name="T48" fmla="*/ 28 w 128"/>
                  <a:gd name="T49" fmla="*/ 118 h 128"/>
                  <a:gd name="T50" fmla="*/ 40 w 128"/>
                  <a:gd name="T51" fmla="*/ 122 h 128"/>
                  <a:gd name="T52" fmla="*/ 52 w 128"/>
                  <a:gd name="T53" fmla="*/ 126 h 128"/>
                  <a:gd name="T54" fmla="*/ 64 w 128"/>
                  <a:gd name="T55" fmla="*/ 128 h 128"/>
                  <a:gd name="T56" fmla="*/ 64 w 128"/>
                  <a:gd name="T57" fmla="*/ 128 h 128"/>
                  <a:gd name="T58" fmla="*/ 76 w 128"/>
                  <a:gd name="T59" fmla="*/ 126 h 128"/>
                  <a:gd name="T60" fmla="*/ 88 w 128"/>
                  <a:gd name="T61" fmla="*/ 122 h 128"/>
                  <a:gd name="T62" fmla="*/ 100 w 128"/>
                  <a:gd name="T63" fmla="*/ 118 h 128"/>
                  <a:gd name="T64" fmla="*/ 108 w 128"/>
                  <a:gd name="T65" fmla="*/ 110 h 128"/>
                  <a:gd name="T66" fmla="*/ 116 w 128"/>
                  <a:gd name="T67" fmla="*/ 100 h 128"/>
                  <a:gd name="T68" fmla="*/ 122 w 128"/>
                  <a:gd name="T69" fmla="*/ 90 h 128"/>
                  <a:gd name="T70" fmla="*/ 126 w 128"/>
                  <a:gd name="T71" fmla="*/ 78 h 128"/>
                  <a:gd name="T72" fmla="*/ 128 w 128"/>
                  <a:gd name="T73" fmla="*/ 64 h 128"/>
                  <a:gd name="T74" fmla="*/ 128 w 128"/>
                  <a:gd name="T75" fmla="*/ 6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8" h="128">
                    <a:moveTo>
                      <a:pt x="128" y="64"/>
                    </a:moveTo>
                    <a:lnTo>
                      <a:pt x="128" y="64"/>
                    </a:lnTo>
                    <a:lnTo>
                      <a:pt x="126" y="52"/>
                    </a:lnTo>
                    <a:lnTo>
                      <a:pt x="122" y="40"/>
                    </a:lnTo>
                    <a:lnTo>
                      <a:pt x="116" y="28"/>
                    </a:lnTo>
                    <a:lnTo>
                      <a:pt x="108" y="20"/>
                    </a:lnTo>
                    <a:lnTo>
                      <a:pt x="100" y="12"/>
                    </a:lnTo>
                    <a:lnTo>
                      <a:pt x="88" y="6"/>
                    </a:lnTo>
                    <a:lnTo>
                      <a:pt x="76" y="2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52" y="2"/>
                    </a:lnTo>
                    <a:lnTo>
                      <a:pt x="40" y="6"/>
                    </a:lnTo>
                    <a:lnTo>
                      <a:pt x="28" y="12"/>
                    </a:lnTo>
                    <a:lnTo>
                      <a:pt x="18" y="20"/>
                    </a:lnTo>
                    <a:lnTo>
                      <a:pt x="10" y="28"/>
                    </a:lnTo>
                    <a:lnTo>
                      <a:pt x="6" y="40"/>
                    </a:lnTo>
                    <a:lnTo>
                      <a:pt x="2" y="52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2" y="78"/>
                    </a:lnTo>
                    <a:lnTo>
                      <a:pt x="6" y="90"/>
                    </a:lnTo>
                    <a:lnTo>
                      <a:pt x="10" y="100"/>
                    </a:lnTo>
                    <a:lnTo>
                      <a:pt x="18" y="110"/>
                    </a:lnTo>
                    <a:lnTo>
                      <a:pt x="28" y="118"/>
                    </a:lnTo>
                    <a:lnTo>
                      <a:pt x="40" y="122"/>
                    </a:lnTo>
                    <a:lnTo>
                      <a:pt x="52" y="126"/>
                    </a:lnTo>
                    <a:lnTo>
                      <a:pt x="64" y="128"/>
                    </a:lnTo>
                    <a:lnTo>
                      <a:pt x="64" y="128"/>
                    </a:lnTo>
                    <a:lnTo>
                      <a:pt x="76" y="126"/>
                    </a:lnTo>
                    <a:lnTo>
                      <a:pt x="88" y="122"/>
                    </a:lnTo>
                    <a:lnTo>
                      <a:pt x="100" y="118"/>
                    </a:lnTo>
                    <a:lnTo>
                      <a:pt x="108" y="110"/>
                    </a:lnTo>
                    <a:lnTo>
                      <a:pt x="116" y="100"/>
                    </a:lnTo>
                    <a:lnTo>
                      <a:pt x="122" y="90"/>
                    </a:lnTo>
                    <a:lnTo>
                      <a:pt x="126" y="78"/>
                    </a:lnTo>
                    <a:lnTo>
                      <a:pt x="128" y="64"/>
                    </a:lnTo>
                    <a:lnTo>
                      <a:pt x="128" y="6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20" name="Freeform 15"/>
              <p:cNvSpPr>
                <a:spLocks/>
              </p:cNvSpPr>
              <p:nvPr/>
            </p:nvSpPr>
            <p:spPr bwMode="auto">
              <a:xfrm>
                <a:off x="3881" y="2541"/>
                <a:ext cx="256" cy="256"/>
              </a:xfrm>
              <a:custGeom>
                <a:avLst/>
                <a:gdLst>
                  <a:gd name="T0" fmla="*/ 256 w 256"/>
                  <a:gd name="T1" fmla="*/ 128 h 256"/>
                  <a:gd name="T2" fmla="*/ 256 w 256"/>
                  <a:gd name="T3" fmla="*/ 128 h 256"/>
                  <a:gd name="T4" fmla="*/ 254 w 256"/>
                  <a:gd name="T5" fmla="*/ 116 h 256"/>
                  <a:gd name="T6" fmla="*/ 252 w 256"/>
                  <a:gd name="T7" fmla="*/ 102 h 256"/>
                  <a:gd name="T8" fmla="*/ 250 w 256"/>
                  <a:gd name="T9" fmla="*/ 90 h 256"/>
                  <a:gd name="T10" fmla="*/ 246 w 256"/>
                  <a:gd name="T11" fmla="*/ 78 h 256"/>
                  <a:gd name="T12" fmla="*/ 240 w 256"/>
                  <a:gd name="T13" fmla="*/ 68 h 256"/>
                  <a:gd name="T14" fmla="*/ 234 w 256"/>
                  <a:gd name="T15" fmla="*/ 56 h 256"/>
                  <a:gd name="T16" fmla="*/ 218 w 256"/>
                  <a:gd name="T17" fmla="*/ 38 h 256"/>
                  <a:gd name="T18" fmla="*/ 198 w 256"/>
                  <a:gd name="T19" fmla="*/ 22 h 256"/>
                  <a:gd name="T20" fmla="*/ 188 w 256"/>
                  <a:gd name="T21" fmla="*/ 16 h 256"/>
                  <a:gd name="T22" fmla="*/ 178 w 256"/>
                  <a:gd name="T23" fmla="*/ 10 h 256"/>
                  <a:gd name="T24" fmla="*/ 166 w 256"/>
                  <a:gd name="T25" fmla="*/ 6 h 256"/>
                  <a:gd name="T26" fmla="*/ 154 w 256"/>
                  <a:gd name="T27" fmla="*/ 4 h 256"/>
                  <a:gd name="T28" fmla="*/ 140 w 256"/>
                  <a:gd name="T29" fmla="*/ 2 h 256"/>
                  <a:gd name="T30" fmla="*/ 128 w 256"/>
                  <a:gd name="T31" fmla="*/ 0 h 256"/>
                  <a:gd name="T32" fmla="*/ 128 w 256"/>
                  <a:gd name="T33" fmla="*/ 0 h 256"/>
                  <a:gd name="T34" fmla="*/ 114 w 256"/>
                  <a:gd name="T35" fmla="*/ 2 h 256"/>
                  <a:gd name="T36" fmla="*/ 102 w 256"/>
                  <a:gd name="T37" fmla="*/ 4 h 256"/>
                  <a:gd name="T38" fmla="*/ 90 w 256"/>
                  <a:gd name="T39" fmla="*/ 6 h 256"/>
                  <a:gd name="T40" fmla="*/ 78 w 256"/>
                  <a:gd name="T41" fmla="*/ 10 h 256"/>
                  <a:gd name="T42" fmla="*/ 66 w 256"/>
                  <a:gd name="T43" fmla="*/ 16 h 256"/>
                  <a:gd name="T44" fmla="*/ 56 w 256"/>
                  <a:gd name="T45" fmla="*/ 22 h 256"/>
                  <a:gd name="T46" fmla="*/ 38 w 256"/>
                  <a:gd name="T47" fmla="*/ 38 h 256"/>
                  <a:gd name="T48" fmla="*/ 22 w 256"/>
                  <a:gd name="T49" fmla="*/ 56 h 256"/>
                  <a:gd name="T50" fmla="*/ 16 w 256"/>
                  <a:gd name="T51" fmla="*/ 68 h 256"/>
                  <a:gd name="T52" fmla="*/ 10 w 256"/>
                  <a:gd name="T53" fmla="*/ 78 h 256"/>
                  <a:gd name="T54" fmla="*/ 6 w 256"/>
                  <a:gd name="T55" fmla="*/ 90 h 256"/>
                  <a:gd name="T56" fmla="*/ 2 w 256"/>
                  <a:gd name="T57" fmla="*/ 102 h 256"/>
                  <a:gd name="T58" fmla="*/ 0 w 256"/>
                  <a:gd name="T59" fmla="*/ 116 h 256"/>
                  <a:gd name="T60" fmla="*/ 0 w 256"/>
                  <a:gd name="T61" fmla="*/ 128 h 256"/>
                  <a:gd name="T62" fmla="*/ 0 w 256"/>
                  <a:gd name="T63" fmla="*/ 128 h 256"/>
                  <a:gd name="T64" fmla="*/ 0 w 256"/>
                  <a:gd name="T65" fmla="*/ 142 h 256"/>
                  <a:gd name="T66" fmla="*/ 2 w 256"/>
                  <a:gd name="T67" fmla="*/ 154 h 256"/>
                  <a:gd name="T68" fmla="*/ 6 w 256"/>
                  <a:gd name="T69" fmla="*/ 166 h 256"/>
                  <a:gd name="T70" fmla="*/ 10 w 256"/>
                  <a:gd name="T71" fmla="*/ 178 h 256"/>
                  <a:gd name="T72" fmla="*/ 16 w 256"/>
                  <a:gd name="T73" fmla="*/ 188 h 256"/>
                  <a:gd name="T74" fmla="*/ 22 w 256"/>
                  <a:gd name="T75" fmla="*/ 200 h 256"/>
                  <a:gd name="T76" fmla="*/ 38 w 256"/>
                  <a:gd name="T77" fmla="*/ 218 h 256"/>
                  <a:gd name="T78" fmla="*/ 56 w 256"/>
                  <a:gd name="T79" fmla="*/ 234 h 256"/>
                  <a:gd name="T80" fmla="*/ 66 w 256"/>
                  <a:gd name="T81" fmla="*/ 240 h 256"/>
                  <a:gd name="T82" fmla="*/ 78 w 256"/>
                  <a:gd name="T83" fmla="*/ 246 h 256"/>
                  <a:gd name="T84" fmla="*/ 90 w 256"/>
                  <a:gd name="T85" fmla="*/ 250 h 256"/>
                  <a:gd name="T86" fmla="*/ 102 w 256"/>
                  <a:gd name="T87" fmla="*/ 254 h 256"/>
                  <a:gd name="T88" fmla="*/ 114 w 256"/>
                  <a:gd name="T89" fmla="*/ 256 h 256"/>
                  <a:gd name="T90" fmla="*/ 128 w 256"/>
                  <a:gd name="T91" fmla="*/ 256 h 256"/>
                  <a:gd name="T92" fmla="*/ 128 w 256"/>
                  <a:gd name="T93" fmla="*/ 256 h 256"/>
                  <a:gd name="T94" fmla="*/ 140 w 256"/>
                  <a:gd name="T95" fmla="*/ 256 h 256"/>
                  <a:gd name="T96" fmla="*/ 154 w 256"/>
                  <a:gd name="T97" fmla="*/ 254 h 256"/>
                  <a:gd name="T98" fmla="*/ 166 w 256"/>
                  <a:gd name="T99" fmla="*/ 250 h 256"/>
                  <a:gd name="T100" fmla="*/ 178 w 256"/>
                  <a:gd name="T101" fmla="*/ 246 h 256"/>
                  <a:gd name="T102" fmla="*/ 188 w 256"/>
                  <a:gd name="T103" fmla="*/ 240 h 256"/>
                  <a:gd name="T104" fmla="*/ 198 w 256"/>
                  <a:gd name="T105" fmla="*/ 234 h 256"/>
                  <a:gd name="T106" fmla="*/ 218 w 256"/>
                  <a:gd name="T107" fmla="*/ 218 h 256"/>
                  <a:gd name="T108" fmla="*/ 234 w 256"/>
                  <a:gd name="T109" fmla="*/ 200 h 256"/>
                  <a:gd name="T110" fmla="*/ 240 w 256"/>
                  <a:gd name="T111" fmla="*/ 188 h 256"/>
                  <a:gd name="T112" fmla="*/ 246 w 256"/>
                  <a:gd name="T113" fmla="*/ 178 h 256"/>
                  <a:gd name="T114" fmla="*/ 250 w 256"/>
                  <a:gd name="T115" fmla="*/ 166 h 256"/>
                  <a:gd name="T116" fmla="*/ 252 w 256"/>
                  <a:gd name="T117" fmla="*/ 154 h 256"/>
                  <a:gd name="T118" fmla="*/ 254 w 256"/>
                  <a:gd name="T119" fmla="*/ 142 h 256"/>
                  <a:gd name="T120" fmla="*/ 256 w 256"/>
                  <a:gd name="T121" fmla="*/ 128 h 256"/>
                  <a:gd name="T122" fmla="*/ 256 w 256"/>
                  <a:gd name="T123" fmla="*/ 128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6" h="256">
                    <a:moveTo>
                      <a:pt x="256" y="128"/>
                    </a:moveTo>
                    <a:lnTo>
                      <a:pt x="256" y="128"/>
                    </a:lnTo>
                    <a:lnTo>
                      <a:pt x="254" y="116"/>
                    </a:lnTo>
                    <a:lnTo>
                      <a:pt x="252" y="102"/>
                    </a:lnTo>
                    <a:lnTo>
                      <a:pt x="250" y="90"/>
                    </a:lnTo>
                    <a:lnTo>
                      <a:pt x="246" y="78"/>
                    </a:lnTo>
                    <a:lnTo>
                      <a:pt x="240" y="68"/>
                    </a:lnTo>
                    <a:lnTo>
                      <a:pt x="234" y="56"/>
                    </a:lnTo>
                    <a:lnTo>
                      <a:pt x="218" y="38"/>
                    </a:lnTo>
                    <a:lnTo>
                      <a:pt x="198" y="22"/>
                    </a:lnTo>
                    <a:lnTo>
                      <a:pt x="188" y="16"/>
                    </a:lnTo>
                    <a:lnTo>
                      <a:pt x="178" y="10"/>
                    </a:lnTo>
                    <a:lnTo>
                      <a:pt x="166" y="6"/>
                    </a:lnTo>
                    <a:lnTo>
                      <a:pt x="154" y="4"/>
                    </a:lnTo>
                    <a:lnTo>
                      <a:pt x="140" y="2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4" y="2"/>
                    </a:lnTo>
                    <a:lnTo>
                      <a:pt x="102" y="4"/>
                    </a:lnTo>
                    <a:lnTo>
                      <a:pt x="90" y="6"/>
                    </a:lnTo>
                    <a:lnTo>
                      <a:pt x="78" y="10"/>
                    </a:lnTo>
                    <a:lnTo>
                      <a:pt x="66" y="16"/>
                    </a:lnTo>
                    <a:lnTo>
                      <a:pt x="56" y="22"/>
                    </a:lnTo>
                    <a:lnTo>
                      <a:pt x="38" y="38"/>
                    </a:lnTo>
                    <a:lnTo>
                      <a:pt x="22" y="56"/>
                    </a:lnTo>
                    <a:lnTo>
                      <a:pt x="16" y="68"/>
                    </a:lnTo>
                    <a:lnTo>
                      <a:pt x="10" y="78"/>
                    </a:lnTo>
                    <a:lnTo>
                      <a:pt x="6" y="90"/>
                    </a:lnTo>
                    <a:lnTo>
                      <a:pt x="2" y="102"/>
                    </a:lnTo>
                    <a:lnTo>
                      <a:pt x="0" y="116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0" y="142"/>
                    </a:lnTo>
                    <a:lnTo>
                      <a:pt x="2" y="154"/>
                    </a:lnTo>
                    <a:lnTo>
                      <a:pt x="6" y="166"/>
                    </a:lnTo>
                    <a:lnTo>
                      <a:pt x="10" y="178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38" y="218"/>
                    </a:lnTo>
                    <a:lnTo>
                      <a:pt x="56" y="234"/>
                    </a:lnTo>
                    <a:lnTo>
                      <a:pt x="66" y="240"/>
                    </a:lnTo>
                    <a:lnTo>
                      <a:pt x="78" y="246"/>
                    </a:lnTo>
                    <a:lnTo>
                      <a:pt x="90" y="250"/>
                    </a:lnTo>
                    <a:lnTo>
                      <a:pt x="102" y="254"/>
                    </a:lnTo>
                    <a:lnTo>
                      <a:pt x="114" y="256"/>
                    </a:lnTo>
                    <a:lnTo>
                      <a:pt x="128" y="256"/>
                    </a:lnTo>
                    <a:lnTo>
                      <a:pt x="128" y="256"/>
                    </a:lnTo>
                    <a:lnTo>
                      <a:pt x="140" y="256"/>
                    </a:lnTo>
                    <a:lnTo>
                      <a:pt x="154" y="254"/>
                    </a:lnTo>
                    <a:lnTo>
                      <a:pt x="166" y="250"/>
                    </a:lnTo>
                    <a:lnTo>
                      <a:pt x="178" y="246"/>
                    </a:lnTo>
                    <a:lnTo>
                      <a:pt x="188" y="240"/>
                    </a:lnTo>
                    <a:lnTo>
                      <a:pt x="198" y="234"/>
                    </a:lnTo>
                    <a:lnTo>
                      <a:pt x="218" y="218"/>
                    </a:lnTo>
                    <a:lnTo>
                      <a:pt x="234" y="200"/>
                    </a:lnTo>
                    <a:lnTo>
                      <a:pt x="240" y="188"/>
                    </a:lnTo>
                    <a:lnTo>
                      <a:pt x="246" y="178"/>
                    </a:lnTo>
                    <a:lnTo>
                      <a:pt x="250" y="166"/>
                    </a:lnTo>
                    <a:lnTo>
                      <a:pt x="252" y="154"/>
                    </a:lnTo>
                    <a:lnTo>
                      <a:pt x="254" y="142"/>
                    </a:lnTo>
                    <a:lnTo>
                      <a:pt x="256" y="128"/>
                    </a:lnTo>
                    <a:lnTo>
                      <a:pt x="256" y="12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21" name="Freeform 16"/>
              <p:cNvSpPr>
                <a:spLocks/>
              </p:cNvSpPr>
              <p:nvPr/>
            </p:nvSpPr>
            <p:spPr bwMode="auto">
              <a:xfrm>
                <a:off x="3913" y="2915"/>
                <a:ext cx="192" cy="192"/>
              </a:xfrm>
              <a:custGeom>
                <a:avLst/>
                <a:gdLst>
                  <a:gd name="T0" fmla="*/ 192 w 192"/>
                  <a:gd name="T1" fmla="*/ 96 h 192"/>
                  <a:gd name="T2" fmla="*/ 192 w 192"/>
                  <a:gd name="T3" fmla="*/ 96 h 192"/>
                  <a:gd name="T4" fmla="*/ 190 w 192"/>
                  <a:gd name="T5" fmla="*/ 76 h 192"/>
                  <a:gd name="T6" fmla="*/ 184 w 192"/>
                  <a:gd name="T7" fmla="*/ 58 h 192"/>
                  <a:gd name="T8" fmla="*/ 174 w 192"/>
                  <a:gd name="T9" fmla="*/ 42 h 192"/>
                  <a:gd name="T10" fmla="*/ 164 w 192"/>
                  <a:gd name="T11" fmla="*/ 28 h 192"/>
                  <a:gd name="T12" fmla="*/ 150 w 192"/>
                  <a:gd name="T13" fmla="*/ 16 h 192"/>
                  <a:gd name="T14" fmla="*/ 132 w 192"/>
                  <a:gd name="T15" fmla="*/ 8 h 192"/>
                  <a:gd name="T16" fmla="*/ 114 w 192"/>
                  <a:gd name="T17" fmla="*/ 2 h 192"/>
                  <a:gd name="T18" fmla="*/ 96 w 192"/>
                  <a:gd name="T19" fmla="*/ 0 h 192"/>
                  <a:gd name="T20" fmla="*/ 96 w 192"/>
                  <a:gd name="T21" fmla="*/ 0 h 192"/>
                  <a:gd name="T22" fmla="*/ 76 w 192"/>
                  <a:gd name="T23" fmla="*/ 2 h 192"/>
                  <a:gd name="T24" fmla="*/ 58 w 192"/>
                  <a:gd name="T25" fmla="*/ 8 h 192"/>
                  <a:gd name="T26" fmla="*/ 42 w 192"/>
                  <a:gd name="T27" fmla="*/ 16 h 192"/>
                  <a:gd name="T28" fmla="*/ 28 w 192"/>
                  <a:gd name="T29" fmla="*/ 28 h 192"/>
                  <a:gd name="T30" fmla="*/ 16 w 192"/>
                  <a:gd name="T31" fmla="*/ 42 h 192"/>
                  <a:gd name="T32" fmla="*/ 8 w 192"/>
                  <a:gd name="T33" fmla="*/ 58 h 192"/>
                  <a:gd name="T34" fmla="*/ 2 w 192"/>
                  <a:gd name="T35" fmla="*/ 76 h 192"/>
                  <a:gd name="T36" fmla="*/ 0 w 192"/>
                  <a:gd name="T37" fmla="*/ 96 h 192"/>
                  <a:gd name="T38" fmla="*/ 0 w 192"/>
                  <a:gd name="T39" fmla="*/ 96 h 192"/>
                  <a:gd name="T40" fmla="*/ 2 w 192"/>
                  <a:gd name="T41" fmla="*/ 116 h 192"/>
                  <a:gd name="T42" fmla="*/ 8 w 192"/>
                  <a:gd name="T43" fmla="*/ 134 h 192"/>
                  <a:gd name="T44" fmla="*/ 16 w 192"/>
                  <a:gd name="T45" fmla="*/ 150 h 192"/>
                  <a:gd name="T46" fmla="*/ 28 w 192"/>
                  <a:gd name="T47" fmla="*/ 164 h 192"/>
                  <a:gd name="T48" fmla="*/ 42 w 192"/>
                  <a:gd name="T49" fmla="*/ 176 h 192"/>
                  <a:gd name="T50" fmla="*/ 58 w 192"/>
                  <a:gd name="T51" fmla="*/ 184 h 192"/>
                  <a:gd name="T52" fmla="*/ 76 w 192"/>
                  <a:gd name="T53" fmla="*/ 190 h 192"/>
                  <a:gd name="T54" fmla="*/ 96 w 192"/>
                  <a:gd name="T55" fmla="*/ 192 h 192"/>
                  <a:gd name="T56" fmla="*/ 96 w 192"/>
                  <a:gd name="T57" fmla="*/ 192 h 192"/>
                  <a:gd name="T58" fmla="*/ 114 w 192"/>
                  <a:gd name="T59" fmla="*/ 190 h 192"/>
                  <a:gd name="T60" fmla="*/ 132 w 192"/>
                  <a:gd name="T61" fmla="*/ 184 h 192"/>
                  <a:gd name="T62" fmla="*/ 150 w 192"/>
                  <a:gd name="T63" fmla="*/ 176 h 192"/>
                  <a:gd name="T64" fmla="*/ 164 w 192"/>
                  <a:gd name="T65" fmla="*/ 164 h 192"/>
                  <a:gd name="T66" fmla="*/ 174 w 192"/>
                  <a:gd name="T67" fmla="*/ 150 h 192"/>
                  <a:gd name="T68" fmla="*/ 184 w 192"/>
                  <a:gd name="T69" fmla="*/ 134 h 192"/>
                  <a:gd name="T70" fmla="*/ 190 w 192"/>
                  <a:gd name="T71" fmla="*/ 116 h 192"/>
                  <a:gd name="T72" fmla="*/ 192 w 192"/>
                  <a:gd name="T73" fmla="*/ 96 h 192"/>
                  <a:gd name="T74" fmla="*/ 192 w 192"/>
                  <a:gd name="T75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192" y="96"/>
                    </a:lnTo>
                    <a:lnTo>
                      <a:pt x="190" y="76"/>
                    </a:lnTo>
                    <a:lnTo>
                      <a:pt x="184" y="58"/>
                    </a:lnTo>
                    <a:lnTo>
                      <a:pt x="174" y="42"/>
                    </a:lnTo>
                    <a:lnTo>
                      <a:pt x="164" y="28"/>
                    </a:lnTo>
                    <a:lnTo>
                      <a:pt x="150" y="16"/>
                    </a:lnTo>
                    <a:lnTo>
                      <a:pt x="132" y="8"/>
                    </a:lnTo>
                    <a:lnTo>
                      <a:pt x="114" y="2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76" y="2"/>
                    </a:lnTo>
                    <a:lnTo>
                      <a:pt x="58" y="8"/>
                    </a:lnTo>
                    <a:lnTo>
                      <a:pt x="42" y="16"/>
                    </a:lnTo>
                    <a:lnTo>
                      <a:pt x="28" y="28"/>
                    </a:lnTo>
                    <a:lnTo>
                      <a:pt x="16" y="42"/>
                    </a:lnTo>
                    <a:lnTo>
                      <a:pt x="8" y="58"/>
                    </a:lnTo>
                    <a:lnTo>
                      <a:pt x="2" y="76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2" y="116"/>
                    </a:lnTo>
                    <a:lnTo>
                      <a:pt x="8" y="134"/>
                    </a:lnTo>
                    <a:lnTo>
                      <a:pt x="16" y="150"/>
                    </a:lnTo>
                    <a:lnTo>
                      <a:pt x="28" y="164"/>
                    </a:lnTo>
                    <a:lnTo>
                      <a:pt x="42" y="176"/>
                    </a:lnTo>
                    <a:lnTo>
                      <a:pt x="58" y="184"/>
                    </a:lnTo>
                    <a:lnTo>
                      <a:pt x="76" y="190"/>
                    </a:lnTo>
                    <a:lnTo>
                      <a:pt x="96" y="192"/>
                    </a:lnTo>
                    <a:lnTo>
                      <a:pt x="96" y="192"/>
                    </a:lnTo>
                    <a:lnTo>
                      <a:pt x="114" y="190"/>
                    </a:lnTo>
                    <a:lnTo>
                      <a:pt x="132" y="184"/>
                    </a:lnTo>
                    <a:lnTo>
                      <a:pt x="150" y="176"/>
                    </a:lnTo>
                    <a:lnTo>
                      <a:pt x="164" y="164"/>
                    </a:lnTo>
                    <a:lnTo>
                      <a:pt x="174" y="150"/>
                    </a:lnTo>
                    <a:lnTo>
                      <a:pt x="184" y="134"/>
                    </a:lnTo>
                    <a:lnTo>
                      <a:pt x="190" y="116"/>
                    </a:lnTo>
                    <a:lnTo>
                      <a:pt x="192" y="96"/>
                    </a:lnTo>
                    <a:lnTo>
                      <a:pt x="192" y="9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22" name="Freeform 17"/>
              <p:cNvSpPr>
                <a:spLocks/>
              </p:cNvSpPr>
              <p:nvPr/>
            </p:nvSpPr>
            <p:spPr bwMode="auto">
              <a:xfrm>
                <a:off x="3945" y="3285"/>
                <a:ext cx="128" cy="128"/>
              </a:xfrm>
              <a:custGeom>
                <a:avLst/>
                <a:gdLst>
                  <a:gd name="T0" fmla="*/ 128 w 128"/>
                  <a:gd name="T1" fmla="*/ 64 h 128"/>
                  <a:gd name="T2" fmla="*/ 128 w 128"/>
                  <a:gd name="T3" fmla="*/ 64 h 128"/>
                  <a:gd name="T4" fmla="*/ 126 w 128"/>
                  <a:gd name="T5" fmla="*/ 52 h 128"/>
                  <a:gd name="T6" fmla="*/ 122 w 128"/>
                  <a:gd name="T7" fmla="*/ 40 h 128"/>
                  <a:gd name="T8" fmla="*/ 116 w 128"/>
                  <a:gd name="T9" fmla="*/ 28 h 128"/>
                  <a:gd name="T10" fmla="*/ 108 w 128"/>
                  <a:gd name="T11" fmla="*/ 20 h 128"/>
                  <a:gd name="T12" fmla="*/ 100 w 128"/>
                  <a:gd name="T13" fmla="*/ 12 h 128"/>
                  <a:gd name="T14" fmla="*/ 88 w 128"/>
                  <a:gd name="T15" fmla="*/ 6 h 128"/>
                  <a:gd name="T16" fmla="*/ 76 w 128"/>
                  <a:gd name="T17" fmla="*/ 2 h 128"/>
                  <a:gd name="T18" fmla="*/ 64 w 128"/>
                  <a:gd name="T19" fmla="*/ 0 h 128"/>
                  <a:gd name="T20" fmla="*/ 64 w 128"/>
                  <a:gd name="T21" fmla="*/ 0 h 128"/>
                  <a:gd name="T22" fmla="*/ 50 w 128"/>
                  <a:gd name="T23" fmla="*/ 2 h 128"/>
                  <a:gd name="T24" fmla="*/ 38 w 128"/>
                  <a:gd name="T25" fmla="*/ 6 h 128"/>
                  <a:gd name="T26" fmla="*/ 28 w 128"/>
                  <a:gd name="T27" fmla="*/ 12 h 128"/>
                  <a:gd name="T28" fmla="*/ 18 w 128"/>
                  <a:gd name="T29" fmla="*/ 20 h 128"/>
                  <a:gd name="T30" fmla="*/ 10 w 128"/>
                  <a:gd name="T31" fmla="*/ 28 h 128"/>
                  <a:gd name="T32" fmla="*/ 4 w 128"/>
                  <a:gd name="T33" fmla="*/ 40 h 128"/>
                  <a:gd name="T34" fmla="*/ 2 w 128"/>
                  <a:gd name="T35" fmla="*/ 52 h 128"/>
                  <a:gd name="T36" fmla="*/ 0 w 128"/>
                  <a:gd name="T37" fmla="*/ 64 h 128"/>
                  <a:gd name="T38" fmla="*/ 0 w 128"/>
                  <a:gd name="T39" fmla="*/ 64 h 128"/>
                  <a:gd name="T40" fmla="*/ 2 w 128"/>
                  <a:gd name="T41" fmla="*/ 78 h 128"/>
                  <a:gd name="T42" fmla="*/ 4 w 128"/>
                  <a:gd name="T43" fmla="*/ 88 h 128"/>
                  <a:gd name="T44" fmla="*/ 10 w 128"/>
                  <a:gd name="T45" fmla="*/ 100 h 128"/>
                  <a:gd name="T46" fmla="*/ 18 w 128"/>
                  <a:gd name="T47" fmla="*/ 110 h 128"/>
                  <a:gd name="T48" fmla="*/ 28 w 128"/>
                  <a:gd name="T49" fmla="*/ 118 h 128"/>
                  <a:gd name="T50" fmla="*/ 38 w 128"/>
                  <a:gd name="T51" fmla="*/ 122 h 128"/>
                  <a:gd name="T52" fmla="*/ 50 w 128"/>
                  <a:gd name="T53" fmla="*/ 126 h 128"/>
                  <a:gd name="T54" fmla="*/ 64 w 128"/>
                  <a:gd name="T55" fmla="*/ 128 h 128"/>
                  <a:gd name="T56" fmla="*/ 64 w 128"/>
                  <a:gd name="T57" fmla="*/ 128 h 128"/>
                  <a:gd name="T58" fmla="*/ 76 w 128"/>
                  <a:gd name="T59" fmla="*/ 126 h 128"/>
                  <a:gd name="T60" fmla="*/ 88 w 128"/>
                  <a:gd name="T61" fmla="*/ 122 h 128"/>
                  <a:gd name="T62" fmla="*/ 100 w 128"/>
                  <a:gd name="T63" fmla="*/ 118 h 128"/>
                  <a:gd name="T64" fmla="*/ 108 w 128"/>
                  <a:gd name="T65" fmla="*/ 110 h 128"/>
                  <a:gd name="T66" fmla="*/ 116 w 128"/>
                  <a:gd name="T67" fmla="*/ 100 h 128"/>
                  <a:gd name="T68" fmla="*/ 122 w 128"/>
                  <a:gd name="T69" fmla="*/ 88 h 128"/>
                  <a:gd name="T70" fmla="*/ 126 w 128"/>
                  <a:gd name="T71" fmla="*/ 78 h 128"/>
                  <a:gd name="T72" fmla="*/ 128 w 128"/>
                  <a:gd name="T73" fmla="*/ 64 h 128"/>
                  <a:gd name="T74" fmla="*/ 128 w 128"/>
                  <a:gd name="T75" fmla="*/ 6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8" h="128">
                    <a:moveTo>
                      <a:pt x="128" y="64"/>
                    </a:moveTo>
                    <a:lnTo>
                      <a:pt x="128" y="64"/>
                    </a:lnTo>
                    <a:lnTo>
                      <a:pt x="126" y="52"/>
                    </a:lnTo>
                    <a:lnTo>
                      <a:pt x="122" y="40"/>
                    </a:lnTo>
                    <a:lnTo>
                      <a:pt x="116" y="28"/>
                    </a:lnTo>
                    <a:lnTo>
                      <a:pt x="108" y="20"/>
                    </a:lnTo>
                    <a:lnTo>
                      <a:pt x="100" y="12"/>
                    </a:lnTo>
                    <a:lnTo>
                      <a:pt x="88" y="6"/>
                    </a:lnTo>
                    <a:lnTo>
                      <a:pt x="76" y="2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50" y="2"/>
                    </a:lnTo>
                    <a:lnTo>
                      <a:pt x="38" y="6"/>
                    </a:lnTo>
                    <a:lnTo>
                      <a:pt x="28" y="12"/>
                    </a:lnTo>
                    <a:lnTo>
                      <a:pt x="18" y="20"/>
                    </a:lnTo>
                    <a:lnTo>
                      <a:pt x="10" y="28"/>
                    </a:lnTo>
                    <a:lnTo>
                      <a:pt x="4" y="40"/>
                    </a:lnTo>
                    <a:lnTo>
                      <a:pt x="2" y="52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2" y="78"/>
                    </a:lnTo>
                    <a:lnTo>
                      <a:pt x="4" y="88"/>
                    </a:lnTo>
                    <a:lnTo>
                      <a:pt x="10" y="100"/>
                    </a:lnTo>
                    <a:lnTo>
                      <a:pt x="18" y="110"/>
                    </a:lnTo>
                    <a:lnTo>
                      <a:pt x="28" y="118"/>
                    </a:lnTo>
                    <a:lnTo>
                      <a:pt x="38" y="122"/>
                    </a:lnTo>
                    <a:lnTo>
                      <a:pt x="50" y="126"/>
                    </a:lnTo>
                    <a:lnTo>
                      <a:pt x="64" y="128"/>
                    </a:lnTo>
                    <a:lnTo>
                      <a:pt x="64" y="128"/>
                    </a:lnTo>
                    <a:lnTo>
                      <a:pt x="76" y="126"/>
                    </a:lnTo>
                    <a:lnTo>
                      <a:pt x="88" y="122"/>
                    </a:lnTo>
                    <a:lnTo>
                      <a:pt x="100" y="118"/>
                    </a:lnTo>
                    <a:lnTo>
                      <a:pt x="108" y="110"/>
                    </a:lnTo>
                    <a:lnTo>
                      <a:pt x="116" y="100"/>
                    </a:lnTo>
                    <a:lnTo>
                      <a:pt x="122" y="88"/>
                    </a:lnTo>
                    <a:lnTo>
                      <a:pt x="126" y="78"/>
                    </a:lnTo>
                    <a:lnTo>
                      <a:pt x="128" y="64"/>
                    </a:lnTo>
                    <a:lnTo>
                      <a:pt x="128" y="6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23" name="Freeform 18"/>
              <p:cNvSpPr>
                <a:spLocks/>
              </p:cNvSpPr>
              <p:nvPr/>
            </p:nvSpPr>
            <p:spPr bwMode="auto">
              <a:xfrm>
                <a:off x="3541" y="3563"/>
                <a:ext cx="256" cy="256"/>
              </a:xfrm>
              <a:custGeom>
                <a:avLst/>
                <a:gdLst>
                  <a:gd name="T0" fmla="*/ 256 w 256"/>
                  <a:gd name="T1" fmla="*/ 128 h 256"/>
                  <a:gd name="T2" fmla="*/ 256 w 256"/>
                  <a:gd name="T3" fmla="*/ 128 h 256"/>
                  <a:gd name="T4" fmla="*/ 254 w 256"/>
                  <a:gd name="T5" fmla="*/ 116 h 256"/>
                  <a:gd name="T6" fmla="*/ 252 w 256"/>
                  <a:gd name="T7" fmla="*/ 102 h 256"/>
                  <a:gd name="T8" fmla="*/ 250 w 256"/>
                  <a:gd name="T9" fmla="*/ 90 h 256"/>
                  <a:gd name="T10" fmla="*/ 246 w 256"/>
                  <a:gd name="T11" fmla="*/ 78 h 256"/>
                  <a:gd name="T12" fmla="*/ 240 w 256"/>
                  <a:gd name="T13" fmla="*/ 68 h 256"/>
                  <a:gd name="T14" fmla="*/ 234 w 256"/>
                  <a:gd name="T15" fmla="*/ 56 h 256"/>
                  <a:gd name="T16" fmla="*/ 218 w 256"/>
                  <a:gd name="T17" fmla="*/ 38 h 256"/>
                  <a:gd name="T18" fmla="*/ 198 w 256"/>
                  <a:gd name="T19" fmla="*/ 22 h 256"/>
                  <a:gd name="T20" fmla="*/ 188 w 256"/>
                  <a:gd name="T21" fmla="*/ 16 h 256"/>
                  <a:gd name="T22" fmla="*/ 178 w 256"/>
                  <a:gd name="T23" fmla="*/ 10 h 256"/>
                  <a:gd name="T24" fmla="*/ 166 w 256"/>
                  <a:gd name="T25" fmla="*/ 6 h 256"/>
                  <a:gd name="T26" fmla="*/ 154 w 256"/>
                  <a:gd name="T27" fmla="*/ 4 h 256"/>
                  <a:gd name="T28" fmla="*/ 140 w 256"/>
                  <a:gd name="T29" fmla="*/ 2 h 256"/>
                  <a:gd name="T30" fmla="*/ 128 w 256"/>
                  <a:gd name="T31" fmla="*/ 0 h 256"/>
                  <a:gd name="T32" fmla="*/ 128 w 256"/>
                  <a:gd name="T33" fmla="*/ 0 h 256"/>
                  <a:gd name="T34" fmla="*/ 114 w 256"/>
                  <a:gd name="T35" fmla="*/ 2 h 256"/>
                  <a:gd name="T36" fmla="*/ 102 w 256"/>
                  <a:gd name="T37" fmla="*/ 4 h 256"/>
                  <a:gd name="T38" fmla="*/ 90 w 256"/>
                  <a:gd name="T39" fmla="*/ 6 h 256"/>
                  <a:gd name="T40" fmla="*/ 78 w 256"/>
                  <a:gd name="T41" fmla="*/ 10 h 256"/>
                  <a:gd name="T42" fmla="*/ 66 w 256"/>
                  <a:gd name="T43" fmla="*/ 16 h 256"/>
                  <a:gd name="T44" fmla="*/ 56 w 256"/>
                  <a:gd name="T45" fmla="*/ 22 h 256"/>
                  <a:gd name="T46" fmla="*/ 38 w 256"/>
                  <a:gd name="T47" fmla="*/ 38 h 256"/>
                  <a:gd name="T48" fmla="*/ 22 w 256"/>
                  <a:gd name="T49" fmla="*/ 56 h 256"/>
                  <a:gd name="T50" fmla="*/ 16 w 256"/>
                  <a:gd name="T51" fmla="*/ 68 h 256"/>
                  <a:gd name="T52" fmla="*/ 10 w 256"/>
                  <a:gd name="T53" fmla="*/ 78 h 256"/>
                  <a:gd name="T54" fmla="*/ 6 w 256"/>
                  <a:gd name="T55" fmla="*/ 90 h 256"/>
                  <a:gd name="T56" fmla="*/ 2 w 256"/>
                  <a:gd name="T57" fmla="*/ 102 h 256"/>
                  <a:gd name="T58" fmla="*/ 0 w 256"/>
                  <a:gd name="T59" fmla="*/ 116 h 256"/>
                  <a:gd name="T60" fmla="*/ 0 w 256"/>
                  <a:gd name="T61" fmla="*/ 128 h 256"/>
                  <a:gd name="T62" fmla="*/ 0 w 256"/>
                  <a:gd name="T63" fmla="*/ 128 h 256"/>
                  <a:gd name="T64" fmla="*/ 0 w 256"/>
                  <a:gd name="T65" fmla="*/ 142 h 256"/>
                  <a:gd name="T66" fmla="*/ 2 w 256"/>
                  <a:gd name="T67" fmla="*/ 154 h 256"/>
                  <a:gd name="T68" fmla="*/ 6 w 256"/>
                  <a:gd name="T69" fmla="*/ 166 h 256"/>
                  <a:gd name="T70" fmla="*/ 10 w 256"/>
                  <a:gd name="T71" fmla="*/ 178 h 256"/>
                  <a:gd name="T72" fmla="*/ 16 w 256"/>
                  <a:gd name="T73" fmla="*/ 188 h 256"/>
                  <a:gd name="T74" fmla="*/ 22 w 256"/>
                  <a:gd name="T75" fmla="*/ 200 h 256"/>
                  <a:gd name="T76" fmla="*/ 38 w 256"/>
                  <a:gd name="T77" fmla="*/ 218 h 256"/>
                  <a:gd name="T78" fmla="*/ 56 w 256"/>
                  <a:gd name="T79" fmla="*/ 234 h 256"/>
                  <a:gd name="T80" fmla="*/ 66 w 256"/>
                  <a:gd name="T81" fmla="*/ 240 h 256"/>
                  <a:gd name="T82" fmla="*/ 78 w 256"/>
                  <a:gd name="T83" fmla="*/ 246 h 256"/>
                  <a:gd name="T84" fmla="*/ 90 w 256"/>
                  <a:gd name="T85" fmla="*/ 250 h 256"/>
                  <a:gd name="T86" fmla="*/ 102 w 256"/>
                  <a:gd name="T87" fmla="*/ 254 h 256"/>
                  <a:gd name="T88" fmla="*/ 114 w 256"/>
                  <a:gd name="T89" fmla="*/ 254 h 256"/>
                  <a:gd name="T90" fmla="*/ 128 w 256"/>
                  <a:gd name="T91" fmla="*/ 256 h 256"/>
                  <a:gd name="T92" fmla="*/ 128 w 256"/>
                  <a:gd name="T93" fmla="*/ 256 h 256"/>
                  <a:gd name="T94" fmla="*/ 140 w 256"/>
                  <a:gd name="T95" fmla="*/ 254 h 256"/>
                  <a:gd name="T96" fmla="*/ 154 w 256"/>
                  <a:gd name="T97" fmla="*/ 254 h 256"/>
                  <a:gd name="T98" fmla="*/ 166 w 256"/>
                  <a:gd name="T99" fmla="*/ 250 h 256"/>
                  <a:gd name="T100" fmla="*/ 178 w 256"/>
                  <a:gd name="T101" fmla="*/ 246 h 256"/>
                  <a:gd name="T102" fmla="*/ 188 w 256"/>
                  <a:gd name="T103" fmla="*/ 240 h 256"/>
                  <a:gd name="T104" fmla="*/ 198 w 256"/>
                  <a:gd name="T105" fmla="*/ 234 h 256"/>
                  <a:gd name="T106" fmla="*/ 218 w 256"/>
                  <a:gd name="T107" fmla="*/ 218 h 256"/>
                  <a:gd name="T108" fmla="*/ 234 w 256"/>
                  <a:gd name="T109" fmla="*/ 200 h 256"/>
                  <a:gd name="T110" fmla="*/ 240 w 256"/>
                  <a:gd name="T111" fmla="*/ 188 h 256"/>
                  <a:gd name="T112" fmla="*/ 246 w 256"/>
                  <a:gd name="T113" fmla="*/ 178 h 256"/>
                  <a:gd name="T114" fmla="*/ 250 w 256"/>
                  <a:gd name="T115" fmla="*/ 166 h 256"/>
                  <a:gd name="T116" fmla="*/ 252 w 256"/>
                  <a:gd name="T117" fmla="*/ 154 h 256"/>
                  <a:gd name="T118" fmla="*/ 254 w 256"/>
                  <a:gd name="T119" fmla="*/ 142 h 256"/>
                  <a:gd name="T120" fmla="*/ 256 w 256"/>
                  <a:gd name="T121" fmla="*/ 128 h 256"/>
                  <a:gd name="T122" fmla="*/ 256 w 256"/>
                  <a:gd name="T123" fmla="*/ 128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6" h="256">
                    <a:moveTo>
                      <a:pt x="256" y="128"/>
                    </a:moveTo>
                    <a:lnTo>
                      <a:pt x="256" y="128"/>
                    </a:lnTo>
                    <a:lnTo>
                      <a:pt x="254" y="116"/>
                    </a:lnTo>
                    <a:lnTo>
                      <a:pt x="252" y="102"/>
                    </a:lnTo>
                    <a:lnTo>
                      <a:pt x="250" y="90"/>
                    </a:lnTo>
                    <a:lnTo>
                      <a:pt x="246" y="78"/>
                    </a:lnTo>
                    <a:lnTo>
                      <a:pt x="240" y="68"/>
                    </a:lnTo>
                    <a:lnTo>
                      <a:pt x="234" y="56"/>
                    </a:lnTo>
                    <a:lnTo>
                      <a:pt x="218" y="38"/>
                    </a:lnTo>
                    <a:lnTo>
                      <a:pt x="198" y="22"/>
                    </a:lnTo>
                    <a:lnTo>
                      <a:pt x="188" y="16"/>
                    </a:lnTo>
                    <a:lnTo>
                      <a:pt x="178" y="10"/>
                    </a:lnTo>
                    <a:lnTo>
                      <a:pt x="166" y="6"/>
                    </a:lnTo>
                    <a:lnTo>
                      <a:pt x="154" y="4"/>
                    </a:lnTo>
                    <a:lnTo>
                      <a:pt x="140" y="2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4" y="2"/>
                    </a:lnTo>
                    <a:lnTo>
                      <a:pt x="102" y="4"/>
                    </a:lnTo>
                    <a:lnTo>
                      <a:pt x="90" y="6"/>
                    </a:lnTo>
                    <a:lnTo>
                      <a:pt x="78" y="10"/>
                    </a:lnTo>
                    <a:lnTo>
                      <a:pt x="66" y="16"/>
                    </a:lnTo>
                    <a:lnTo>
                      <a:pt x="56" y="22"/>
                    </a:lnTo>
                    <a:lnTo>
                      <a:pt x="38" y="38"/>
                    </a:lnTo>
                    <a:lnTo>
                      <a:pt x="22" y="56"/>
                    </a:lnTo>
                    <a:lnTo>
                      <a:pt x="16" y="68"/>
                    </a:lnTo>
                    <a:lnTo>
                      <a:pt x="10" y="78"/>
                    </a:lnTo>
                    <a:lnTo>
                      <a:pt x="6" y="90"/>
                    </a:lnTo>
                    <a:lnTo>
                      <a:pt x="2" y="102"/>
                    </a:lnTo>
                    <a:lnTo>
                      <a:pt x="0" y="116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0" y="142"/>
                    </a:lnTo>
                    <a:lnTo>
                      <a:pt x="2" y="154"/>
                    </a:lnTo>
                    <a:lnTo>
                      <a:pt x="6" y="166"/>
                    </a:lnTo>
                    <a:lnTo>
                      <a:pt x="10" y="178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38" y="218"/>
                    </a:lnTo>
                    <a:lnTo>
                      <a:pt x="56" y="234"/>
                    </a:lnTo>
                    <a:lnTo>
                      <a:pt x="66" y="240"/>
                    </a:lnTo>
                    <a:lnTo>
                      <a:pt x="78" y="246"/>
                    </a:lnTo>
                    <a:lnTo>
                      <a:pt x="90" y="250"/>
                    </a:lnTo>
                    <a:lnTo>
                      <a:pt x="102" y="254"/>
                    </a:lnTo>
                    <a:lnTo>
                      <a:pt x="114" y="254"/>
                    </a:lnTo>
                    <a:lnTo>
                      <a:pt x="128" y="256"/>
                    </a:lnTo>
                    <a:lnTo>
                      <a:pt x="128" y="256"/>
                    </a:lnTo>
                    <a:lnTo>
                      <a:pt x="140" y="254"/>
                    </a:lnTo>
                    <a:lnTo>
                      <a:pt x="154" y="254"/>
                    </a:lnTo>
                    <a:lnTo>
                      <a:pt x="166" y="250"/>
                    </a:lnTo>
                    <a:lnTo>
                      <a:pt x="178" y="246"/>
                    </a:lnTo>
                    <a:lnTo>
                      <a:pt x="188" y="240"/>
                    </a:lnTo>
                    <a:lnTo>
                      <a:pt x="198" y="234"/>
                    </a:lnTo>
                    <a:lnTo>
                      <a:pt x="218" y="218"/>
                    </a:lnTo>
                    <a:lnTo>
                      <a:pt x="234" y="200"/>
                    </a:lnTo>
                    <a:lnTo>
                      <a:pt x="240" y="188"/>
                    </a:lnTo>
                    <a:lnTo>
                      <a:pt x="246" y="178"/>
                    </a:lnTo>
                    <a:lnTo>
                      <a:pt x="250" y="166"/>
                    </a:lnTo>
                    <a:lnTo>
                      <a:pt x="252" y="154"/>
                    </a:lnTo>
                    <a:lnTo>
                      <a:pt x="254" y="142"/>
                    </a:lnTo>
                    <a:lnTo>
                      <a:pt x="256" y="128"/>
                    </a:lnTo>
                    <a:lnTo>
                      <a:pt x="256" y="12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24" name="Freeform 19"/>
              <p:cNvSpPr>
                <a:spLocks/>
              </p:cNvSpPr>
              <p:nvPr/>
            </p:nvSpPr>
            <p:spPr bwMode="auto">
              <a:xfrm>
                <a:off x="3541" y="3225"/>
                <a:ext cx="256" cy="254"/>
              </a:xfrm>
              <a:custGeom>
                <a:avLst/>
                <a:gdLst>
                  <a:gd name="T0" fmla="*/ 256 w 256"/>
                  <a:gd name="T1" fmla="*/ 128 h 254"/>
                  <a:gd name="T2" fmla="*/ 256 w 256"/>
                  <a:gd name="T3" fmla="*/ 128 h 254"/>
                  <a:gd name="T4" fmla="*/ 254 w 256"/>
                  <a:gd name="T5" fmla="*/ 114 h 254"/>
                  <a:gd name="T6" fmla="*/ 252 w 256"/>
                  <a:gd name="T7" fmla="*/ 102 h 254"/>
                  <a:gd name="T8" fmla="*/ 250 w 256"/>
                  <a:gd name="T9" fmla="*/ 90 h 254"/>
                  <a:gd name="T10" fmla="*/ 246 w 256"/>
                  <a:gd name="T11" fmla="*/ 78 h 254"/>
                  <a:gd name="T12" fmla="*/ 240 w 256"/>
                  <a:gd name="T13" fmla="*/ 66 h 254"/>
                  <a:gd name="T14" fmla="*/ 234 w 256"/>
                  <a:gd name="T15" fmla="*/ 56 h 254"/>
                  <a:gd name="T16" fmla="*/ 218 w 256"/>
                  <a:gd name="T17" fmla="*/ 38 h 254"/>
                  <a:gd name="T18" fmla="*/ 198 w 256"/>
                  <a:gd name="T19" fmla="*/ 22 h 254"/>
                  <a:gd name="T20" fmla="*/ 188 w 256"/>
                  <a:gd name="T21" fmla="*/ 16 h 254"/>
                  <a:gd name="T22" fmla="*/ 178 w 256"/>
                  <a:gd name="T23" fmla="*/ 10 h 254"/>
                  <a:gd name="T24" fmla="*/ 166 w 256"/>
                  <a:gd name="T25" fmla="*/ 6 h 254"/>
                  <a:gd name="T26" fmla="*/ 154 w 256"/>
                  <a:gd name="T27" fmla="*/ 2 h 254"/>
                  <a:gd name="T28" fmla="*/ 140 w 256"/>
                  <a:gd name="T29" fmla="*/ 0 h 254"/>
                  <a:gd name="T30" fmla="*/ 128 w 256"/>
                  <a:gd name="T31" fmla="*/ 0 h 254"/>
                  <a:gd name="T32" fmla="*/ 128 w 256"/>
                  <a:gd name="T33" fmla="*/ 0 h 254"/>
                  <a:gd name="T34" fmla="*/ 114 w 256"/>
                  <a:gd name="T35" fmla="*/ 0 h 254"/>
                  <a:gd name="T36" fmla="*/ 102 w 256"/>
                  <a:gd name="T37" fmla="*/ 2 h 254"/>
                  <a:gd name="T38" fmla="*/ 90 w 256"/>
                  <a:gd name="T39" fmla="*/ 6 h 254"/>
                  <a:gd name="T40" fmla="*/ 78 w 256"/>
                  <a:gd name="T41" fmla="*/ 10 h 254"/>
                  <a:gd name="T42" fmla="*/ 66 w 256"/>
                  <a:gd name="T43" fmla="*/ 16 h 254"/>
                  <a:gd name="T44" fmla="*/ 56 w 256"/>
                  <a:gd name="T45" fmla="*/ 22 h 254"/>
                  <a:gd name="T46" fmla="*/ 38 w 256"/>
                  <a:gd name="T47" fmla="*/ 38 h 254"/>
                  <a:gd name="T48" fmla="*/ 22 w 256"/>
                  <a:gd name="T49" fmla="*/ 56 h 254"/>
                  <a:gd name="T50" fmla="*/ 16 w 256"/>
                  <a:gd name="T51" fmla="*/ 66 h 254"/>
                  <a:gd name="T52" fmla="*/ 10 w 256"/>
                  <a:gd name="T53" fmla="*/ 78 h 254"/>
                  <a:gd name="T54" fmla="*/ 6 w 256"/>
                  <a:gd name="T55" fmla="*/ 90 h 254"/>
                  <a:gd name="T56" fmla="*/ 2 w 256"/>
                  <a:gd name="T57" fmla="*/ 102 h 254"/>
                  <a:gd name="T58" fmla="*/ 0 w 256"/>
                  <a:gd name="T59" fmla="*/ 114 h 254"/>
                  <a:gd name="T60" fmla="*/ 0 w 256"/>
                  <a:gd name="T61" fmla="*/ 128 h 254"/>
                  <a:gd name="T62" fmla="*/ 0 w 256"/>
                  <a:gd name="T63" fmla="*/ 128 h 254"/>
                  <a:gd name="T64" fmla="*/ 0 w 256"/>
                  <a:gd name="T65" fmla="*/ 140 h 254"/>
                  <a:gd name="T66" fmla="*/ 2 w 256"/>
                  <a:gd name="T67" fmla="*/ 152 h 254"/>
                  <a:gd name="T68" fmla="*/ 6 w 256"/>
                  <a:gd name="T69" fmla="*/ 166 h 254"/>
                  <a:gd name="T70" fmla="*/ 10 w 256"/>
                  <a:gd name="T71" fmla="*/ 176 h 254"/>
                  <a:gd name="T72" fmla="*/ 16 w 256"/>
                  <a:gd name="T73" fmla="*/ 188 h 254"/>
                  <a:gd name="T74" fmla="*/ 22 w 256"/>
                  <a:gd name="T75" fmla="*/ 198 h 254"/>
                  <a:gd name="T76" fmla="*/ 38 w 256"/>
                  <a:gd name="T77" fmla="*/ 218 h 254"/>
                  <a:gd name="T78" fmla="*/ 56 w 256"/>
                  <a:gd name="T79" fmla="*/ 234 h 254"/>
                  <a:gd name="T80" fmla="*/ 66 w 256"/>
                  <a:gd name="T81" fmla="*/ 240 h 254"/>
                  <a:gd name="T82" fmla="*/ 78 w 256"/>
                  <a:gd name="T83" fmla="*/ 244 h 254"/>
                  <a:gd name="T84" fmla="*/ 90 w 256"/>
                  <a:gd name="T85" fmla="*/ 250 h 254"/>
                  <a:gd name="T86" fmla="*/ 102 w 256"/>
                  <a:gd name="T87" fmla="*/ 252 h 254"/>
                  <a:gd name="T88" fmla="*/ 114 w 256"/>
                  <a:gd name="T89" fmla="*/ 254 h 254"/>
                  <a:gd name="T90" fmla="*/ 128 w 256"/>
                  <a:gd name="T91" fmla="*/ 254 h 254"/>
                  <a:gd name="T92" fmla="*/ 128 w 256"/>
                  <a:gd name="T93" fmla="*/ 254 h 254"/>
                  <a:gd name="T94" fmla="*/ 140 w 256"/>
                  <a:gd name="T95" fmla="*/ 254 h 254"/>
                  <a:gd name="T96" fmla="*/ 154 w 256"/>
                  <a:gd name="T97" fmla="*/ 252 h 254"/>
                  <a:gd name="T98" fmla="*/ 166 w 256"/>
                  <a:gd name="T99" fmla="*/ 250 h 254"/>
                  <a:gd name="T100" fmla="*/ 178 w 256"/>
                  <a:gd name="T101" fmla="*/ 244 h 254"/>
                  <a:gd name="T102" fmla="*/ 188 w 256"/>
                  <a:gd name="T103" fmla="*/ 240 h 254"/>
                  <a:gd name="T104" fmla="*/ 198 w 256"/>
                  <a:gd name="T105" fmla="*/ 234 h 254"/>
                  <a:gd name="T106" fmla="*/ 218 w 256"/>
                  <a:gd name="T107" fmla="*/ 218 h 254"/>
                  <a:gd name="T108" fmla="*/ 234 w 256"/>
                  <a:gd name="T109" fmla="*/ 198 h 254"/>
                  <a:gd name="T110" fmla="*/ 240 w 256"/>
                  <a:gd name="T111" fmla="*/ 188 h 254"/>
                  <a:gd name="T112" fmla="*/ 246 w 256"/>
                  <a:gd name="T113" fmla="*/ 176 h 254"/>
                  <a:gd name="T114" fmla="*/ 250 w 256"/>
                  <a:gd name="T115" fmla="*/ 166 h 254"/>
                  <a:gd name="T116" fmla="*/ 252 w 256"/>
                  <a:gd name="T117" fmla="*/ 152 h 254"/>
                  <a:gd name="T118" fmla="*/ 254 w 256"/>
                  <a:gd name="T119" fmla="*/ 140 h 254"/>
                  <a:gd name="T120" fmla="*/ 256 w 256"/>
                  <a:gd name="T121" fmla="*/ 128 h 254"/>
                  <a:gd name="T122" fmla="*/ 256 w 256"/>
                  <a:gd name="T123" fmla="*/ 128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6" h="254">
                    <a:moveTo>
                      <a:pt x="256" y="128"/>
                    </a:moveTo>
                    <a:lnTo>
                      <a:pt x="256" y="128"/>
                    </a:lnTo>
                    <a:lnTo>
                      <a:pt x="254" y="114"/>
                    </a:lnTo>
                    <a:lnTo>
                      <a:pt x="252" y="102"/>
                    </a:lnTo>
                    <a:lnTo>
                      <a:pt x="250" y="90"/>
                    </a:lnTo>
                    <a:lnTo>
                      <a:pt x="246" y="78"/>
                    </a:lnTo>
                    <a:lnTo>
                      <a:pt x="240" y="66"/>
                    </a:lnTo>
                    <a:lnTo>
                      <a:pt x="234" y="56"/>
                    </a:lnTo>
                    <a:lnTo>
                      <a:pt x="218" y="38"/>
                    </a:lnTo>
                    <a:lnTo>
                      <a:pt x="198" y="22"/>
                    </a:lnTo>
                    <a:lnTo>
                      <a:pt x="188" y="16"/>
                    </a:lnTo>
                    <a:lnTo>
                      <a:pt x="178" y="10"/>
                    </a:lnTo>
                    <a:lnTo>
                      <a:pt x="166" y="6"/>
                    </a:lnTo>
                    <a:lnTo>
                      <a:pt x="154" y="2"/>
                    </a:lnTo>
                    <a:lnTo>
                      <a:pt x="140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4" y="0"/>
                    </a:lnTo>
                    <a:lnTo>
                      <a:pt x="102" y="2"/>
                    </a:lnTo>
                    <a:lnTo>
                      <a:pt x="90" y="6"/>
                    </a:lnTo>
                    <a:lnTo>
                      <a:pt x="78" y="10"/>
                    </a:lnTo>
                    <a:lnTo>
                      <a:pt x="66" y="16"/>
                    </a:lnTo>
                    <a:lnTo>
                      <a:pt x="56" y="22"/>
                    </a:lnTo>
                    <a:lnTo>
                      <a:pt x="38" y="38"/>
                    </a:lnTo>
                    <a:lnTo>
                      <a:pt x="22" y="56"/>
                    </a:lnTo>
                    <a:lnTo>
                      <a:pt x="16" y="66"/>
                    </a:lnTo>
                    <a:lnTo>
                      <a:pt x="10" y="78"/>
                    </a:lnTo>
                    <a:lnTo>
                      <a:pt x="6" y="90"/>
                    </a:lnTo>
                    <a:lnTo>
                      <a:pt x="2" y="102"/>
                    </a:lnTo>
                    <a:lnTo>
                      <a:pt x="0" y="114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0" y="140"/>
                    </a:lnTo>
                    <a:lnTo>
                      <a:pt x="2" y="152"/>
                    </a:lnTo>
                    <a:lnTo>
                      <a:pt x="6" y="166"/>
                    </a:lnTo>
                    <a:lnTo>
                      <a:pt x="10" y="176"/>
                    </a:lnTo>
                    <a:lnTo>
                      <a:pt x="16" y="188"/>
                    </a:lnTo>
                    <a:lnTo>
                      <a:pt x="22" y="198"/>
                    </a:lnTo>
                    <a:lnTo>
                      <a:pt x="38" y="218"/>
                    </a:lnTo>
                    <a:lnTo>
                      <a:pt x="56" y="234"/>
                    </a:lnTo>
                    <a:lnTo>
                      <a:pt x="66" y="240"/>
                    </a:lnTo>
                    <a:lnTo>
                      <a:pt x="78" y="244"/>
                    </a:lnTo>
                    <a:lnTo>
                      <a:pt x="90" y="250"/>
                    </a:lnTo>
                    <a:lnTo>
                      <a:pt x="102" y="252"/>
                    </a:lnTo>
                    <a:lnTo>
                      <a:pt x="114" y="254"/>
                    </a:lnTo>
                    <a:lnTo>
                      <a:pt x="128" y="254"/>
                    </a:lnTo>
                    <a:lnTo>
                      <a:pt x="128" y="254"/>
                    </a:lnTo>
                    <a:lnTo>
                      <a:pt x="140" y="254"/>
                    </a:lnTo>
                    <a:lnTo>
                      <a:pt x="154" y="252"/>
                    </a:lnTo>
                    <a:lnTo>
                      <a:pt x="166" y="250"/>
                    </a:lnTo>
                    <a:lnTo>
                      <a:pt x="178" y="244"/>
                    </a:lnTo>
                    <a:lnTo>
                      <a:pt x="188" y="240"/>
                    </a:lnTo>
                    <a:lnTo>
                      <a:pt x="198" y="234"/>
                    </a:lnTo>
                    <a:lnTo>
                      <a:pt x="218" y="218"/>
                    </a:lnTo>
                    <a:lnTo>
                      <a:pt x="234" y="198"/>
                    </a:lnTo>
                    <a:lnTo>
                      <a:pt x="240" y="188"/>
                    </a:lnTo>
                    <a:lnTo>
                      <a:pt x="246" y="176"/>
                    </a:lnTo>
                    <a:lnTo>
                      <a:pt x="250" y="166"/>
                    </a:lnTo>
                    <a:lnTo>
                      <a:pt x="252" y="152"/>
                    </a:lnTo>
                    <a:lnTo>
                      <a:pt x="254" y="140"/>
                    </a:lnTo>
                    <a:lnTo>
                      <a:pt x="256" y="128"/>
                    </a:lnTo>
                    <a:lnTo>
                      <a:pt x="256" y="12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25" name="Freeform 20"/>
              <p:cNvSpPr>
                <a:spLocks/>
              </p:cNvSpPr>
              <p:nvPr/>
            </p:nvSpPr>
            <p:spPr bwMode="auto">
              <a:xfrm>
                <a:off x="3541" y="2885"/>
                <a:ext cx="256" cy="254"/>
              </a:xfrm>
              <a:custGeom>
                <a:avLst/>
                <a:gdLst>
                  <a:gd name="T0" fmla="*/ 256 w 256"/>
                  <a:gd name="T1" fmla="*/ 128 h 254"/>
                  <a:gd name="T2" fmla="*/ 256 w 256"/>
                  <a:gd name="T3" fmla="*/ 128 h 254"/>
                  <a:gd name="T4" fmla="*/ 254 w 256"/>
                  <a:gd name="T5" fmla="*/ 114 h 254"/>
                  <a:gd name="T6" fmla="*/ 252 w 256"/>
                  <a:gd name="T7" fmla="*/ 102 h 254"/>
                  <a:gd name="T8" fmla="*/ 250 w 256"/>
                  <a:gd name="T9" fmla="*/ 90 h 254"/>
                  <a:gd name="T10" fmla="*/ 246 w 256"/>
                  <a:gd name="T11" fmla="*/ 78 h 254"/>
                  <a:gd name="T12" fmla="*/ 240 w 256"/>
                  <a:gd name="T13" fmla="*/ 66 h 254"/>
                  <a:gd name="T14" fmla="*/ 234 w 256"/>
                  <a:gd name="T15" fmla="*/ 56 h 254"/>
                  <a:gd name="T16" fmla="*/ 218 w 256"/>
                  <a:gd name="T17" fmla="*/ 38 h 254"/>
                  <a:gd name="T18" fmla="*/ 198 w 256"/>
                  <a:gd name="T19" fmla="*/ 22 h 254"/>
                  <a:gd name="T20" fmla="*/ 188 w 256"/>
                  <a:gd name="T21" fmla="*/ 16 h 254"/>
                  <a:gd name="T22" fmla="*/ 178 w 256"/>
                  <a:gd name="T23" fmla="*/ 10 h 254"/>
                  <a:gd name="T24" fmla="*/ 166 w 256"/>
                  <a:gd name="T25" fmla="*/ 6 h 254"/>
                  <a:gd name="T26" fmla="*/ 154 w 256"/>
                  <a:gd name="T27" fmla="*/ 2 h 254"/>
                  <a:gd name="T28" fmla="*/ 140 w 256"/>
                  <a:gd name="T29" fmla="*/ 0 h 254"/>
                  <a:gd name="T30" fmla="*/ 128 w 256"/>
                  <a:gd name="T31" fmla="*/ 0 h 254"/>
                  <a:gd name="T32" fmla="*/ 128 w 256"/>
                  <a:gd name="T33" fmla="*/ 0 h 254"/>
                  <a:gd name="T34" fmla="*/ 114 w 256"/>
                  <a:gd name="T35" fmla="*/ 0 h 254"/>
                  <a:gd name="T36" fmla="*/ 102 w 256"/>
                  <a:gd name="T37" fmla="*/ 2 h 254"/>
                  <a:gd name="T38" fmla="*/ 90 w 256"/>
                  <a:gd name="T39" fmla="*/ 6 h 254"/>
                  <a:gd name="T40" fmla="*/ 78 w 256"/>
                  <a:gd name="T41" fmla="*/ 10 h 254"/>
                  <a:gd name="T42" fmla="*/ 66 w 256"/>
                  <a:gd name="T43" fmla="*/ 16 h 254"/>
                  <a:gd name="T44" fmla="*/ 56 w 256"/>
                  <a:gd name="T45" fmla="*/ 22 h 254"/>
                  <a:gd name="T46" fmla="*/ 38 w 256"/>
                  <a:gd name="T47" fmla="*/ 38 h 254"/>
                  <a:gd name="T48" fmla="*/ 22 w 256"/>
                  <a:gd name="T49" fmla="*/ 56 h 254"/>
                  <a:gd name="T50" fmla="*/ 16 w 256"/>
                  <a:gd name="T51" fmla="*/ 66 h 254"/>
                  <a:gd name="T52" fmla="*/ 10 w 256"/>
                  <a:gd name="T53" fmla="*/ 78 h 254"/>
                  <a:gd name="T54" fmla="*/ 6 w 256"/>
                  <a:gd name="T55" fmla="*/ 90 h 254"/>
                  <a:gd name="T56" fmla="*/ 2 w 256"/>
                  <a:gd name="T57" fmla="*/ 102 h 254"/>
                  <a:gd name="T58" fmla="*/ 0 w 256"/>
                  <a:gd name="T59" fmla="*/ 114 h 254"/>
                  <a:gd name="T60" fmla="*/ 0 w 256"/>
                  <a:gd name="T61" fmla="*/ 128 h 254"/>
                  <a:gd name="T62" fmla="*/ 0 w 256"/>
                  <a:gd name="T63" fmla="*/ 128 h 254"/>
                  <a:gd name="T64" fmla="*/ 0 w 256"/>
                  <a:gd name="T65" fmla="*/ 140 h 254"/>
                  <a:gd name="T66" fmla="*/ 2 w 256"/>
                  <a:gd name="T67" fmla="*/ 154 h 254"/>
                  <a:gd name="T68" fmla="*/ 6 w 256"/>
                  <a:gd name="T69" fmla="*/ 166 h 254"/>
                  <a:gd name="T70" fmla="*/ 10 w 256"/>
                  <a:gd name="T71" fmla="*/ 176 h 254"/>
                  <a:gd name="T72" fmla="*/ 16 w 256"/>
                  <a:gd name="T73" fmla="*/ 188 h 254"/>
                  <a:gd name="T74" fmla="*/ 22 w 256"/>
                  <a:gd name="T75" fmla="*/ 198 h 254"/>
                  <a:gd name="T76" fmla="*/ 38 w 256"/>
                  <a:gd name="T77" fmla="*/ 218 h 254"/>
                  <a:gd name="T78" fmla="*/ 56 w 256"/>
                  <a:gd name="T79" fmla="*/ 234 h 254"/>
                  <a:gd name="T80" fmla="*/ 66 w 256"/>
                  <a:gd name="T81" fmla="*/ 240 h 254"/>
                  <a:gd name="T82" fmla="*/ 78 w 256"/>
                  <a:gd name="T83" fmla="*/ 244 h 254"/>
                  <a:gd name="T84" fmla="*/ 90 w 256"/>
                  <a:gd name="T85" fmla="*/ 250 h 254"/>
                  <a:gd name="T86" fmla="*/ 102 w 256"/>
                  <a:gd name="T87" fmla="*/ 252 h 254"/>
                  <a:gd name="T88" fmla="*/ 114 w 256"/>
                  <a:gd name="T89" fmla="*/ 254 h 254"/>
                  <a:gd name="T90" fmla="*/ 128 w 256"/>
                  <a:gd name="T91" fmla="*/ 254 h 254"/>
                  <a:gd name="T92" fmla="*/ 128 w 256"/>
                  <a:gd name="T93" fmla="*/ 254 h 254"/>
                  <a:gd name="T94" fmla="*/ 140 w 256"/>
                  <a:gd name="T95" fmla="*/ 254 h 254"/>
                  <a:gd name="T96" fmla="*/ 154 w 256"/>
                  <a:gd name="T97" fmla="*/ 252 h 254"/>
                  <a:gd name="T98" fmla="*/ 166 w 256"/>
                  <a:gd name="T99" fmla="*/ 250 h 254"/>
                  <a:gd name="T100" fmla="*/ 178 w 256"/>
                  <a:gd name="T101" fmla="*/ 244 h 254"/>
                  <a:gd name="T102" fmla="*/ 188 w 256"/>
                  <a:gd name="T103" fmla="*/ 240 h 254"/>
                  <a:gd name="T104" fmla="*/ 198 w 256"/>
                  <a:gd name="T105" fmla="*/ 234 h 254"/>
                  <a:gd name="T106" fmla="*/ 218 w 256"/>
                  <a:gd name="T107" fmla="*/ 218 h 254"/>
                  <a:gd name="T108" fmla="*/ 234 w 256"/>
                  <a:gd name="T109" fmla="*/ 198 h 254"/>
                  <a:gd name="T110" fmla="*/ 240 w 256"/>
                  <a:gd name="T111" fmla="*/ 188 h 254"/>
                  <a:gd name="T112" fmla="*/ 246 w 256"/>
                  <a:gd name="T113" fmla="*/ 176 h 254"/>
                  <a:gd name="T114" fmla="*/ 250 w 256"/>
                  <a:gd name="T115" fmla="*/ 166 h 254"/>
                  <a:gd name="T116" fmla="*/ 252 w 256"/>
                  <a:gd name="T117" fmla="*/ 154 h 254"/>
                  <a:gd name="T118" fmla="*/ 254 w 256"/>
                  <a:gd name="T119" fmla="*/ 140 h 254"/>
                  <a:gd name="T120" fmla="*/ 256 w 256"/>
                  <a:gd name="T121" fmla="*/ 128 h 254"/>
                  <a:gd name="T122" fmla="*/ 256 w 256"/>
                  <a:gd name="T123" fmla="*/ 128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6" h="254">
                    <a:moveTo>
                      <a:pt x="256" y="128"/>
                    </a:moveTo>
                    <a:lnTo>
                      <a:pt x="256" y="128"/>
                    </a:lnTo>
                    <a:lnTo>
                      <a:pt x="254" y="114"/>
                    </a:lnTo>
                    <a:lnTo>
                      <a:pt x="252" y="102"/>
                    </a:lnTo>
                    <a:lnTo>
                      <a:pt x="250" y="90"/>
                    </a:lnTo>
                    <a:lnTo>
                      <a:pt x="246" y="78"/>
                    </a:lnTo>
                    <a:lnTo>
                      <a:pt x="240" y="66"/>
                    </a:lnTo>
                    <a:lnTo>
                      <a:pt x="234" y="56"/>
                    </a:lnTo>
                    <a:lnTo>
                      <a:pt x="218" y="38"/>
                    </a:lnTo>
                    <a:lnTo>
                      <a:pt x="198" y="22"/>
                    </a:lnTo>
                    <a:lnTo>
                      <a:pt x="188" y="16"/>
                    </a:lnTo>
                    <a:lnTo>
                      <a:pt x="178" y="10"/>
                    </a:lnTo>
                    <a:lnTo>
                      <a:pt x="166" y="6"/>
                    </a:lnTo>
                    <a:lnTo>
                      <a:pt x="154" y="2"/>
                    </a:lnTo>
                    <a:lnTo>
                      <a:pt x="140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4" y="0"/>
                    </a:lnTo>
                    <a:lnTo>
                      <a:pt x="102" y="2"/>
                    </a:lnTo>
                    <a:lnTo>
                      <a:pt x="90" y="6"/>
                    </a:lnTo>
                    <a:lnTo>
                      <a:pt x="78" y="10"/>
                    </a:lnTo>
                    <a:lnTo>
                      <a:pt x="66" y="16"/>
                    </a:lnTo>
                    <a:lnTo>
                      <a:pt x="56" y="22"/>
                    </a:lnTo>
                    <a:lnTo>
                      <a:pt x="38" y="38"/>
                    </a:lnTo>
                    <a:lnTo>
                      <a:pt x="22" y="56"/>
                    </a:lnTo>
                    <a:lnTo>
                      <a:pt x="16" y="66"/>
                    </a:lnTo>
                    <a:lnTo>
                      <a:pt x="10" y="78"/>
                    </a:lnTo>
                    <a:lnTo>
                      <a:pt x="6" y="90"/>
                    </a:lnTo>
                    <a:lnTo>
                      <a:pt x="2" y="102"/>
                    </a:lnTo>
                    <a:lnTo>
                      <a:pt x="0" y="114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0" y="140"/>
                    </a:lnTo>
                    <a:lnTo>
                      <a:pt x="2" y="154"/>
                    </a:lnTo>
                    <a:lnTo>
                      <a:pt x="6" y="166"/>
                    </a:lnTo>
                    <a:lnTo>
                      <a:pt x="10" y="176"/>
                    </a:lnTo>
                    <a:lnTo>
                      <a:pt x="16" y="188"/>
                    </a:lnTo>
                    <a:lnTo>
                      <a:pt x="22" y="198"/>
                    </a:lnTo>
                    <a:lnTo>
                      <a:pt x="38" y="218"/>
                    </a:lnTo>
                    <a:lnTo>
                      <a:pt x="56" y="234"/>
                    </a:lnTo>
                    <a:lnTo>
                      <a:pt x="66" y="240"/>
                    </a:lnTo>
                    <a:lnTo>
                      <a:pt x="78" y="244"/>
                    </a:lnTo>
                    <a:lnTo>
                      <a:pt x="90" y="250"/>
                    </a:lnTo>
                    <a:lnTo>
                      <a:pt x="102" y="252"/>
                    </a:lnTo>
                    <a:lnTo>
                      <a:pt x="114" y="254"/>
                    </a:lnTo>
                    <a:lnTo>
                      <a:pt x="128" y="254"/>
                    </a:lnTo>
                    <a:lnTo>
                      <a:pt x="128" y="254"/>
                    </a:lnTo>
                    <a:lnTo>
                      <a:pt x="140" y="254"/>
                    </a:lnTo>
                    <a:lnTo>
                      <a:pt x="154" y="252"/>
                    </a:lnTo>
                    <a:lnTo>
                      <a:pt x="166" y="250"/>
                    </a:lnTo>
                    <a:lnTo>
                      <a:pt x="178" y="244"/>
                    </a:lnTo>
                    <a:lnTo>
                      <a:pt x="188" y="240"/>
                    </a:lnTo>
                    <a:lnTo>
                      <a:pt x="198" y="234"/>
                    </a:lnTo>
                    <a:lnTo>
                      <a:pt x="218" y="218"/>
                    </a:lnTo>
                    <a:lnTo>
                      <a:pt x="234" y="198"/>
                    </a:lnTo>
                    <a:lnTo>
                      <a:pt x="240" y="188"/>
                    </a:lnTo>
                    <a:lnTo>
                      <a:pt x="246" y="176"/>
                    </a:lnTo>
                    <a:lnTo>
                      <a:pt x="250" y="166"/>
                    </a:lnTo>
                    <a:lnTo>
                      <a:pt x="252" y="154"/>
                    </a:lnTo>
                    <a:lnTo>
                      <a:pt x="254" y="140"/>
                    </a:lnTo>
                    <a:lnTo>
                      <a:pt x="256" y="128"/>
                    </a:lnTo>
                    <a:lnTo>
                      <a:pt x="256" y="12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26" name="Freeform 21"/>
              <p:cNvSpPr>
                <a:spLocks/>
              </p:cNvSpPr>
              <p:nvPr/>
            </p:nvSpPr>
            <p:spPr bwMode="auto">
              <a:xfrm>
                <a:off x="3541" y="2543"/>
                <a:ext cx="256" cy="256"/>
              </a:xfrm>
              <a:custGeom>
                <a:avLst/>
                <a:gdLst>
                  <a:gd name="T0" fmla="*/ 256 w 256"/>
                  <a:gd name="T1" fmla="*/ 128 h 256"/>
                  <a:gd name="T2" fmla="*/ 256 w 256"/>
                  <a:gd name="T3" fmla="*/ 128 h 256"/>
                  <a:gd name="T4" fmla="*/ 254 w 256"/>
                  <a:gd name="T5" fmla="*/ 116 h 256"/>
                  <a:gd name="T6" fmla="*/ 252 w 256"/>
                  <a:gd name="T7" fmla="*/ 102 h 256"/>
                  <a:gd name="T8" fmla="*/ 250 w 256"/>
                  <a:gd name="T9" fmla="*/ 90 h 256"/>
                  <a:gd name="T10" fmla="*/ 246 w 256"/>
                  <a:gd name="T11" fmla="*/ 78 h 256"/>
                  <a:gd name="T12" fmla="*/ 240 w 256"/>
                  <a:gd name="T13" fmla="*/ 68 h 256"/>
                  <a:gd name="T14" fmla="*/ 234 w 256"/>
                  <a:gd name="T15" fmla="*/ 56 h 256"/>
                  <a:gd name="T16" fmla="*/ 218 w 256"/>
                  <a:gd name="T17" fmla="*/ 38 h 256"/>
                  <a:gd name="T18" fmla="*/ 198 w 256"/>
                  <a:gd name="T19" fmla="*/ 22 h 256"/>
                  <a:gd name="T20" fmla="*/ 188 w 256"/>
                  <a:gd name="T21" fmla="*/ 16 h 256"/>
                  <a:gd name="T22" fmla="*/ 178 w 256"/>
                  <a:gd name="T23" fmla="*/ 10 h 256"/>
                  <a:gd name="T24" fmla="*/ 166 w 256"/>
                  <a:gd name="T25" fmla="*/ 6 h 256"/>
                  <a:gd name="T26" fmla="*/ 154 w 256"/>
                  <a:gd name="T27" fmla="*/ 4 h 256"/>
                  <a:gd name="T28" fmla="*/ 140 w 256"/>
                  <a:gd name="T29" fmla="*/ 2 h 256"/>
                  <a:gd name="T30" fmla="*/ 128 w 256"/>
                  <a:gd name="T31" fmla="*/ 0 h 256"/>
                  <a:gd name="T32" fmla="*/ 128 w 256"/>
                  <a:gd name="T33" fmla="*/ 0 h 256"/>
                  <a:gd name="T34" fmla="*/ 114 w 256"/>
                  <a:gd name="T35" fmla="*/ 2 h 256"/>
                  <a:gd name="T36" fmla="*/ 102 w 256"/>
                  <a:gd name="T37" fmla="*/ 4 h 256"/>
                  <a:gd name="T38" fmla="*/ 90 w 256"/>
                  <a:gd name="T39" fmla="*/ 6 h 256"/>
                  <a:gd name="T40" fmla="*/ 78 w 256"/>
                  <a:gd name="T41" fmla="*/ 10 h 256"/>
                  <a:gd name="T42" fmla="*/ 66 w 256"/>
                  <a:gd name="T43" fmla="*/ 16 h 256"/>
                  <a:gd name="T44" fmla="*/ 56 w 256"/>
                  <a:gd name="T45" fmla="*/ 22 h 256"/>
                  <a:gd name="T46" fmla="*/ 38 w 256"/>
                  <a:gd name="T47" fmla="*/ 38 h 256"/>
                  <a:gd name="T48" fmla="*/ 22 w 256"/>
                  <a:gd name="T49" fmla="*/ 56 h 256"/>
                  <a:gd name="T50" fmla="*/ 16 w 256"/>
                  <a:gd name="T51" fmla="*/ 68 h 256"/>
                  <a:gd name="T52" fmla="*/ 10 w 256"/>
                  <a:gd name="T53" fmla="*/ 78 h 256"/>
                  <a:gd name="T54" fmla="*/ 6 w 256"/>
                  <a:gd name="T55" fmla="*/ 90 h 256"/>
                  <a:gd name="T56" fmla="*/ 2 w 256"/>
                  <a:gd name="T57" fmla="*/ 102 h 256"/>
                  <a:gd name="T58" fmla="*/ 0 w 256"/>
                  <a:gd name="T59" fmla="*/ 116 h 256"/>
                  <a:gd name="T60" fmla="*/ 0 w 256"/>
                  <a:gd name="T61" fmla="*/ 128 h 256"/>
                  <a:gd name="T62" fmla="*/ 0 w 256"/>
                  <a:gd name="T63" fmla="*/ 128 h 256"/>
                  <a:gd name="T64" fmla="*/ 0 w 256"/>
                  <a:gd name="T65" fmla="*/ 142 h 256"/>
                  <a:gd name="T66" fmla="*/ 2 w 256"/>
                  <a:gd name="T67" fmla="*/ 154 h 256"/>
                  <a:gd name="T68" fmla="*/ 6 w 256"/>
                  <a:gd name="T69" fmla="*/ 166 h 256"/>
                  <a:gd name="T70" fmla="*/ 10 w 256"/>
                  <a:gd name="T71" fmla="*/ 178 h 256"/>
                  <a:gd name="T72" fmla="*/ 16 w 256"/>
                  <a:gd name="T73" fmla="*/ 188 h 256"/>
                  <a:gd name="T74" fmla="*/ 22 w 256"/>
                  <a:gd name="T75" fmla="*/ 200 h 256"/>
                  <a:gd name="T76" fmla="*/ 38 w 256"/>
                  <a:gd name="T77" fmla="*/ 218 h 256"/>
                  <a:gd name="T78" fmla="*/ 56 w 256"/>
                  <a:gd name="T79" fmla="*/ 234 h 256"/>
                  <a:gd name="T80" fmla="*/ 66 w 256"/>
                  <a:gd name="T81" fmla="*/ 240 h 256"/>
                  <a:gd name="T82" fmla="*/ 78 w 256"/>
                  <a:gd name="T83" fmla="*/ 246 h 256"/>
                  <a:gd name="T84" fmla="*/ 90 w 256"/>
                  <a:gd name="T85" fmla="*/ 250 h 256"/>
                  <a:gd name="T86" fmla="*/ 102 w 256"/>
                  <a:gd name="T87" fmla="*/ 254 h 256"/>
                  <a:gd name="T88" fmla="*/ 114 w 256"/>
                  <a:gd name="T89" fmla="*/ 254 h 256"/>
                  <a:gd name="T90" fmla="*/ 128 w 256"/>
                  <a:gd name="T91" fmla="*/ 256 h 256"/>
                  <a:gd name="T92" fmla="*/ 128 w 256"/>
                  <a:gd name="T93" fmla="*/ 256 h 256"/>
                  <a:gd name="T94" fmla="*/ 140 w 256"/>
                  <a:gd name="T95" fmla="*/ 254 h 256"/>
                  <a:gd name="T96" fmla="*/ 154 w 256"/>
                  <a:gd name="T97" fmla="*/ 254 h 256"/>
                  <a:gd name="T98" fmla="*/ 166 w 256"/>
                  <a:gd name="T99" fmla="*/ 250 h 256"/>
                  <a:gd name="T100" fmla="*/ 178 w 256"/>
                  <a:gd name="T101" fmla="*/ 246 h 256"/>
                  <a:gd name="T102" fmla="*/ 188 w 256"/>
                  <a:gd name="T103" fmla="*/ 240 h 256"/>
                  <a:gd name="T104" fmla="*/ 198 w 256"/>
                  <a:gd name="T105" fmla="*/ 234 h 256"/>
                  <a:gd name="T106" fmla="*/ 218 w 256"/>
                  <a:gd name="T107" fmla="*/ 218 h 256"/>
                  <a:gd name="T108" fmla="*/ 234 w 256"/>
                  <a:gd name="T109" fmla="*/ 200 h 256"/>
                  <a:gd name="T110" fmla="*/ 240 w 256"/>
                  <a:gd name="T111" fmla="*/ 188 h 256"/>
                  <a:gd name="T112" fmla="*/ 246 w 256"/>
                  <a:gd name="T113" fmla="*/ 178 h 256"/>
                  <a:gd name="T114" fmla="*/ 250 w 256"/>
                  <a:gd name="T115" fmla="*/ 166 h 256"/>
                  <a:gd name="T116" fmla="*/ 252 w 256"/>
                  <a:gd name="T117" fmla="*/ 154 h 256"/>
                  <a:gd name="T118" fmla="*/ 254 w 256"/>
                  <a:gd name="T119" fmla="*/ 142 h 256"/>
                  <a:gd name="T120" fmla="*/ 256 w 256"/>
                  <a:gd name="T121" fmla="*/ 128 h 256"/>
                  <a:gd name="T122" fmla="*/ 256 w 256"/>
                  <a:gd name="T123" fmla="*/ 128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6" h="256">
                    <a:moveTo>
                      <a:pt x="256" y="128"/>
                    </a:moveTo>
                    <a:lnTo>
                      <a:pt x="256" y="128"/>
                    </a:lnTo>
                    <a:lnTo>
                      <a:pt x="254" y="116"/>
                    </a:lnTo>
                    <a:lnTo>
                      <a:pt x="252" y="102"/>
                    </a:lnTo>
                    <a:lnTo>
                      <a:pt x="250" y="90"/>
                    </a:lnTo>
                    <a:lnTo>
                      <a:pt x="246" y="78"/>
                    </a:lnTo>
                    <a:lnTo>
                      <a:pt x="240" y="68"/>
                    </a:lnTo>
                    <a:lnTo>
                      <a:pt x="234" y="56"/>
                    </a:lnTo>
                    <a:lnTo>
                      <a:pt x="218" y="38"/>
                    </a:lnTo>
                    <a:lnTo>
                      <a:pt x="198" y="22"/>
                    </a:lnTo>
                    <a:lnTo>
                      <a:pt x="188" y="16"/>
                    </a:lnTo>
                    <a:lnTo>
                      <a:pt x="178" y="10"/>
                    </a:lnTo>
                    <a:lnTo>
                      <a:pt x="166" y="6"/>
                    </a:lnTo>
                    <a:lnTo>
                      <a:pt x="154" y="4"/>
                    </a:lnTo>
                    <a:lnTo>
                      <a:pt x="140" y="2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4" y="2"/>
                    </a:lnTo>
                    <a:lnTo>
                      <a:pt x="102" y="4"/>
                    </a:lnTo>
                    <a:lnTo>
                      <a:pt x="90" y="6"/>
                    </a:lnTo>
                    <a:lnTo>
                      <a:pt x="78" y="10"/>
                    </a:lnTo>
                    <a:lnTo>
                      <a:pt x="66" y="16"/>
                    </a:lnTo>
                    <a:lnTo>
                      <a:pt x="56" y="22"/>
                    </a:lnTo>
                    <a:lnTo>
                      <a:pt x="38" y="38"/>
                    </a:lnTo>
                    <a:lnTo>
                      <a:pt x="22" y="56"/>
                    </a:lnTo>
                    <a:lnTo>
                      <a:pt x="16" y="68"/>
                    </a:lnTo>
                    <a:lnTo>
                      <a:pt x="10" y="78"/>
                    </a:lnTo>
                    <a:lnTo>
                      <a:pt x="6" y="90"/>
                    </a:lnTo>
                    <a:lnTo>
                      <a:pt x="2" y="102"/>
                    </a:lnTo>
                    <a:lnTo>
                      <a:pt x="0" y="116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0" y="142"/>
                    </a:lnTo>
                    <a:lnTo>
                      <a:pt x="2" y="154"/>
                    </a:lnTo>
                    <a:lnTo>
                      <a:pt x="6" y="166"/>
                    </a:lnTo>
                    <a:lnTo>
                      <a:pt x="10" y="178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38" y="218"/>
                    </a:lnTo>
                    <a:lnTo>
                      <a:pt x="56" y="234"/>
                    </a:lnTo>
                    <a:lnTo>
                      <a:pt x="66" y="240"/>
                    </a:lnTo>
                    <a:lnTo>
                      <a:pt x="78" y="246"/>
                    </a:lnTo>
                    <a:lnTo>
                      <a:pt x="90" y="250"/>
                    </a:lnTo>
                    <a:lnTo>
                      <a:pt x="102" y="254"/>
                    </a:lnTo>
                    <a:lnTo>
                      <a:pt x="114" y="254"/>
                    </a:lnTo>
                    <a:lnTo>
                      <a:pt x="128" y="256"/>
                    </a:lnTo>
                    <a:lnTo>
                      <a:pt x="128" y="256"/>
                    </a:lnTo>
                    <a:lnTo>
                      <a:pt x="140" y="254"/>
                    </a:lnTo>
                    <a:lnTo>
                      <a:pt x="154" y="254"/>
                    </a:lnTo>
                    <a:lnTo>
                      <a:pt x="166" y="250"/>
                    </a:lnTo>
                    <a:lnTo>
                      <a:pt x="178" y="246"/>
                    </a:lnTo>
                    <a:lnTo>
                      <a:pt x="188" y="240"/>
                    </a:lnTo>
                    <a:lnTo>
                      <a:pt x="198" y="234"/>
                    </a:lnTo>
                    <a:lnTo>
                      <a:pt x="218" y="218"/>
                    </a:lnTo>
                    <a:lnTo>
                      <a:pt x="234" y="200"/>
                    </a:lnTo>
                    <a:lnTo>
                      <a:pt x="240" y="188"/>
                    </a:lnTo>
                    <a:lnTo>
                      <a:pt x="246" y="178"/>
                    </a:lnTo>
                    <a:lnTo>
                      <a:pt x="250" y="166"/>
                    </a:lnTo>
                    <a:lnTo>
                      <a:pt x="252" y="154"/>
                    </a:lnTo>
                    <a:lnTo>
                      <a:pt x="254" y="142"/>
                    </a:lnTo>
                    <a:lnTo>
                      <a:pt x="256" y="128"/>
                    </a:lnTo>
                    <a:lnTo>
                      <a:pt x="256" y="12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27" name="Freeform 22"/>
              <p:cNvSpPr>
                <a:spLocks/>
              </p:cNvSpPr>
              <p:nvPr/>
            </p:nvSpPr>
            <p:spPr bwMode="auto">
              <a:xfrm>
                <a:off x="3541" y="2203"/>
                <a:ext cx="256" cy="254"/>
              </a:xfrm>
              <a:custGeom>
                <a:avLst/>
                <a:gdLst>
                  <a:gd name="T0" fmla="*/ 256 w 256"/>
                  <a:gd name="T1" fmla="*/ 126 h 254"/>
                  <a:gd name="T2" fmla="*/ 256 w 256"/>
                  <a:gd name="T3" fmla="*/ 126 h 254"/>
                  <a:gd name="T4" fmla="*/ 254 w 256"/>
                  <a:gd name="T5" fmla="*/ 114 h 254"/>
                  <a:gd name="T6" fmla="*/ 252 w 256"/>
                  <a:gd name="T7" fmla="*/ 102 h 254"/>
                  <a:gd name="T8" fmla="*/ 250 w 256"/>
                  <a:gd name="T9" fmla="*/ 88 h 254"/>
                  <a:gd name="T10" fmla="*/ 246 w 256"/>
                  <a:gd name="T11" fmla="*/ 78 h 254"/>
                  <a:gd name="T12" fmla="*/ 240 w 256"/>
                  <a:gd name="T13" fmla="*/ 66 h 254"/>
                  <a:gd name="T14" fmla="*/ 234 w 256"/>
                  <a:gd name="T15" fmla="*/ 56 h 254"/>
                  <a:gd name="T16" fmla="*/ 218 w 256"/>
                  <a:gd name="T17" fmla="*/ 36 h 254"/>
                  <a:gd name="T18" fmla="*/ 198 w 256"/>
                  <a:gd name="T19" fmla="*/ 22 h 254"/>
                  <a:gd name="T20" fmla="*/ 188 w 256"/>
                  <a:gd name="T21" fmla="*/ 14 h 254"/>
                  <a:gd name="T22" fmla="*/ 178 w 256"/>
                  <a:gd name="T23" fmla="*/ 10 h 254"/>
                  <a:gd name="T24" fmla="*/ 166 w 256"/>
                  <a:gd name="T25" fmla="*/ 4 h 254"/>
                  <a:gd name="T26" fmla="*/ 154 w 256"/>
                  <a:gd name="T27" fmla="*/ 2 h 254"/>
                  <a:gd name="T28" fmla="*/ 140 w 256"/>
                  <a:gd name="T29" fmla="*/ 0 h 254"/>
                  <a:gd name="T30" fmla="*/ 128 w 256"/>
                  <a:gd name="T31" fmla="*/ 0 h 254"/>
                  <a:gd name="T32" fmla="*/ 128 w 256"/>
                  <a:gd name="T33" fmla="*/ 0 h 254"/>
                  <a:gd name="T34" fmla="*/ 114 w 256"/>
                  <a:gd name="T35" fmla="*/ 0 h 254"/>
                  <a:gd name="T36" fmla="*/ 102 w 256"/>
                  <a:gd name="T37" fmla="*/ 2 h 254"/>
                  <a:gd name="T38" fmla="*/ 90 w 256"/>
                  <a:gd name="T39" fmla="*/ 4 h 254"/>
                  <a:gd name="T40" fmla="*/ 78 w 256"/>
                  <a:gd name="T41" fmla="*/ 10 h 254"/>
                  <a:gd name="T42" fmla="*/ 66 w 256"/>
                  <a:gd name="T43" fmla="*/ 14 h 254"/>
                  <a:gd name="T44" fmla="*/ 56 w 256"/>
                  <a:gd name="T45" fmla="*/ 22 h 254"/>
                  <a:gd name="T46" fmla="*/ 38 w 256"/>
                  <a:gd name="T47" fmla="*/ 36 h 254"/>
                  <a:gd name="T48" fmla="*/ 22 w 256"/>
                  <a:gd name="T49" fmla="*/ 56 h 254"/>
                  <a:gd name="T50" fmla="*/ 16 w 256"/>
                  <a:gd name="T51" fmla="*/ 66 h 254"/>
                  <a:gd name="T52" fmla="*/ 10 w 256"/>
                  <a:gd name="T53" fmla="*/ 78 h 254"/>
                  <a:gd name="T54" fmla="*/ 6 w 256"/>
                  <a:gd name="T55" fmla="*/ 88 h 254"/>
                  <a:gd name="T56" fmla="*/ 2 w 256"/>
                  <a:gd name="T57" fmla="*/ 102 h 254"/>
                  <a:gd name="T58" fmla="*/ 0 w 256"/>
                  <a:gd name="T59" fmla="*/ 114 h 254"/>
                  <a:gd name="T60" fmla="*/ 0 w 256"/>
                  <a:gd name="T61" fmla="*/ 126 h 254"/>
                  <a:gd name="T62" fmla="*/ 0 w 256"/>
                  <a:gd name="T63" fmla="*/ 126 h 254"/>
                  <a:gd name="T64" fmla="*/ 0 w 256"/>
                  <a:gd name="T65" fmla="*/ 140 h 254"/>
                  <a:gd name="T66" fmla="*/ 2 w 256"/>
                  <a:gd name="T67" fmla="*/ 152 h 254"/>
                  <a:gd name="T68" fmla="*/ 6 w 256"/>
                  <a:gd name="T69" fmla="*/ 164 h 254"/>
                  <a:gd name="T70" fmla="*/ 10 w 256"/>
                  <a:gd name="T71" fmla="*/ 176 h 254"/>
                  <a:gd name="T72" fmla="*/ 16 w 256"/>
                  <a:gd name="T73" fmla="*/ 188 h 254"/>
                  <a:gd name="T74" fmla="*/ 22 w 256"/>
                  <a:gd name="T75" fmla="*/ 198 h 254"/>
                  <a:gd name="T76" fmla="*/ 38 w 256"/>
                  <a:gd name="T77" fmla="*/ 216 h 254"/>
                  <a:gd name="T78" fmla="*/ 56 w 256"/>
                  <a:gd name="T79" fmla="*/ 232 h 254"/>
                  <a:gd name="T80" fmla="*/ 66 w 256"/>
                  <a:gd name="T81" fmla="*/ 238 h 254"/>
                  <a:gd name="T82" fmla="*/ 78 w 256"/>
                  <a:gd name="T83" fmla="*/ 244 h 254"/>
                  <a:gd name="T84" fmla="*/ 90 w 256"/>
                  <a:gd name="T85" fmla="*/ 248 h 254"/>
                  <a:gd name="T86" fmla="*/ 102 w 256"/>
                  <a:gd name="T87" fmla="*/ 252 h 254"/>
                  <a:gd name="T88" fmla="*/ 114 w 256"/>
                  <a:gd name="T89" fmla="*/ 254 h 254"/>
                  <a:gd name="T90" fmla="*/ 128 w 256"/>
                  <a:gd name="T91" fmla="*/ 254 h 254"/>
                  <a:gd name="T92" fmla="*/ 128 w 256"/>
                  <a:gd name="T93" fmla="*/ 254 h 254"/>
                  <a:gd name="T94" fmla="*/ 140 w 256"/>
                  <a:gd name="T95" fmla="*/ 254 h 254"/>
                  <a:gd name="T96" fmla="*/ 154 w 256"/>
                  <a:gd name="T97" fmla="*/ 252 h 254"/>
                  <a:gd name="T98" fmla="*/ 166 w 256"/>
                  <a:gd name="T99" fmla="*/ 248 h 254"/>
                  <a:gd name="T100" fmla="*/ 178 w 256"/>
                  <a:gd name="T101" fmla="*/ 244 h 254"/>
                  <a:gd name="T102" fmla="*/ 188 w 256"/>
                  <a:gd name="T103" fmla="*/ 238 h 254"/>
                  <a:gd name="T104" fmla="*/ 198 w 256"/>
                  <a:gd name="T105" fmla="*/ 232 h 254"/>
                  <a:gd name="T106" fmla="*/ 218 w 256"/>
                  <a:gd name="T107" fmla="*/ 216 h 254"/>
                  <a:gd name="T108" fmla="*/ 234 w 256"/>
                  <a:gd name="T109" fmla="*/ 198 h 254"/>
                  <a:gd name="T110" fmla="*/ 240 w 256"/>
                  <a:gd name="T111" fmla="*/ 188 h 254"/>
                  <a:gd name="T112" fmla="*/ 246 w 256"/>
                  <a:gd name="T113" fmla="*/ 176 h 254"/>
                  <a:gd name="T114" fmla="*/ 250 w 256"/>
                  <a:gd name="T115" fmla="*/ 164 h 254"/>
                  <a:gd name="T116" fmla="*/ 252 w 256"/>
                  <a:gd name="T117" fmla="*/ 152 h 254"/>
                  <a:gd name="T118" fmla="*/ 254 w 256"/>
                  <a:gd name="T119" fmla="*/ 140 h 254"/>
                  <a:gd name="T120" fmla="*/ 256 w 256"/>
                  <a:gd name="T121" fmla="*/ 126 h 254"/>
                  <a:gd name="T122" fmla="*/ 256 w 256"/>
                  <a:gd name="T123" fmla="*/ 126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6" h="254">
                    <a:moveTo>
                      <a:pt x="256" y="126"/>
                    </a:moveTo>
                    <a:lnTo>
                      <a:pt x="256" y="126"/>
                    </a:lnTo>
                    <a:lnTo>
                      <a:pt x="254" y="114"/>
                    </a:lnTo>
                    <a:lnTo>
                      <a:pt x="252" y="102"/>
                    </a:lnTo>
                    <a:lnTo>
                      <a:pt x="250" y="88"/>
                    </a:lnTo>
                    <a:lnTo>
                      <a:pt x="246" y="78"/>
                    </a:lnTo>
                    <a:lnTo>
                      <a:pt x="240" y="66"/>
                    </a:lnTo>
                    <a:lnTo>
                      <a:pt x="234" y="56"/>
                    </a:lnTo>
                    <a:lnTo>
                      <a:pt x="218" y="36"/>
                    </a:lnTo>
                    <a:lnTo>
                      <a:pt x="198" y="22"/>
                    </a:lnTo>
                    <a:lnTo>
                      <a:pt x="188" y="14"/>
                    </a:lnTo>
                    <a:lnTo>
                      <a:pt x="178" y="10"/>
                    </a:lnTo>
                    <a:lnTo>
                      <a:pt x="166" y="4"/>
                    </a:lnTo>
                    <a:lnTo>
                      <a:pt x="154" y="2"/>
                    </a:lnTo>
                    <a:lnTo>
                      <a:pt x="140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4" y="0"/>
                    </a:lnTo>
                    <a:lnTo>
                      <a:pt x="102" y="2"/>
                    </a:lnTo>
                    <a:lnTo>
                      <a:pt x="90" y="4"/>
                    </a:lnTo>
                    <a:lnTo>
                      <a:pt x="78" y="10"/>
                    </a:lnTo>
                    <a:lnTo>
                      <a:pt x="66" y="14"/>
                    </a:lnTo>
                    <a:lnTo>
                      <a:pt x="56" y="22"/>
                    </a:lnTo>
                    <a:lnTo>
                      <a:pt x="38" y="36"/>
                    </a:lnTo>
                    <a:lnTo>
                      <a:pt x="22" y="56"/>
                    </a:lnTo>
                    <a:lnTo>
                      <a:pt x="16" y="66"/>
                    </a:lnTo>
                    <a:lnTo>
                      <a:pt x="10" y="78"/>
                    </a:lnTo>
                    <a:lnTo>
                      <a:pt x="6" y="88"/>
                    </a:lnTo>
                    <a:lnTo>
                      <a:pt x="2" y="102"/>
                    </a:lnTo>
                    <a:lnTo>
                      <a:pt x="0" y="114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0" y="140"/>
                    </a:lnTo>
                    <a:lnTo>
                      <a:pt x="2" y="152"/>
                    </a:lnTo>
                    <a:lnTo>
                      <a:pt x="6" y="164"/>
                    </a:lnTo>
                    <a:lnTo>
                      <a:pt x="10" y="176"/>
                    </a:lnTo>
                    <a:lnTo>
                      <a:pt x="16" y="188"/>
                    </a:lnTo>
                    <a:lnTo>
                      <a:pt x="22" y="198"/>
                    </a:lnTo>
                    <a:lnTo>
                      <a:pt x="38" y="216"/>
                    </a:lnTo>
                    <a:lnTo>
                      <a:pt x="56" y="232"/>
                    </a:lnTo>
                    <a:lnTo>
                      <a:pt x="66" y="238"/>
                    </a:lnTo>
                    <a:lnTo>
                      <a:pt x="78" y="244"/>
                    </a:lnTo>
                    <a:lnTo>
                      <a:pt x="90" y="248"/>
                    </a:lnTo>
                    <a:lnTo>
                      <a:pt x="102" y="252"/>
                    </a:lnTo>
                    <a:lnTo>
                      <a:pt x="114" y="254"/>
                    </a:lnTo>
                    <a:lnTo>
                      <a:pt x="128" y="254"/>
                    </a:lnTo>
                    <a:lnTo>
                      <a:pt x="128" y="254"/>
                    </a:lnTo>
                    <a:lnTo>
                      <a:pt x="140" y="254"/>
                    </a:lnTo>
                    <a:lnTo>
                      <a:pt x="154" y="252"/>
                    </a:lnTo>
                    <a:lnTo>
                      <a:pt x="166" y="248"/>
                    </a:lnTo>
                    <a:lnTo>
                      <a:pt x="178" y="244"/>
                    </a:lnTo>
                    <a:lnTo>
                      <a:pt x="188" y="238"/>
                    </a:lnTo>
                    <a:lnTo>
                      <a:pt x="198" y="232"/>
                    </a:lnTo>
                    <a:lnTo>
                      <a:pt x="218" y="216"/>
                    </a:lnTo>
                    <a:lnTo>
                      <a:pt x="234" y="198"/>
                    </a:lnTo>
                    <a:lnTo>
                      <a:pt x="240" y="188"/>
                    </a:lnTo>
                    <a:lnTo>
                      <a:pt x="246" y="176"/>
                    </a:lnTo>
                    <a:lnTo>
                      <a:pt x="250" y="164"/>
                    </a:lnTo>
                    <a:lnTo>
                      <a:pt x="252" y="152"/>
                    </a:lnTo>
                    <a:lnTo>
                      <a:pt x="254" y="140"/>
                    </a:lnTo>
                    <a:lnTo>
                      <a:pt x="256" y="126"/>
                    </a:lnTo>
                    <a:lnTo>
                      <a:pt x="256" y="12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28" name="Freeform 23"/>
              <p:cNvSpPr>
                <a:spLocks/>
              </p:cNvSpPr>
              <p:nvPr/>
            </p:nvSpPr>
            <p:spPr bwMode="auto">
              <a:xfrm>
                <a:off x="3203" y="2203"/>
                <a:ext cx="254" cy="254"/>
              </a:xfrm>
              <a:custGeom>
                <a:avLst/>
                <a:gdLst>
                  <a:gd name="T0" fmla="*/ 254 w 254"/>
                  <a:gd name="T1" fmla="*/ 126 h 254"/>
                  <a:gd name="T2" fmla="*/ 254 w 254"/>
                  <a:gd name="T3" fmla="*/ 126 h 254"/>
                  <a:gd name="T4" fmla="*/ 254 w 254"/>
                  <a:gd name="T5" fmla="*/ 114 h 254"/>
                  <a:gd name="T6" fmla="*/ 252 w 254"/>
                  <a:gd name="T7" fmla="*/ 102 h 254"/>
                  <a:gd name="T8" fmla="*/ 248 w 254"/>
                  <a:gd name="T9" fmla="*/ 88 h 254"/>
                  <a:gd name="T10" fmla="*/ 244 w 254"/>
                  <a:gd name="T11" fmla="*/ 78 h 254"/>
                  <a:gd name="T12" fmla="*/ 240 w 254"/>
                  <a:gd name="T13" fmla="*/ 66 h 254"/>
                  <a:gd name="T14" fmla="*/ 232 w 254"/>
                  <a:gd name="T15" fmla="*/ 56 h 254"/>
                  <a:gd name="T16" fmla="*/ 218 w 254"/>
                  <a:gd name="T17" fmla="*/ 36 h 254"/>
                  <a:gd name="T18" fmla="*/ 198 w 254"/>
                  <a:gd name="T19" fmla="*/ 22 h 254"/>
                  <a:gd name="T20" fmla="*/ 188 w 254"/>
                  <a:gd name="T21" fmla="*/ 14 h 254"/>
                  <a:gd name="T22" fmla="*/ 176 w 254"/>
                  <a:gd name="T23" fmla="*/ 10 h 254"/>
                  <a:gd name="T24" fmla="*/ 164 w 254"/>
                  <a:gd name="T25" fmla="*/ 4 h 254"/>
                  <a:gd name="T26" fmla="*/ 152 w 254"/>
                  <a:gd name="T27" fmla="*/ 2 h 254"/>
                  <a:gd name="T28" fmla="*/ 140 w 254"/>
                  <a:gd name="T29" fmla="*/ 0 h 254"/>
                  <a:gd name="T30" fmla="*/ 126 w 254"/>
                  <a:gd name="T31" fmla="*/ 0 h 254"/>
                  <a:gd name="T32" fmla="*/ 126 w 254"/>
                  <a:gd name="T33" fmla="*/ 0 h 254"/>
                  <a:gd name="T34" fmla="*/ 114 w 254"/>
                  <a:gd name="T35" fmla="*/ 0 h 254"/>
                  <a:gd name="T36" fmla="*/ 102 w 254"/>
                  <a:gd name="T37" fmla="*/ 2 h 254"/>
                  <a:gd name="T38" fmla="*/ 88 w 254"/>
                  <a:gd name="T39" fmla="*/ 4 h 254"/>
                  <a:gd name="T40" fmla="*/ 78 w 254"/>
                  <a:gd name="T41" fmla="*/ 10 h 254"/>
                  <a:gd name="T42" fmla="*/ 66 w 254"/>
                  <a:gd name="T43" fmla="*/ 14 h 254"/>
                  <a:gd name="T44" fmla="*/ 56 w 254"/>
                  <a:gd name="T45" fmla="*/ 22 h 254"/>
                  <a:gd name="T46" fmla="*/ 36 w 254"/>
                  <a:gd name="T47" fmla="*/ 36 h 254"/>
                  <a:gd name="T48" fmla="*/ 22 w 254"/>
                  <a:gd name="T49" fmla="*/ 56 h 254"/>
                  <a:gd name="T50" fmla="*/ 14 w 254"/>
                  <a:gd name="T51" fmla="*/ 66 h 254"/>
                  <a:gd name="T52" fmla="*/ 10 w 254"/>
                  <a:gd name="T53" fmla="*/ 78 h 254"/>
                  <a:gd name="T54" fmla="*/ 6 w 254"/>
                  <a:gd name="T55" fmla="*/ 88 h 254"/>
                  <a:gd name="T56" fmla="*/ 2 w 254"/>
                  <a:gd name="T57" fmla="*/ 102 h 254"/>
                  <a:gd name="T58" fmla="*/ 0 w 254"/>
                  <a:gd name="T59" fmla="*/ 114 h 254"/>
                  <a:gd name="T60" fmla="*/ 0 w 254"/>
                  <a:gd name="T61" fmla="*/ 126 h 254"/>
                  <a:gd name="T62" fmla="*/ 0 w 254"/>
                  <a:gd name="T63" fmla="*/ 126 h 254"/>
                  <a:gd name="T64" fmla="*/ 0 w 254"/>
                  <a:gd name="T65" fmla="*/ 140 h 254"/>
                  <a:gd name="T66" fmla="*/ 2 w 254"/>
                  <a:gd name="T67" fmla="*/ 152 h 254"/>
                  <a:gd name="T68" fmla="*/ 6 w 254"/>
                  <a:gd name="T69" fmla="*/ 164 h 254"/>
                  <a:gd name="T70" fmla="*/ 10 w 254"/>
                  <a:gd name="T71" fmla="*/ 176 h 254"/>
                  <a:gd name="T72" fmla="*/ 14 w 254"/>
                  <a:gd name="T73" fmla="*/ 188 h 254"/>
                  <a:gd name="T74" fmla="*/ 22 w 254"/>
                  <a:gd name="T75" fmla="*/ 198 h 254"/>
                  <a:gd name="T76" fmla="*/ 36 w 254"/>
                  <a:gd name="T77" fmla="*/ 216 h 254"/>
                  <a:gd name="T78" fmla="*/ 56 w 254"/>
                  <a:gd name="T79" fmla="*/ 232 h 254"/>
                  <a:gd name="T80" fmla="*/ 66 w 254"/>
                  <a:gd name="T81" fmla="*/ 238 h 254"/>
                  <a:gd name="T82" fmla="*/ 78 w 254"/>
                  <a:gd name="T83" fmla="*/ 244 h 254"/>
                  <a:gd name="T84" fmla="*/ 88 w 254"/>
                  <a:gd name="T85" fmla="*/ 248 h 254"/>
                  <a:gd name="T86" fmla="*/ 102 w 254"/>
                  <a:gd name="T87" fmla="*/ 252 h 254"/>
                  <a:gd name="T88" fmla="*/ 114 w 254"/>
                  <a:gd name="T89" fmla="*/ 254 h 254"/>
                  <a:gd name="T90" fmla="*/ 126 w 254"/>
                  <a:gd name="T91" fmla="*/ 254 h 254"/>
                  <a:gd name="T92" fmla="*/ 126 w 254"/>
                  <a:gd name="T93" fmla="*/ 254 h 254"/>
                  <a:gd name="T94" fmla="*/ 140 w 254"/>
                  <a:gd name="T95" fmla="*/ 254 h 254"/>
                  <a:gd name="T96" fmla="*/ 152 w 254"/>
                  <a:gd name="T97" fmla="*/ 252 h 254"/>
                  <a:gd name="T98" fmla="*/ 164 w 254"/>
                  <a:gd name="T99" fmla="*/ 248 h 254"/>
                  <a:gd name="T100" fmla="*/ 176 w 254"/>
                  <a:gd name="T101" fmla="*/ 244 h 254"/>
                  <a:gd name="T102" fmla="*/ 188 w 254"/>
                  <a:gd name="T103" fmla="*/ 238 h 254"/>
                  <a:gd name="T104" fmla="*/ 198 w 254"/>
                  <a:gd name="T105" fmla="*/ 232 h 254"/>
                  <a:gd name="T106" fmla="*/ 218 w 254"/>
                  <a:gd name="T107" fmla="*/ 216 h 254"/>
                  <a:gd name="T108" fmla="*/ 232 w 254"/>
                  <a:gd name="T109" fmla="*/ 198 h 254"/>
                  <a:gd name="T110" fmla="*/ 240 w 254"/>
                  <a:gd name="T111" fmla="*/ 188 h 254"/>
                  <a:gd name="T112" fmla="*/ 244 w 254"/>
                  <a:gd name="T113" fmla="*/ 176 h 254"/>
                  <a:gd name="T114" fmla="*/ 248 w 254"/>
                  <a:gd name="T115" fmla="*/ 164 h 254"/>
                  <a:gd name="T116" fmla="*/ 252 w 254"/>
                  <a:gd name="T117" fmla="*/ 152 h 254"/>
                  <a:gd name="T118" fmla="*/ 254 w 254"/>
                  <a:gd name="T119" fmla="*/ 140 h 254"/>
                  <a:gd name="T120" fmla="*/ 254 w 254"/>
                  <a:gd name="T121" fmla="*/ 126 h 254"/>
                  <a:gd name="T122" fmla="*/ 254 w 254"/>
                  <a:gd name="T123" fmla="*/ 126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4" h="254">
                    <a:moveTo>
                      <a:pt x="254" y="126"/>
                    </a:moveTo>
                    <a:lnTo>
                      <a:pt x="254" y="126"/>
                    </a:lnTo>
                    <a:lnTo>
                      <a:pt x="254" y="114"/>
                    </a:lnTo>
                    <a:lnTo>
                      <a:pt x="252" y="102"/>
                    </a:lnTo>
                    <a:lnTo>
                      <a:pt x="248" y="88"/>
                    </a:lnTo>
                    <a:lnTo>
                      <a:pt x="244" y="78"/>
                    </a:lnTo>
                    <a:lnTo>
                      <a:pt x="240" y="66"/>
                    </a:lnTo>
                    <a:lnTo>
                      <a:pt x="232" y="56"/>
                    </a:lnTo>
                    <a:lnTo>
                      <a:pt x="218" y="36"/>
                    </a:lnTo>
                    <a:lnTo>
                      <a:pt x="198" y="22"/>
                    </a:lnTo>
                    <a:lnTo>
                      <a:pt x="188" y="14"/>
                    </a:lnTo>
                    <a:lnTo>
                      <a:pt x="176" y="10"/>
                    </a:lnTo>
                    <a:lnTo>
                      <a:pt x="164" y="4"/>
                    </a:lnTo>
                    <a:lnTo>
                      <a:pt x="152" y="2"/>
                    </a:lnTo>
                    <a:lnTo>
                      <a:pt x="140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14" y="0"/>
                    </a:lnTo>
                    <a:lnTo>
                      <a:pt x="102" y="2"/>
                    </a:lnTo>
                    <a:lnTo>
                      <a:pt x="88" y="4"/>
                    </a:lnTo>
                    <a:lnTo>
                      <a:pt x="78" y="10"/>
                    </a:lnTo>
                    <a:lnTo>
                      <a:pt x="66" y="14"/>
                    </a:lnTo>
                    <a:lnTo>
                      <a:pt x="56" y="22"/>
                    </a:lnTo>
                    <a:lnTo>
                      <a:pt x="36" y="36"/>
                    </a:lnTo>
                    <a:lnTo>
                      <a:pt x="22" y="56"/>
                    </a:lnTo>
                    <a:lnTo>
                      <a:pt x="14" y="66"/>
                    </a:lnTo>
                    <a:lnTo>
                      <a:pt x="10" y="78"/>
                    </a:lnTo>
                    <a:lnTo>
                      <a:pt x="6" y="88"/>
                    </a:lnTo>
                    <a:lnTo>
                      <a:pt x="2" y="102"/>
                    </a:lnTo>
                    <a:lnTo>
                      <a:pt x="0" y="114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0" y="140"/>
                    </a:lnTo>
                    <a:lnTo>
                      <a:pt x="2" y="152"/>
                    </a:lnTo>
                    <a:lnTo>
                      <a:pt x="6" y="164"/>
                    </a:lnTo>
                    <a:lnTo>
                      <a:pt x="10" y="176"/>
                    </a:lnTo>
                    <a:lnTo>
                      <a:pt x="14" y="188"/>
                    </a:lnTo>
                    <a:lnTo>
                      <a:pt x="22" y="198"/>
                    </a:lnTo>
                    <a:lnTo>
                      <a:pt x="36" y="216"/>
                    </a:lnTo>
                    <a:lnTo>
                      <a:pt x="56" y="232"/>
                    </a:lnTo>
                    <a:lnTo>
                      <a:pt x="66" y="238"/>
                    </a:lnTo>
                    <a:lnTo>
                      <a:pt x="78" y="244"/>
                    </a:lnTo>
                    <a:lnTo>
                      <a:pt x="88" y="248"/>
                    </a:lnTo>
                    <a:lnTo>
                      <a:pt x="102" y="252"/>
                    </a:lnTo>
                    <a:lnTo>
                      <a:pt x="114" y="254"/>
                    </a:lnTo>
                    <a:lnTo>
                      <a:pt x="126" y="254"/>
                    </a:lnTo>
                    <a:lnTo>
                      <a:pt x="126" y="254"/>
                    </a:lnTo>
                    <a:lnTo>
                      <a:pt x="140" y="254"/>
                    </a:lnTo>
                    <a:lnTo>
                      <a:pt x="152" y="252"/>
                    </a:lnTo>
                    <a:lnTo>
                      <a:pt x="164" y="248"/>
                    </a:lnTo>
                    <a:lnTo>
                      <a:pt x="176" y="244"/>
                    </a:lnTo>
                    <a:lnTo>
                      <a:pt x="188" y="238"/>
                    </a:lnTo>
                    <a:lnTo>
                      <a:pt x="198" y="232"/>
                    </a:lnTo>
                    <a:lnTo>
                      <a:pt x="218" y="216"/>
                    </a:lnTo>
                    <a:lnTo>
                      <a:pt x="232" y="198"/>
                    </a:lnTo>
                    <a:lnTo>
                      <a:pt x="240" y="188"/>
                    </a:lnTo>
                    <a:lnTo>
                      <a:pt x="244" y="176"/>
                    </a:lnTo>
                    <a:lnTo>
                      <a:pt x="248" y="164"/>
                    </a:lnTo>
                    <a:lnTo>
                      <a:pt x="252" y="152"/>
                    </a:lnTo>
                    <a:lnTo>
                      <a:pt x="254" y="140"/>
                    </a:lnTo>
                    <a:lnTo>
                      <a:pt x="254" y="126"/>
                    </a:lnTo>
                    <a:lnTo>
                      <a:pt x="254" y="12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29" name="Freeform 24"/>
              <p:cNvSpPr>
                <a:spLocks/>
              </p:cNvSpPr>
              <p:nvPr/>
            </p:nvSpPr>
            <p:spPr bwMode="auto">
              <a:xfrm>
                <a:off x="2863" y="2203"/>
                <a:ext cx="254" cy="254"/>
              </a:xfrm>
              <a:custGeom>
                <a:avLst/>
                <a:gdLst>
                  <a:gd name="T0" fmla="*/ 254 w 254"/>
                  <a:gd name="T1" fmla="*/ 126 h 254"/>
                  <a:gd name="T2" fmla="*/ 254 w 254"/>
                  <a:gd name="T3" fmla="*/ 126 h 254"/>
                  <a:gd name="T4" fmla="*/ 254 w 254"/>
                  <a:gd name="T5" fmla="*/ 114 h 254"/>
                  <a:gd name="T6" fmla="*/ 252 w 254"/>
                  <a:gd name="T7" fmla="*/ 102 h 254"/>
                  <a:gd name="T8" fmla="*/ 248 w 254"/>
                  <a:gd name="T9" fmla="*/ 88 h 254"/>
                  <a:gd name="T10" fmla="*/ 244 w 254"/>
                  <a:gd name="T11" fmla="*/ 78 h 254"/>
                  <a:gd name="T12" fmla="*/ 240 w 254"/>
                  <a:gd name="T13" fmla="*/ 66 h 254"/>
                  <a:gd name="T14" fmla="*/ 232 w 254"/>
                  <a:gd name="T15" fmla="*/ 56 h 254"/>
                  <a:gd name="T16" fmla="*/ 218 w 254"/>
                  <a:gd name="T17" fmla="*/ 36 h 254"/>
                  <a:gd name="T18" fmla="*/ 198 w 254"/>
                  <a:gd name="T19" fmla="*/ 22 h 254"/>
                  <a:gd name="T20" fmla="*/ 188 w 254"/>
                  <a:gd name="T21" fmla="*/ 14 h 254"/>
                  <a:gd name="T22" fmla="*/ 176 w 254"/>
                  <a:gd name="T23" fmla="*/ 10 h 254"/>
                  <a:gd name="T24" fmla="*/ 164 w 254"/>
                  <a:gd name="T25" fmla="*/ 4 h 254"/>
                  <a:gd name="T26" fmla="*/ 152 w 254"/>
                  <a:gd name="T27" fmla="*/ 2 h 254"/>
                  <a:gd name="T28" fmla="*/ 140 w 254"/>
                  <a:gd name="T29" fmla="*/ 0 h 254"/>
                  <a:gd name="T30" fmla="*/ 126 w 254"/>
                  <a:gd name="T31" fmla="*/ 0 h 254"/>
                  <a:gd name="T32" fmla="*/ 126 w 254"/>
                  <a:gd name="T33" fmla="*/ 0 h 254"/>
                  <a:gd name="T34" fmla="*/ 114 w 254"/>
                  <a:gd name="T35" fmla="*/ 0 h 254"/>
                  <a:gd name="T36" fmla="*/ 102 w 254"/>
                  <a:gd name="T37" fmla="*/ 2 h 254"/>
                  <a:gd name="T38" fmla="*/ 88 w 254"/>
                  <a:gd name="T39" fmla="*/ 4 h 254"/>
                  <a:gd name="T40" fmla="*/ 78 w 254"/>
                  <a:gd name="T41" fmla="*/ 10 h 254"/>
                  <a:gd name="T42" fmla="*/ 66 w 254"/>
                  <a:gd name="T43" fmla="*/ 14 h 254"/>
                  <a:gd name="T44" fmla="*/ 56 w 254"/>
                  <a:gd name="T45" fmla="*/ 22 h 254"/>
                  <a:gd name="T46" fmla="*/ 36 w 254"/>
                  <a:gd name="T47" fmla="*/ 36 h 254"/>
                  <a:gd name="T48" fmla="*/ 22 w 254"/>
                  <a:gd name="T49" fmla="*/ 56 h 254"/>
                  <a:gd name="T50" fmla="*/ 14 w 254"/>
                  <a:gd name="T51" fmla="*/ 66 h 254"/>
                  <a:gd name="T52" fmla="*/ 10 w 254"/>
                  <a:gd name="T53" fmla="*/ 78 h 254"/>
                  <a:gd name="T54" fmla="*/ 6 w 254"/>
                  <a:gd name="T55" fmla="*/ 88 h 254"/>
                  <a:gd name="T56" fmla="*/ 2 w 254"/>
                  <a:gd name="T57" fmla="*/ 102 h 254"/>
                  <a:gd name="T58" fmla="*/ 0 w 254"/>
                  <a:gd name="T59" fmla="*/ 114 h 254"/>
                  <a:gd name="T60" fmla="*/ 0 w 254"/>
                  <a:gd name="T61" fmla="*/ 126 h 254"/>
                  <a:gd name="T62" fmla="*/ 0 w 254"/>
                  <a:gd name="T63" fmla="*/ 126 h 254"/>
                  <a:gd name="T64" fmla="*/ 0 w 254"/>
                  <a:gd name="T65" fmla="*/ 140 h 254"/>
                  <a:gd name="T66" fmla="*/ 2 w 254"/>
                  <a:gd name="T67" fmla="*/ 152 h 254"/>
                  <a:gd name="T68" fmla="*/ 6 w 254"/>
                  <a:gd name="T69" fmla="*/ 164 h 254"/>
                  <a:gd name="T70" fmla="*/ 10 w 254"/>
                  <a:gd name="T71" fmla="*/ 176 h 254"/>
                  <a:gd name="T72" fmla="*/ 14 w 254"/>
                  <a:gd name="T73" fmla="*/ 188 h 254"/>
                  <a:gd name="T74" fmla="*/ 22 w 254"/>
                  <a:gd name="T75" fmla="*/ 198 h 254"/>
                  <a:gd name="T76" fmla="*/ 36 w 254"/>
                  <a:gd name="T77" fmla="*/ 216 h 254"/>
                  <a:gd name="T78" fmla="*/ 56 w 254"/>
                  <a:gd name="T79" fmla="*/ 232 h 254"/>
                  <a:gd name="T80" fmla="*/ 66 w 254"/>
                  <a:gd name="T81" fmla="*/ 238 h 254"/>
                  <a:gd name="T82" fmla="*/ 78 w 254"/>
                  <a:gd name="T83" fmla="*/ 244 h 254"/>
                  <a:gd name="T84" fmla="*/ 88 w 254"/>
                  <a:gd name="T85" fmla="*/ 248 h 254"/>
                  <a:gd name="T86" fmla="*/ 102 w 254"/>
                  <a:gd name="T87" fmla="*/ 252 h 254"/>
                  <a:gd name="T88" fmla="*/ 114 w 254"/>
                  <a:gd name="T89" fmla="*/ 254 h 254"/>
                  <a:gd name="T90" fmla="*/ 126 w 254"/>
                  <a:gd name="T91" fmla="*/ 254 h 254"/>
                  <a:gd name="T92" fmla="*/ 126 w 254"/>
                  <a:gd name="T93" fmla="*/ 254 h 254"/>
                  <a:gd name="T94" fmla="*/ 140 w 254"/>
                  <a:gd name="T95" fmla="*/ 254 h 254"/>
                  <a:gd name="T96" fmla="*/ 152 w 254"/>
                  <a:gd name="T97" fmla="*/ 252 h 254"/>
                  <a:gd name="T98" fmla="*/ 164 w 254"/>
                  <a:gd name="T99" fmla="*/ 248 h 254"/>
                  <a:gd name="T100" fmla="*/ 176 w 254"/>
                  <a:gd name="T101" fmla="*/ 244 h 254"/>
                  <a:gd name="T102" fmla="*/ 188 w 254"/>
                  <a:gd name="T103" fmla="*/ 238 h 254"/>
                  <a:gd name="T104" fmla="*/ 198 w 254"/>
                  <a:gd name="T105" fmla="*/ 232 h 254"/>
                  <a:gd name="T106" fmla="*/ 218 w 254"/>
                  <a:gd name="T107" fmla="*/ 216 h 254"/>
                  <a:gd name="T108" fmla="*/ 232 w 254"/>
                  <a:gd name="T109" fmla="*/ 198 h 254"/>
                  <a:gd name="T110" fmla="*/ 240 w 254"/>
                  <a:gd name="T111" fmla="*/ 188 h 254"/>
                  <a:gd name="T112" fmla="*/ 244 w 254"/>
                  <a:gd name="T113" fmla="*/ 176 h 254"/>
                  <a:gd name="T114" fmla="*/ 248 w 254"/>
                  <a:gd name="T115" fmla="*/ 164 h 254"/>
                  <a:gd name="T116" fmla="*/ 252 w 254"/>
                  <a:gd name="T117" fmla="*/ 152 h 254"/>
                  <a:gd name="T118" fmla="*/ 254 w 254"/>
                  <a:gd name="T119" fmla="*/ 140 h 254"/>
                  <a:gd name="T120" fmla="*/ 254 w 254"/>
                  <a:gd name="T121" fmla="*/ 126 h 254"/>
                  <a:gd name="T122" fmla="*/ 254 w 254"/>
                  <a:gd name="T123" fmla="*/ 126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4" h="254">
                    <a:moveTo>
                      <a:pt x="254" y="126"/>
                    </a:moveTo>
                    <a:lnTo>
                      <a:pt x="254" y="126"/>
                    </a:lnTo>
                    <a:lnTo>
                      <a:pt x="254" y="114"/>
                    </a:lnTo>
                    <a:lnTo>
                      <a:pt x="252" y="102"/>
                    </a:lnTo>
                    <a:lnTo>
                      <a:pt x="248" y="88"/>
                    </a:lnTo>
                    <a:lnTo>
                      <a:pt x="244" y="78"/>
                    </a:lnTo>
                    <a:lnTo>
                      <a:pt x="240" y="66"/>
                    </a:lnTo>
                    <a:lnTo>
                      <a:pt x="232" y="56"/>
                    </a:lnTo>
                    <a:lnTo>
                      <a:pt x="218" y="36"/>
                    </a:lnTo>
                    <a:lnTo>
                      <a:pt x="198" y="22"/>
                    </a:lnTo>
                    <a:lnTo>
                      <a:pt x="188" y="14"/>
                    </a:lnTo>
                    <a:lnTo>
                      <a:pt x="176" y="10"/>
                    </a:lnTo>
                    <a:lnTo>
                      <a:pt x="164" y="4"/>
                    </a:lnTo>
                    <a:lnTo>
                      <a:pt x="152" y="2"/>
                    </a:lnTo>
                    <a:lnTo>
                      <a:pt x="140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14" y="0"/>
                    </a:lnTo>
                    <a:lnTo>
                      <a:pt x="102" y="2"/>
                    </a:lnTo>
                    <a:lnTo>
                      <a:pt x="88" y="4"/>
                    </a:lnTo>
                    <a:lnTo>
                      <a:pt x="78" y="10"/>
                    </a:lnTo>
                    <a:lnTo>
                      <a:pt x="66" y="14"/>
                    </a:lnTo>
                    <a:lnTo>
                      <a:pt x="56" y="22"/>
                    </a:lnTo>
                    <a:lnTo>
                      <a:pt x="36" y="36"/>
                    </a:lnTo>
                    <a:lnTo>
                      <a:pt x="22" y="56"/>
                    </a:lnTo>
                    <a:lnTo>
                      <a:pt x="14" y="66"/>
                    </a:lnTo>
                    <a:lnTo>
                      <a:pt x="10" y="78"/>
                    </a:lnTo>
                    <a:lnTo>
                      <a:pt x="6" y="88"/>
                    </a:lnTo>
                    <a:lnTo>
                      <a:pt x="2" y="102"/>
                    </a:lnTo>
                    <a:lnTo>
                      <a:pt x="0" y="114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0" y="140"/>
                    </a:lnTo>
                    <a:lnTo>
                      <a:pt x="2" y="152"/>
                    </a:lnTo>
                    <a:lnTo>
                      <a:pt x="6" y="164"/>
                    </a:lnTo>
                    <a:lnTo>
                      <a:pt x="10" y="176"/>
                    </a:lnTo>
                    <a:lnTo>
                      <a:pt x="14" y="188"/>
                    </a:lnTo>
                    <a:lnTo>
                      <a:pt x="22" y="198"/>
                    </a:lnTo>
                    <a:lnTo>
                      <a:pt x="36" y="216"/>
                    </a:lnTo>
                    <a:lnTo>
                      <a:pt x="56" y="232"/>
                    </a:lnTo>
                    <a:lnTo>
                      <a:pt x="66" y="238"/>
                    </a:lnTo>
                    <a:lnTo>
                      <a:pt x="78" y="244"/>
                    </a:lnTo>
                    <a:lnTo>
                      <a:pt x="88" y="248"/>
                    </a:lnTo>
                    <a:lnTo>
                      <a:pt x="102" y="252"/>
                    </a:lnTo>
                    <a:lnTo>
                      <a:pt x="114" y="254"/>
                    </a:lnTo>
                    <a:lnTo>
                      <a:pt x="126" y="254"/>
                    </a:lnTo>
                    <a:lnTo>
                      <a:pt x="126" y="254"/>
                    </a:lnTo>
                    <a:lnTo>
                      <a:pt x="140" y="254"/>
                    </a:lnTo>
                    <a:lnTo>
                      <a:pt x="152" y="252"/>
                    </a:lnTo>
                    <a:lnTo>
                      <a:pt x="164" y="248"/>
                    </a:lnTo>
                    <a:lnTo>
                      <a:pt x="176" y="244"/>
                    </a:lnTo>
                    <a:lnTo>
                      <a:pt x="188" y="238"/>
                    </a:lnTo>
                    <a:lnTo>
                      <a:pt x="198" y="232"/>
                    </a:lnTo>
                    <a:lnTo>
                      <a:pt x="218" y="216"/>
                    </a:lnTo>
                    <a:lnTo>
                      <a:pt x="232" y="198"/>
                    </a:lnTo>
                    <a:lnTo>
                      <a:pt x="240" y="188"/>
                    </a:lnTo>
                    <a:lnTo>
                      <a:pt x="244" y="176"/>
                    </a:lnTo>
                    <a:lnTo>
                      <a:pt x="248" y="164"/>
                    </a:lnTo>
                    <a:lnTo>
                      <a:pt x="252" y="152"/>
                    </a:lnTo>
                    <a:lnTo>
                      <a:pt x="254" y="140"/>
                    </a:lnTo>
                    <a:lnTo>
                      <a:pt x="254" y="126"/>
                    </a:lnTo>
                    <a:lnTo>
                      <a:pt x="254" y="12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30" name="Freeform 25"/>
              <p:cNvSpPr>
                <a:spLocks/>
              </p:cNvSpPr>
              <p:nvPr/>
            </p:nvSpPr>
            <p:spPr bwMode="auto">
              <a:xfrm>
                <a:off x="3541" y="1863"/>
                <a:ext cx="256" cy="254"/>
              </a:xfrm>
              <a:custGeom>
                <a:avLst/>
                <a:gdLst>
                  <a:gd name="T0" fmla="*/ 256 w 256"/>
                  <a:gd name="T1" fmla="*/ 126 h 254"/>
                  <a:gd name="T2" fmla="*/ 256 w 256"/>
                  <a:gd name="T3" fmla="*/ 126 h 254"/>
                  <a:gd name="T4" fmla="*/ 254 w 256"/>
                  <a:gd name="T5" fmla="*/ 114 h 254"/>
                  <a:gd name="T6" fmla="*/ 252 w 256"/>
                  <a:gd name="T7" fmla="*/ 102 h 254"/>
                  <a:gd name="T8" fmla="*/ 250 w 256"/>
                  <a:gd name="T9" fmla="*/ 88 h 254"/>
                  <a:gd name="T10" fmla="*/ 246 w 256"/>
                  <a:gd name="T11" fmla="*/ 78 h 254"/>
                  <a:gd name="T12" fmla="*/ 240 w 256"/>
                  <a:gd name="T13" fmla="*/ 66 h 254"/>
                  <a:gd name="T14" fmla="*/ 234 w 256"/>
                  <a:gd name="T15" fmla="*/ 56 h 254"/>
                  <a:gd name="T16" fmla="*/ 218 w 256"/>
                  <a:gd name="T17" fmla="*/ 36 h 254"/>
                  <a:gd name="T18" fmla="*/ 198 w 256"/>
                  <a:gd name="T19" fmla="*/ 22 h 254"/>
                  <a:gd name="T20" fmla="*/ 188 w 256"/>
                  <a:gd name="T21" fmla="*/ 14 h 254"/>
                  <a:gd name="T22" fmla="*/ 178 w 256"/>
                  <a:gd name="T23" fmla="*/ 10 h 254"/>
                  <a:gd name="T24" fmla="*/ 166 w 256"/>
                  <a:gd name="T25" fmla="*/ 4 h 254"/>
                  <a:gd name="T26" fmla="*/ 154 w 256"/>
                  <a:gd name="T27" fmla="*/ 2 h 254"/>
                  <a:gd name="T28" fmla="*/ 140 w 256"/>
                  <a:gd name="T29" fmla="*/ 0 h 254"/>
                  <a:gd name="T30" fmla="*/ 128 w 256"/>
                  <a:gd name="T31" fmla="*/ 0 h 254"/>
                  <a:gd name="T32" fmla="*/ 128 w 256"/>
                  <a:gd name="T33" fmla="*/ 0 h 254"/>
                  <a:gd name="T34" fmla="*/ 114 w 256"/>
                  <a:gd name="T35" fmla="*/ 0 h 254"/>
                  <a:gd name="T36" fmla="*/ 102 w 256"/>
                  <a:gd name="T37" fmla="*/ 2 h 254"/>
                  <a:gd name="T38" fmla="*/ 90 w 256"/>
                  <a:gd name="T39" fmla="*/ 4 h 254"/>
                  <a:gd name="T40" fmla="*/ 78 w 256"/>
                  <a:gd name="T41" fmla="*/ 10 h 254"/>
                  <a:gd name="T42" fmla="*/ 66 w 256"/>
                  <a:gd name="T43" fmla="*/ 14 h 254"/>
                  <a:gd name="T44" fmla="*/ 56 w 256"/>
                  <a:gd name="T45" fmla="*/ 22 h 254"/>
                  <a:gd name="T46" fmla="*/ 38 w 256"/>
                  <a:gd name="T47" fmla="*/ 36 h 254"/>
                  <a:gd name="T48" fmla="*/ 22 w 256"/>
                  <a:gd name="T49" fmla="*/ 56 h 254"/>
                  <a:gd name="T50" fmla="*/ 16 w 256"/>
                  <a:gd name="T51" fmla="*/ 66 h 254"/>
                  <a:gd name="T52" fmla="*/ 10 w 256"/>
                  <a:gd name="T53" fmla="*/ 78 h 254"/>
                  <a:gd name="T54" fmla="*/ 6 w 256"/>
                  <a:gd name="T55" fmla="*/ 88 h 254"/>
                  <a:gd name="T56" fmla="*/ 2 w 256"/>
                  <a:gd name="T57" fmla="*/ 102 h 254"/>
                  <a:gd name="T58" fmla="*/ 0 w 256"/>
                  <a:gd name="T59" fmla="*/ 114 h 254"/>
                  <a:gd name="T60" fmla="*/ 0 w 256"/>
                  <a:gd name="T61" fmla="*/ 126 h 254"/>
                  <a:gd name="T62" fmla="*/ 0 w 256"/>
                  <a:gd name="T63" fmla="*/ 126 h 254"/>
                  <a:gd name="T64" fmla="*/ 0 w 256"/>
                  <a:gd name="T65" fmla="*/ 140 h 254"/>
                  <a:gd name="T66" fmla="*/ 2 w 256"/>
                  <a:gd name="T67" fmla="*/ 152 h 254"/>
                  <a:gd name="T68" fmla="*/ 6 w 256"/>
                  <a:gd name="T69" fmla="*/ 164 h 254"/>
                  <a:gd name="T70" fmla="*/ 10 w 256"/>
                  <a:gd name="T71" fmla="*/ 176 h 254"/>
                  <a:gd name="T72" fmla="*/ 16 w 256"/>
                  <a:gd name="T73" fmla="*/ 188 h 254"/>
                  <a:gd name="T74" fmla="*/ 22 w 256"/>
                  <a:gd name="T75" fmla="*/ 198 h 254"/>
                  <a:gd name="T76" fmla="*/ 38 w 256"/>
                  <a:gd name="T77" fmla="*/ 218 h 254"/>
                  <a:gd name="T78" fmla="*/ 56 w 256"/>
                  <a:gd name="T79" fmla="*/ 232 h 254"/>
                  <a:gd name="T80" fmla="*/ 66 w 256"/>
                  <a:gd name="T81" fmla="*/ 238 h 254"/>
                  <a:gd name="T82" fmla="*/ 78 w 256"/>
                  <a:gd name="T83" fmla="*/ 244 h 254"/>
                  <a:gd name="T84" fmla="*/ 90 w 256"/>
                  <a:gd name="T85" fmla="*/ 248 h 254"/>
                  <a:gd name="T86" fmla="*/ 102 w 256"/>
                  <a:gd name="T87" fmla="*/ 252 h 254"/>
                  <a:gd name="T88" fmla="*/ 114 w 256"/>
                  <a:gd name="T89" fmla="*/ 254 h 254"/>
                  <a:gd name="T90" fmla="*/ 128 w 256"/>
                  <a:gd name="T91" fmla="*/ 254 h 254"/>
                  <a:gd name="T92" fmla="*/ 128 w 256"/>
                  <a:gd name="T93" fmla="*/ 254 h 254"/>
                  <a:gd name="T94" fmla="*/ 140 w 256"/>
                  <a:gd name="T95" fmla="*/ 254 h 254"/>
                  <a:gd name="T96" fmla="*/ 154 w 256"/>
                  <a:gd name="T97" fmla="*/ 252 h 254"/>
                  <a:gd name="T98" fmla="*/ 166 w 256"/>
                  <a:gd name="T99" fmla="*/ 248 h 254"/>
                  <a:gd name="T100" fmla="*/ 178 w 256"/>
                  <a:gd name="T101" fmla="*/ 244 h 254"/>
                  <a:gd name="T102" fmla="*/ 188 w 256"/>
                  <a:gd name="T103" fmla="*/ 238 h 254"/>
                  <a:gd name="T104" fmla="*/ 198 w 256"/>
                  <a:gd name="T105" fmla="*/ 232 h 254"/>
                  <a:gd name="T106" fmla="*/ 218 w 256"/>
                  <a:gd name="T107" fmla="*/ 218 h 254"/>
                  <a:gd name="T108" fmla="*/ 234 w 256"/>
                  <a:gd name="T109" fmla="*/ 198 h 254"/>
                  <a:gd name="T110" fmla="*/ 240 w 256"/>
                  <a:gd name="T111" fmla="*/ 188 h 254"/>
                  <a:gd name="T112" fmla="*/ 246 w 256"/>
                  <a:gd name="T113" fmla="*/ 176 h 254"/>
                  <a:gd name="T114" fmla="*/ 250 w 256"/>
                  <a:gd name="T115" fmla="*/ 164 h 254"/>
                  <a:gd name="T116" fmla="*/ 252 w 256"/>
                  <a:gd name="T117" fmla="*/ 152 h 254"/>
                  <a:gd name="T118" fmla="*/ 254 w 256"/>
                  <a:gd name="T119" fmla="*/ 140 h 254"/>
                  <a:gd name="T120" fmla="*/ 256 w 256"/>
                  <a:gd name="T121" fmla="*/ 126 h 254"/>
                  <a:gd name="T122" fmla="*/ 256 w 256"/>
                  <a:gd name="T123" fmla="*/ 126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6" h="254">
                    <a:moveTo>
                      <a:pt x="256" y="126"/>
                    </a:moveTo>
                    <a:lnTo>
                      <a:pt x="256" y="126"/>
                    </a:lnTo>
                    <a:lnTo>
                      <a:pt x="254" y="114"/>
                    </a:lnTo>
                    <a:lnTo>
                      <a:pt x="252" y="102"/>
                    </a:lnTo>
                    <a:lnTo>
                      <a:pt x="250" y="88"/>
                    </a:lnTo>
                    <a:lnTo>
                      <a:pt x="246" y="78"/>
                    </a:lnTo>
                    <a:lnTo>
                      <a:pt x="240" y="66"/>
                    </a:lnTo>
                    <a:lnTo>
                      <a:pt x="234" y="56"/>
                    </a:lnTo>
                    <a:lnTo>
                      <a:pt x="218" y="36"/>
                    </a:lnTo>
                    <a:lnTo>
                      <a:pt x="198" y="22"/>
                    </a:lnTo>
                    <a:lnTo>
                      <a:pt x="188" y="14"/>
                    </a:lnTo>
                    <a:lnTo>
                      <a:pt x="178" y="10"/>
                    </a:lnTo>
                    <a:lnTo>
                      <a:pt x="166" y="4"/>
                    </a:lnTo>
                    <a:lnTo>
                      <a:pt x="154" y="2"/>
                    </a:lnTo>
                    <a:lnTo>
                      <a:pt x="140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4" y="0"/>
                    </a:lnTo>
                    <a:lnTo>
                      <a:pt x="102" y="2"/>
                    </a:lnTo>
                    <a:lnTo>
                      <a:pt x="90" y="4"/>
                    </a:lnTo>
                    <a:lnTo>
                      <a:pt x="78" y="10"/>
                    </a:lnTo>
                    <a:lnTo>
                      <a:pt x="66" y="14"/>
                    </a:lnTo>
                    <a:lnTo>
                      <a:pt x="56" y="22"/>
                    </a:lnTo>
                    <a:lnTo>
                      <a:pt x="38" y="36"/>
                    </a:lnTo>
                    <a:lnTo>
                      <a:pt x="22" y="56"/>
                    </a:lnTo>
                    <a:lnTo>
                      <a:pt x="16" y="66"/>
                    </a:lnTo>
                    <a:lnTo>
                      <a:pt x="10" y="78"/>
                    </a:lnTo>
                    <a:lnTo>
                      <a:pt x="6" y="88"/>
                    </a:lnTo>
                    <a:lnTo>
                      <a:pt x="2" y="102"/>
                    </a:lnTo>
                    <a:lnTo>
                      <a:pt x="0" y="114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0" y="140"/>
                    </a:lnTo>
                    <a:lnTo>
                      <a:pt x="2" y="152"/>
                    </a:lnTo>
                    <a:lnTo>
                      <a:pt x="6" y="164"/>
                    </a:lnTo>
                    <a:lnTo>
                      <a:pt x="10" y="176"/>
                    </a:lnTo>
                    <a:lnTo>
                      <a:pt x="16" y="188"/>
                    </a:lnTo>
                    <a:lnTo>
                      <a:pt x="22" y="198"/>
                    </a:lnTo>
                    <a:lnTo>
                      <a:pt x="38" y="218"/>
                    </a:lnTo>
                    <a:lnTo>
                      <a:pt x="56" y="232"/>
                    </a:lnTo>
                    <a:lnTo>
                      <a:pt x="66" y="238"/>
                    </a:lnTo>
                    <a:lnTo>
                      <a:pt x="78" y="244"/>
                    </a:lnTo>
                    <a:lnTo>
                      <a:pt x="90" y="248"/>
                    </a:lnTo>
                    <a:lnTo>
                      <a:pt x="102" y="252"/>
                    </a:lnTo>
                    <a:lnTo>
                      <a:pt x="114" y="254"/>
                    </a:lnTo>
                    <a:lnTo>
                      <a:pt x="128" y="254"/>
                    </a:lnTo>
                    <a:lnTo>
                      <a:pt x="128" y="254"/>
                    </a:lnTo>
                    <a:lnTo>
                      <a:pt x="140" y="254"/>
                    </a:lnTo>
                    <a:lnTo>
                      <a:pt x="154" y="252"/>
                    </a:lnTo>
                    <a:lnTo>
                      <a:pt x="166" y="248"/>
                    </a:lnTo>
                    <a:lnTo>
                      <a:pt x="178" y="244"/>
                    </a:lnTo>
                    <a:lnTo>
                      <a:pt x="188" y="238"/>
                    </a:lnTo>
                    <a:lnTo>
                      <a:pt x="198" y="232"/>
                    </a:lnTo>
                    <a:lnTo>
                      <a:pt x="218" y="218"/>
                    </a:lnTo>
                    <a:lnTo>
                      <a:pt x="234" y="198"/>
                    </a:lnTo>
                    <a:lnTo>
                      <a:pt x="240" y="188"/>
                    </a:lnTo>
                    <a:lnTo>
                      <a:pt x="246" y="176"/>
                    </a:lnTo>
                    <a:lnTo>
                      <a:pt x="250" y="164"/>
                    </a:lnTo>
                    <a:lnTo>
                      <a:pt x="252" y="152"/>
                    </a:lnTo>
                    <a:lnTo>
                      <a:pt x="254" y="140"/>
                    </a:lnTo>
                    <a:lnTo>
                      <a:pt x="256" y="126"/>
                    </a:lnTo>
                    <a:lnTo>
                      <a:pt x="256" y="12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31" name="Freeform 26"/>
              <p:cNvSpPr>
                <a:spLocks/>
              </p:cNvSpPr>
              <p:nvPr/>
            </p:nvSpPr>
            <p:spPr bwMode="auto">
              <a:xfrm>
                <a:off x="3231" y="1895"/>
                <a:ext cx="192" cy="190"/>
              </a:xfrm>
              <a:custGeom>
                <a:avLst/>
                <a:gdLst>
                  <a:gd name="T0" fmla="*/ 192 w 192"/>
                  <a:gd name="T1" fmla="*/ 94 h 190"/>
                  <a:gd name="T2" fmla="*/ 192 w 192"/>
                  <a:gd name="T3" fmla="*/ 94 h 190"/>
                  <a:gd name="T4" fmla="*/ 190 w 192"/>
                  <a:gd name="T5" fmla="*/ 76 h 190"/>
                  <a:gd name="T6" fmla="*/ 184 w 192"/>
                  <a:gd name="T7" fmla="*/ 58 h 190"/>
                  <a:gd name="T8" fmla="*/ 176 w 192"/>
                  <a:gd name="T9" fmla="*/ 42 h 190"/>
                  <a:gd name="T10" fmla="*/ 164 w 192"/>
                  <a:gd name="T11" fmla="*/ 28 h 190"/>
                  <a:gd name="T12" fmla="*/ 150 w 192"/>
                  <a:gd name="T13" fmla="*/ 16 h 190"/>
                  <a:gd name="T14" fmla="*/ 134 w 192"/>
                  <a:gd name="T15" fmla="*/ 6 h 190"/>
                  <a:gd name="T16" fmla="*/ 116 w 192"/>
                  <a:gd name="T17" fmla="*/ 2 h 190"/>
                  <a:gd name="T18" fmla="*/ 96 w 192"/>
                  <a:gd name="T19" fmla="*/ 0 h 190"/>
                  <a:gd name="T20" fmla="*/ 96 w 192"/>
                  <a:gd name="T21" fmla="*/ 0 h 190"/>
                  <a:gd name="T22" fmla="*/ 78 w 192"/>
                  <a:gd name="T23" fmla="*/ 2 h 190"/>
                  <a:gd name="T24" fmla="*/ 60 w 192"/>
                  <a:gd name="T25" fmla="*/ 6 h 190"/>
                  <a:gd name="T26" fmla="*/ 42 w 192"/>
                  <a:gd name="T27" fmla="*/ 16 h 190"/>
                  <a:gd name="T28" fmla="*/ 28 w 192"/>
                  <a:gd name="T29" fmla="*/ 28 h 190"/>
                  <a:gd name="T30" fmla="*/ 18 w 192"/>
                  <a:gd name="T31" fmla="*/ 42 h 190"/>
                  <a:gd name="T32" fmla="*/ 8 w 192"/>
                  <a:gd name="T33" fmla="*/ 58 h 190"/>
                  <a:gd name="T34" fmla="*/ 2 w 192"/>
                  <a:gd name="T35" fmla="*/ 76 h 190"/>
                  <a:gd name="T36" fmla="*/ 0 w 192"/>
                  <a:gd name="T37" fmla="*/ 94 h 190"/>
                  <a:gd name="T38" fmla="*/ 0 w 192"/>
                  <a:gd name="T39" fmla="*/ 94 h 190"/>
                  <a:gd name="T40" fmla="*/ 2 w 192"/>
                  <a:gd name="T41" fmla="*/ 114 h 190"/>
                  <a:gd name="T42" fmla="*/ 8 w 192"/>
                  <a:gd name="T43" fmla="*/ 132 h 190"/>
                  <a:gd name="T44" fmla="*/ 18 w 192"/>
                  <a:gd name="T45" fmla="*/ 148 h 190"/>
                  <a:gd name="T46" fmla="*/ 28 w 192"/>
                  <a:gd name="T47" fmla="*/ 162 h 190"/>
                  <a:gd name="T48" fmla="*/ 42 w 192"/>
                  <a:gd name="T49" fmla="*/ 174 h 190"/>
                  <a:gd name="T50" fmla="*/ 60 w 192"/>
                  <a:gd name="T51" fmla="*/ 182 h 190"/>
                  <a:gd name="T52" fmla="*/ 78 w 192"/>
                  <a:gd name="T53" fmla="*/ 188 h 190"/>
                  <a:gd name="T54" fmla="*/ 96 w 192"/>
                  <a:gd name="T55" fmla="*/ 190 h 190"/>
                  <a:gd name="T56" fmla="*/ 96 w 192"/>
                  <a:gd name="T57" fmla="*/ 190 h 190"/>
                  <a:gd name="T58" fmla="*/ 116 w 192"/>
                  <a:gd name="T59" fmla="*/ 188 h 190"/>
                  <a:gd name="T60" fmla="*/ 134 w 192"/>
                  <a:gd name="T61" fmla="*/ 182 h 190"/>
                  <a:gd name="T62" fmla="*/ 150 w 192"/>
                  <a:gd name="T63" fmla="*/ 174 h 190"/>
                  <a:gd name="T64" fmla="*/ 164 w 192"/>
                  <a:gd name="T65" fmla="*/ 162 h 190"/>
                  <a:gd name="T66" fmla="*/ 176 w 192"/>
                  <a:gd name="T67" fmla="*/ 148 h 190"/>
                  <a:gd name="T68" fmla="*/ 184 w 192"/>
                  <a:gd name="T69" fmla="*/ 132 h 190"/>
                  <a:gd name="T70" fmla="*/ 190 w 192"/>
                  <a:gd name="T71" fmla="*/ 114 h 190"/>
                  <a:gd name="T72" fmla="*/ 192 w 192"/>
                  <a:gd name="T73" fmla="*/ 94 h 190"/>
                  <a:gd name="T74" fmla="*/ 192 w 192"/>
                  <a:gd name="T75" fmla="*/ 94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2" h="190">
                    <a:moveTo>
                      <a:pt x="192" y="94"/>
                    </a:moveTo>
                    <a:lnTo>
                      <a:pt x="192" y="94"/>
                    </a:lnTo>
                    <a:lnTo>
                      <a:pt x="190" y="76"/>
                    </a:lnTo>
                    <a:lnTo>
                      <a:pt x="184" y="58"/>
                    </a:lnTo>
                    <a:lnTo>
                      <a:pt x="176" y="42"/>
                    </a:lnTo>
                    <a:lnTo>
                      <a:pt x="164" y="28"/>
                    </a:lnTo>
                    <a:lnTo>
                      <a:pt x="150" y="16"/>
                    </a:lnTo>
                    <a:lnTo>
                      <a:pt x="134" y="6"/>
                    </a:lnTo>
                    <a:lnTo>
                      <a:pt x="116" y="2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78" y="2"/>
                    </a:lnTo>
                    <a:lnTo>
                      <a:pt x="60" y="6"/>
                    </a:lnTo>
                    <a:lnTo>
                      <a:pt x="42" y="16"/>
                    </a:lnTo>
                    <a:lnTo>
                      <a:pt x="28" y="28"/>
                    </a:lnTo>
                    <a:lnTo>
                      <a:pt x="18" y="42"/>
                    </a:lnTo>
                    <a:lnTo>
                      <a:pt x="8" y="58"/>
                    </a:lnTo>
                    <a:lnTo>
                      <a:pt x="2" y="76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2" y="114"/>
                    </a:lnTo>
                    <a:lnTo>
                      <a:pt x="8" y="132"/>
                    </a:lnTo>
                    <a:lnTo>
                      <a:pt x="18" y="148"/>
                    </a:lnTo>
                    <a:lnTo>
                      <a:pt x="28" y="162"/>
                    </a:lnTo>
                    <a:lnTo>
                      <a:pt x="42" y="174"/>
                    </a:lnTo>
                    <a:lnTo>
                      <a:pt x="60" y="182"/>
                    </a:lnTo>
                    <a:lnTo>
                      <a:pt x="78" y="188"/>
                    </a:lnTo>
                    <a:lnTo>
                      <a:pt x="96" y="190"/>
                    </a:lnTo>
                    <a:lnTo>
                      <a:pt x="96" y="190"/>
                    </a:lnTo>
                    <a:lnTo>
                      <a:pt x="116" y="188"/>
                    </a:lnTo>
                    <a:lnTo>
                      <a:pt x="134" y="182"/>
                    </a:lnTo>
                    <a:lnTo>
                      <a:pt x="150" y="174"/>
                    </a:lnTo>
                    <a:lnTo>
                      <a:pt x="164" y="162"/>
                    </a:lnTo>
                    <a:lnTo>
                      <a:pt x="176" y="148"/>
                    </a:lnTo>
                    <a:lnTo>
                      <a:pt x="184" y="132"/>
                    </a:lnTo>
                    <a:lnTo>
                      <a:pt x="190" y="114"/>
                    </a:lnTo>
                    <a:lnTo>
                      <a:pt x="192" y="94"/>
                    </a:lnTo>
                    <a:lnTo>
                      <a:pt x="192" y="9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32" name="Freeform 27"/>
              <p:cNvSpPr>
                <a:spLocks/>
              </p:cNvSpPr>
              <p:nvPr/>
            </p:nvSpPr>
            <p:spPr bwMode="auto">
              <a:xfrm>
                <a:off x="2925" y="1927"/>
                <a:ext cx="128" cy="126"/>
              </a:xfrm>
              <a:custGeom>
                <a:avLst/>
                <a:gdLst>
                  <a:gd name="T0" fmla="*/ 128 w 128"/>
                  <a:gd name="T1" fmla="*/ 62 h 126"/>
                  <a:gd name="T2" fmla="*/ 128 w 128"/>
                  <a:gd name="T3" fmla="*/ 62 h 126"/>
                  <a:gd name="T4" fmla="*/ 126 w 128"/>
                  <a:gd name="T5" fmla="*/ 50 h 126"/>
                  <a:gd name="T6" fmla="*/ 122 w 128"/>
                  <a:gd name="T7" fmla="*/ 38 h 126"/>
                  <a:gd name="T8" fmla="*/ 116 w 128"/>
                  <a:gd name="T9" fmla="*/ 28 h 126"/>
                  <a:gd name="T10" fmla="*/ 108 w 128"/>
                  <a:gd name="T11" fmla="*/ 18 h 126"/>
                  <a:gd name="T12" fmla="*/ 100 w 128"/>
                  <a:gd name="T13" fmla="*/ 10 h 126"/>
                  <a:gd name="T14" fmla="*/ 88 w 128"/>
                  <a:gd name="T15" fmla="*/ 4 h 126"/>
                  <a:gd name="T16" fmla="*/ 76 w 128"/>
                  <a:gd name="T17" fmla="*/ 0 h 126"/>
                  <a:gd name="T18" fmla="*/ 64 w 128"/>
                  <a:gd name="T19" fmla="*/ 0 h 126"/>
                  <a:gd name="T20" fmla="*/ 64 w 128"/>
                  <a:gd name="T21" fmla="*/ 0 h 126"/>
                  <a:gd name="T22" fmla="*/ 50 w 128"/>
                  <a:gd name="T23" fmla="*/ 0 h 126"/>
                  <a:gd name="T24" fmla="*/ 38 w 128"/>
                  <a:gd name="T25" fmla="*/ 4 h 126"/>
                  <a:gd name="T26" fmla="*/ 28 w 128"/>
                  <a:gd name="T27" fmla="*/ 10 h 126"/>
                  <a:gd name="T28" fmla="*/ 18 w 128"/>
                  <a:gd name="T29" fmla="*/ 18 h 126"/>
                  <a:gd name="T30" fmla="*/ 10 w 128"/>
                  <a:gd name="T31" fmla="*/ 28 h 126"/>
                  <a:gd name="T32" fmla="*/ 4 w 128"/>
                  <a:gd name="T33" fmla="*/ 38 h 126"/>
                  <a:gd name="T34" fmla="*/ 2 w 128"/>
                  <a:gd name="T35" fmla="*/ 50 h 126"/>
                  <a:gd name="T36" fmla="*/ 0 w 128"/>
                  <a:gd name="T37" fmla="*/ 62 h 126"/>
                  <a:gd name="T38" fmla="*/ 0 w 128"/>
                  <a:gd name="T39" fmla="*/ 62 h 126"/>
                  <a:gd name="T40" fmla="*/ 2 w 128"/>
                  <a:gd name="T41" fmla="*/ 76 h 126"/>
                  <a:gd name="T42" fmla="*/ 4 w 128"/>
                  <a:gd name="T43" fmla="*/ 88 h 126"/>
                  <a:gd name="T44" fmla="*/ 10 w 128"/>
                  <a:gd name="T45" fmla="*/ 98 h 126"/>
                  <a:gd name="T46" fmla="*/ 18 w 128"/>
                  <a:gd name="T47" fmla="*/ 108 h 126"/>
                  <a:gd name="T48" fmla="*/ 28 w 128"/>
                  <a:gd name="T49" fmla="*/ 116 h 126"/>
                  <a:gd name="T50" fmla="*/ 38 w 128"/>
                  <a:gd name="T51" fmla="*/ 122 h 126"/>
                  <a:gd name="T52" fmla="*/ 50 w 128"/>
                  <a:gd name="T53" fmla="*/ 126 h 126"/>
                  <a:gd name="T54" fmla="*/ 64 w 128"/>
                  <a:gd name="T55" fmla="*/ 126 h 126"/>
                  <a:gd name="T56" fmla="*/ 64 w 128"/>
                  <a:gd name="T57" fmla="*/ 126 h 126"/>
                  <a:gd name="T58" fmla="*/ 76 w 128"/>
                  <a:gd name="T59" fmla="*/ 126 h 126"/>
                  <a:gd name="T60" fmla="*/ 88 w 128"/>
                  <a:gd name="T61" fmla="*/ 122 h 126"/>
                  <a:gd name="T62" fmla="*/ 100 w 128"/>
                  <a:gd name="T63" fmla="*/ 116 h 126"/>
                  <a:gd name="T64" fmla="*/ 108 w 128"/>
                  <a:gd name="T65" fmla="*/ 108 h 126"/>
                  <a:gd name="T66" fmla="*/ 116 w 128"/>
                  <a:gd name="T67" fmla="*/ 98 h 126"/>
                  <a:gd name="T68" fmla="*/ 122 w 128"/>
                  <a:gd name="T69" fmla="*/ 88 h 126"/>
                  <a:gd name="T70" fmla="*/ 126 w 128"/>
                  <a:gd name="T71" fmla="*/ 76 h 126"/>
                  <a:gd name="T72" fmla="*/ 128 w 128"/>
                  <a:gd name="T73" fmla="*/ 62 h 126"/>
                  <a:gd name="T74" fmla="*/ 128 w 128"/>
                  <a:gd name="T75" fmla="*/ 6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8" h="126">
                    <a:moveTo>
                      <a:pt x="128" y="62"/>
                    </a:moveTo>
                    <a:lnTo>
                      <a:pt x="128" y="62"/>
                    </a:lnTo>
                    <a:lnTo>
                      <a:pt x="126" y="50"/>
                    </a:lnTo>
                    <a:lnTo>
                      <a:pt x="122" y="38"/>
                    </a:lnTo>
                    <a:lnTo>
                      <a:pt x="116" y="28"/>
                    </a:lnTo>
                    <a:lnTo>
                      <a:pt x="108" y="18"/>
                    </a:lnTo>
                    <a:lnTo>
                      <a:pt x="100" y="10"/>
                    </a:lnTo>
                    <a:lnTo>
                      <a:pt x="88" y="4"/>
                    </a:lnTo>
                    <a:lnTo>
                      <a:pt x="76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50" y="0"/>
                    </a:lnTo>
                    <a:lnTo>
                      <a:pt x="38" y="4"/>
                    </a:lnTo>
                    <a:lnTo>
                      <a:pt x="28" y="10"/>
                    </a:lnTo>
                    <a:lnTo>
                      <a:pt x="18" y="18"/>
                    </a:lnTo>
                    <a:lnTo>
                      <a:pt x="10" y="28"/>
                    </a:lnTo>
                    <a:lnTo>
                      <a:pt x="4" y="38"/>
                    </a:lnTo>
                    <a:lnTo>
                      <a:pt x="2" y="5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2" y="76"/>
                    </a:lnTo>
                    <a:lnTo>
                      <a:pt x="4" y="88"/>
                    </a:lnTo>
                    <a:lnTo>
                      <a:pt x="10" y="98"/>
                    </a:lnTo>
                    <a:lnTo>
                      <a:pt x="18" y="108"/>
                    </a:lnTo>
                    <a:lnTo>
                      <a:pt x="28" y="116"/>
                    </a:lnTo>
                    <a:lnTo>
                      <a:pt x="38" y="122"/>
                    </a:lnTo>
                    <a:lnTo>
                      <a:pt x="50" y="126"/>
                    </a:lnTo>
                    <a:lnTo>
                      <a:pt x="64" y="126"/>
                    </a:lnTo>
                    <a:lnTo>
                      <a:pt x="64" y="126"/>
                    </a:lnTo>
                    <a:lnTo>
                      <a:pt x="76" y="126"/>
                    </a:lnTo>
                    <a:lnTo>
                      <a:pt x="88" y="122"/>
                    </a:lnTo>
                    <a:lnTo>
                      <a:pt x="100" y="116"/>
                    </a:lnTo>
                    <a:lnTo>
                      <a:pt x="108" y="108"/>
                    </a:lnTo>
                    <a:lnTo>
                      <a:pt x="116" y="98"/>
                    </a:lnTo>
                    <a:lnTo>
                      <a:pt x="122" y="88"/>
                    </a:lnTo>
                    <a:lnTo>
                      <a:pt x="126" y="76"/>
                    </a:lnTo>
                    <a:lnTo>
                      <a:pt x="128" y="62"/>
                    </a:lnTo>
                    <a:lnTo>
                      <a:pt x="128" y="62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33" name="Freeform 28"/>
              <p:cNvSpPr>
                <a:spLocks/>
              </p:cNvSpPr>
              <p:nvPr/>
            </p:nvSpPr>
            <p:spPr bwMode="auto">
              <a:xfrm>
                <a:off x="3541" y="1523"/>
                <a:ext cx="256" cy="254"/>
              </a:xfrm>
              <a:custGeom>
                <a:avLst/>
                <a:gdLst>
                  <a:gd name="T0" fmla="*/ 256 w 256"/>
                  <a:gd name="T1" fmla="*/ 126 h 254"/>
                  <a:gd name="T2" fmla="*/ 256 w 256"/>
                  <a:gd name="T3" fmla="*/ 126 h 254"/>
                  <a:gd name="T4" fmla="*/ 254 w 256"/>
                  <a:gd name="T5" fmla="*/ 114 h 254"/>
                  <a:gd name="T6" fmla="*/ 252 w 256"/>
                  <a:gd name="T7" fmla="*/ 102 h 254"/>
                  <a:gd name="T8" fmla="*/ 250 w 256"/>
                  <a:gd name="T9" fmla="*/ 88 h 254"/>
                  <a:gd name="T10" fmla="*/ 246 w 256"/>
                  <a:gd name="T11" fmla="*/ 78 h 254"/>
                  <a:gd name="T12" fmla="*/ 240 w 256"/>
                  <a:gd name="T13" fmla="*/ 66 h 254"/>
                  <a:gd name="T14" fmla="*/ 234 w 256"/>
                  <a:gd name="T15" fmla="*/ 56 h 254"/>
                  <a:gd name="T16" fmla="*/ 218 w 256"/>
                  <a:gd name="T17" fmla="*/ 36 h 254"/>
                  <a:gd name="T18" fmla="*/ 198 w 256"/>
                  <a:gd name="T19" fmla="*/ 22 h 254"/>
                  <a:gd name="T20" fmla="*/ 188 w 256"/>
                  <a:gd name="T21" fmla="*/ 14 h 254"/>
                  <a:gd name="T22" fmla="*/ 178 w 256"/>
                  <a:gd name="T23" fmla="*/ 10 h 254"/>
                  <a:gd name="T24" fmla="*/ 166 w 256"/>
                  <a:gd name="T25" fmla="*/ 4 h 254"/>
                  <a:gd name="T26" fmla="*/ 154 w 256"/>
                  <a:gd name="T27" fmla="*/ 2 h 254"/>
                  <a:gd name="T28" fmla="*/ 140 w 256"/>
                  <a:gd name="T29" fmla="*/ 0 h 254"/>
                  <a:gd name="T30" fmla="*/ 128 w 256"/>
                  <a:gd name="T31" fmla="*/ 0 h 254"/>
                  <a:gd name="T32" fmla="*/ 128 w 256"/>
                  <a:gd name="T33" fmla="*/ 0 h 254"/>
                  <a:gd name="T34" fmla="*/ 114 w 256"/>
                  <a:gd name="T35" fmla="*/ 0 h 254"/>
                  <a:gd name="T36" fmla="*/ 102 w 256"/>
                  <a:gd name="T37" fmla="*/ 2 h 254"/>
                  <a:gd name="T38" fmla="*/ 90 w 256"/>
                  <a:gd name="T39" fmla="*/ 4 h 254"/>
                  <a:gd name="T40" fmla="*/ 78 w 256"/>
                  <a:gd name="T41" fmla="*/ 10 h 254"/>
                  <a:gd name="T42" fmla="*/ 66 w 256"/>
                  <a:gd name="T43" fmla="*/ 14 h 254"/>
                  <a:gd name="T44" fmla="*/ 56 w 256"/>
                  <a:gd name="T45" fmla="*/ 22 h 254"/>
                  <a:gd name="T46" fmla="*/ 38 w 256"/>
                  <a:gd name="T47" fmla="*/ 36 h 254"/>
                  <a:gd name="T48" fmla="*/ 22 w 256"/>
                  <a:gd name="T49" fmla="*/ 56 h 254"/>
                  <a:gd name="T50" fmla="*/ 16 w 256"/>
                  <a:gd name="T51" fmla="*/ 66 h 254"/>
                  <a:gd name="T52" fmla="*/ 10 w 256"/>
                  <a:gd name="T53" fmla="*/ 78 h 254"/>
                  <a:gd name="T54" fmla="*/ 6 w 256"/>
                  <a:gd name="T55" fmla="*/ 88 h 254"/>
                  <a:gd name="T56" fmla="*/ 2 w 256"/>
                  <a:gd name="T57" fmla="*/ 102 h 254"/>
                  <a:gd name="T58" fmla="*/ 0 w 256"/>
                  <a:gd name="T59" fmla="*/ 114 h 254"/>
                  <a:gd name="T60" fmla="*/ 0 w 256"/>
                  <a:gd name="T61" fmla="*/ 126 h 254"/>
                  <a:gd name="T62" fmla="*/ 0 w 256"/>
                  <a:gd name="T63" fmla="*/ 126 h 254"/>
                  <a:gd name="T64" fmla="*/ 0 w 256"/>
                  <a:gd name="T65" fmla="*/ 140 h 254"/>
                  <a:gd name="T66" fmla="*/ 2 w 256"/>
                  <a:gd name="T67" fmla="*/ 152 h 254"/>
                  <a:gd name="T68" fmla="*/ 6 w 256"/>
                  <a:gd name="T69" fmla="*/ 164 h 254"/>
                  <a:gd name="T70" fmla="*/ 10 w 256"/>
                  <a:gd name="T71" fmla="*/ 176 h 254"/>
                  <a:gd name="T72" fmla="*/ 16 w 256"/>
                  <a:gd name="T73" fmla="*/ 188 h 254"/>
                  <a:gd name="T74" fmla="*/ 22 w 256"/>
                  <a:gd name="T75" fmla="*/ 198 h 254"/>
                  <a:gd name="T76" fmla="*/ 38 w 256"/>
                  <a:gd name="T77" fmla="*/ 218 h 254"/>
                  <a:gd name="T78" fmla="*/ 56 w 256"/>
                  <a:gd name="T79" fmla="*/ 232 h 254"/>
                  <a:gd name="T80" fmla="*/ 66 w 256"/>
                  <a:gd name="T81" fmla="*/ 238 h 254"/>
                  <a:gd name="T82" fmla="*/ 78 w 256"/>
                  <a:gd name="T83" fmla="*/ 244 h 254"/>
                  <a:gd name="T84" fmla="*/ 90 w 256"/>
                  <a:gd name="T85" fmla="*/ 248 h 254"/>
                  <a:gd name="T86" fmla="*/ 102 w 256"/>
                  <a:gd name="T87" fmla="*/ 252 h 254"/>
                  <a:gd name="T88" fmla="*/ 114 w 256"/>
                  <a:gd name="T89" fmla="*/ 254 h 254"/>
                  <a:gd name="T90" fmla="*/ 128 w 256"/>
                  <a:gd name="T91" fmla="*/ 254 h 254"/>
                  <a:gd name="T92" fmla="*/ 128 w 256"/>
                  <a:gd name="T93" fmla="*/ 254 h 254"/>
                  <a:gd name="T94" fmla="*/ 140 w 256"/>
                  <a:gd name="T95" fmla="*/ 254 h 254"/>
                  <a:gd name="T96" fmla="*/ 154 w 256"/>
                  <a:gd name="T97" fmla="*/ 252 h 254"/>
                  <a:gd name="T98" fmla="*/ 166 w 256"/>
                  <a:gd name="T99" fmla="*/ 248 h 254"/>
                  <a:gd name="T100" fmla="*/ 178 w 256"/>
                  <a:gd name="T101" fmla="*/ 244 h 254"/>
                  <a:gd name="T102" fmla="*/ 188 w 256"/>
                  <a:gd name="T103" fmla="*/ 238 h 254"/>
                  <a:gd name="T104" fmla="*/ 198 w 256"/>
                  <a:gd name="T105" fmla="*/ 232 h 254"/>
                  <a:gd name="T106" fmla="*/ 218 w 256"/>
                  <a:gd name="T107" fmla="*/ 218 h 254"/>
                  <a:gd name="T108" fmla="*/ 234 w 256"/>
                  <a:gd name="T109" fmla="*/ 198 h 254"/>
                  <a:gd name="T110" fmla="*/ 240 w 256"/>
                  <a:gd name="T111" fmla="*/ 188 h 254"/>
                  <a:gd name="T112" fmla="*/ 246 w 256"/>
                  <a:gd name="T113" fmla="*/ 176 h 254"/>
                  <a:gd name="T114" fmla="*/ 250 w 256"/>
                  <a:gd name="T115" fmla="*/ 164 h 254"/>
                  <a:gd name="T116" fmla="*/ 252 w 256"/>
                  <a:gd name="T117" fmla="*/ 152 h 254"/>
                  <a:gd name="T118" fmla="*/ 254 w 256"/>
                  <a:gd name="T119" fmla="*/ 140 h 254"/>
                  <a:gd name="T120" fmla="*/ 256 w 256"/>
                  <a:gd name="T121" fmla="*/ 126 h 254"/>
                  <a:gd name="T122" fmla="*/ 256 w 256"/>
                  <a:gd name="T123" fmla="*/ 126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6" h="254">
                    <a:moveTo>
                      <a:pt x="256" y="126"/>
                    </a:moveTo>
                    <a:lnTo>
                      <a:pt x="256" y="126"/>
                    </a:lnTo>
                    <a:lnTo>
                      <a:pt x="254" y="114"/>
                    </a:lnTo>
                    <a:lnTo>
                      <a:pt x="252" y="102"/>
                    </a:lnTo>
                    <a:lnTo>
                      <a:pt x="250" y="88"/>
                    </a:lnTo>
                    <a:lnTo>
                      <a:pt x="246" y="78"/>
                    </a:lnTo>
                    <a:lnTo>
                      <a:pt x="240" y="66"/>
                    </a:lnTo>
                    <a:lnTo>
                      <a:pt x="234" y="56"/>
                    </a:lnTo>
                    <a:lnTo>
                      <a:pt x="218" y="36"/>
                    </a:lnTo>
                    <a:lnTo>
                      <a:pt x="198" y="22"/>
                    </a:lnTo>
                    <a:lnTo>
                      <a:pt x="188" y="14"/>
                    </a:lnTo>
                    <a:lnTo>
                      <a:pt x="178" y="10"/>
                    </a:lnTo>
                    <a:lnTo>
                      <a:pt x="166" y="4"/>
                    </a:lnTo>
                    <a:lnTo>
                      <a:pt x="154" y="2"/>
                    </a:lnTo>
                    <a:lnTo>
                      <a:pt x="140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4" y="0"/>
                    </a:lnTo>
                    <a:lnTo>
                      <a:pt x="102" y="2"/>
                    </a:lnTo>
                    <a:lnTo>
                      <a:pt x="90" y="4"/>
                    </a:lnTo>
                    <a:lnTo>
                      <a:pt x="78" y="10"/>
                    </a:lnTo>
                    <a:lnTo>
                      <a:pt x="66" y="14"/>
                    </a:lnTo>
                    <a:lnTo>
                      <a:pt x="56" y="22"/>
                    </a:lnTo>
                    <a:lnTo>
                      <a:pt x="38" y="36"/>
                    </a:lnTo>
                    <a:lnTo>
                      <a:pt x="22" y="56"/>
                    </a:lnTo>
                    <a:lnTo>
                      <a:pt x="16" y="66"/>
                    </a:lnTo>
                    <a:lnTo>
                      <a:pt x="10" y="78"/>
                    </a:lnTo>
                    <a:lnTo>
                      <a:pt x="6" y="88"/>
                    </a:lnTo>
                    <a:lnTo>
                      <a:pt x="2" y="102"/>
                    </a:lnTo>
                    <a:lnTo>
                      <a:pt x="0" y="114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0" y="140"/>
                    </a:lnTo>
                    <a:lnTo>
                      <a:pt x="2" y="152"/>
                    </a:lnTo>
                    <a:lnTo>
                      <a:pt x="6" y="164"/>
                    </a:lnTo>
                    <a:lnTo>
                      <a:pt x="10" y="176"/>
                    </a:lnTo>
                    <a:lnTo>
                      <a:pt x="16" y="188"/>
                    </a:lnTo>
                    <a:lnTo>
                      <a:pt x="22" y="198"/>
                    </a:lnTo>
                    <a:lnTo>
                      <a:pt x="38" y="218"/>
                    </a:lnTo>
                    <a:lnTo>
                      <a:pt x="56" y="232"/>
                    </a:lnTo>
                    <a:lnTo>
                      <a:pt x="66" y="238"/>
                    </a:lnTo>
                    <a:lnTo>
                      <a:pt x="78" y="244"/>
                    </a:lnTo>
                    <a:lnTo>
                      <a:pt x="90" y="248"/>
                    </a:lnTo>
                    <a:lnTo>
                      <a:pt x="102" y="252"/>
                    </a:lnTo>
                    <a:lnTo>
                      <a:pt x="114" y="254"/>
                    </a:lnTo>
                    <a:lnTo>
                      <a:pt x="128" y="254"/>
                    </a:lnTo>
                    <a:lnTo>
                      <a:pt x="128" y="254"/>
                    </a:lnTo>
                    <a:lnTo>
                      <a:pt x="140" y="254"/>
                    </a:lnTo>
                    <a:lnTo>
                      <a:pt x="154" y="252"/>
                    </a:lnTo>
                    <a:lnTo>
                      <a:pt x="166" y="248"/>
                    </a:lnTo>
                    <a:lnTo>
                      <a:pt x="178" y="244"/>
                    </a:lnTo>
                    <a:lnTo>
                      <a:pt x="188" y="238"/>
                    </a:lnTo>
                    <a:lnTo>
                      <a:pt x="198" y="232"/>
                    </a:lnTo>
                    <a:lnTo>
                      <a:pt x="218" y="218"/>
                    </a:lnTo>
                    <a:lnTo>
                      <a:pt x="234" y="198"/>
                    </a:lnTo>
                    <a:lnTo>
                      <a:pt x="240" y="188"/>
                    </a:lnTo>
                    <a:lnTo>
                      <a:pt x="246" y="176"/>
                    </a:lnTo>
                    <a:lnTo>
                      <a:pt x="250" y="164"/>
                    </a:lnTo>
                    <a:lnTo>
                      <a:pt x="252" y="152"/>
                    </a:lnTo>
                    <a:lnTo>
                      <a:pt x="254" y="140"/>
                    </a:lnTo>
                    <a:lnTo>
                      <a:pt x="256" y="126"/>
                    </a:lnTo>
                    <a:lnTo>
                      <a:pt x="256" y="12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34" name="Freeform 29"/>
              <p:cNvSpPr>
                <a:spLocks/>
              </p:cNvSpPr>
              <p:nvPr/>
            </p:nvSpPr>
            <p:spPr bwMode="auto">
              <a:xfrm>
                <a:off x="3573" y="1213"/>
                <a:ext cx="192" cy="192"/>
              </a:xfrm>
              <a:custGeom>
                <a:avLst/>
                <a:gdLst>
                  <a:gd name="T0" fmla="*/ 192 w 192"/>
                  <a:gd name="T1" fmla="*/ 96 h 192"/>
                  <a:gd name="T2" fmla="*/ 192 w 192"/>
                  <a:gd name="T3" fmla="*/ 96 h 192"/>
                  <a:gd name="T4" fmla="*/ 190 w 192"/>
                  <a:gd name="T5" fmla="*/ 76 h 192"/>
                  <a:gd name="T6" fmla="*/ 184 w 192"/>
                  <a:gd name="T7" fmla="*/ 58 h 192"/>
                  <a:gd name="T8" fmla="*/ 174 w 192"/>
                  <a:gd name="T9" fmla="*/ 42 h 192"/>
                  <a:gd name="T10" fmla="*/ 164 w 192"/>
                  <a:gd name="T11" fmla="*/ 28 h 192"/>
                  <a:gd name="T12" fmla="*/ 150 w 192"/>
                  <a:gd name="T13" fmla="*/ 16 h 192"/>
                  <a:gd name="T14" fmla="*/ 132 w 192"/>
                  <a:gd name="T15" fmla="*/ 8 h 192"/>
                  <a:gd name="T16" fmla="*/ 114 w 192"/>
                  <a:gd name="T17" fmla="*/ 2 h 192"/>
                  <a:gd name="T18" fmla="*/ 96 w 192"/>
                  <a:gd name="T19" fmla="*/ 0 h 192"/>
                  <a:gd name="T20" fmla="*/ 96 w 192"/>
                  <a:gd name="T21" fmla="*/ 0 h 192"/>
                  <a:gd name="T22" fmla="*/ 76 w 192"/>
                  <a:gd name="T23" fmla="*/ 2 h 192"/>
                  <a:gd name="T24" fmla="*/ 58 w 192"/>
                  <a:gd name="T25" fmla="*/ 8 h 192"/>
                  <a:gd name="T26" fmla="*/ 42 w 192"/>
                  <a:gd name="T27" fmla="*/ 16 h 192"/>
                  <a:gd name="T28" fmla="*/ 28 w 192"/>
                  <a:gd name="T29" fmla="*/ 28 h 192"/>
                  <a:gd name="T30" fmla="*/ 16 w 192"/>
                  <a:gd name="T31" fmla="*/ 42 h 192"/>
                  <a:gd name="T32" fmla="*/ 8 w 192"/>
                  <a:gd name="T33" fmla="*/ 58 h 192"/>
                  <a:gd name="T34" fmla="*/ 2 w 192"/>
                  <a:gd name="T35" fmla="*/ 76 h 192"/>
                  <a:gd name="T36" fmla="*/ 0 w 192"/>
                  <a:gd name="T37" fmla="*/ 96 h 192"/>
                  <a:gd name="T38" fmla="*/ 0 w 192"/>
                  <a:gd name="T39" fmla="*/ 96 h 192"/>
                  <a:gd name="T40" fmla="*/ 2 w 192"/>
                  <a:gd name="T41" fmla="*/ 114 h 192"/>
                  <a:gd name="T42" fmla="*/ 8 w 192"/>
                  <a:gd name="T43" fmla="*/ 132 h 192"/>
                  <a:gd name="T44" fmla="*/ 16 w 192"/>
                  <a:gd name="T45" fmla="*/ 150 h 192"/>
                  <a:gd name="T46" fmla="*/ 28 w 192"/>
                  <a:gd name="T47" fmla="*/ 164 h 192"/>
                  <a:gd name="T48" fmla="*/ 42 w 192"/>
                  <a:gd name="T49" fmla="*/ 174 h 192"/>
                  <a:gd name="T50" fmla="*/ 58 w 192"/>
                  <a:gd name="T51" fmla="*/ 184 h 192"/>
                  <a:gd name="T52" fmla="*/ 76 w 192"/>
                  <a:gd name="T53" fmla="*/ 190 h 192"/>
                  <a:gd name="T54" fmla="*/ 96 w 192"/>
                  <a:gd name="T55" fmla="*/ 192 h 192"/>
                  <a:gd name="T56" fmla="*/ 96 w 192"/>
                  <a:gd name="T57" fmla="*/ 192 h 192"/>
                  <a:gd name="T58" fmla="*/ 114 w 192"/>
                  <a:gd name="T59" fmla="*/ 190 h 192"/>
                  <a:gd name="T60" fmla="*/ 132 w 192"/>
                  <a:gd name="T61" fmla="*/ 184 h 192"/>
                  <a:gd name="T62" fmla="*/ 150 w 192"/>
                  <a:gd name="T63" fmla="*/ 174 h 192"/>
                  <a:gd name="T64" fmla="*/ 164 w 192"/>
                  <a:gd name="T65" fmla="*/ 164 h 192"/>
                  <a:gd name="T66" fmla="*/ 174 w 192"/>
                  <a:gd name="T67" fmla="*/ 150 h 192"/>
                  <a:gd name="T68" fmla="*/ 184 w 192"/>
                  <a:gd name="T69" fmla="*/ 132 h 192"/>
                  <a:gd name="T70" fmla="*/ 190 w 192"/>
                  <a:gd name="T71" fmla="*/ 114 h 192"/>
                  <a:gd name="T72" fmla="*/ 192 w 192"/>
                  <a:gd name="T73" fmla="*/ 96 h 192"/>
                  <a:gd name="T74" fmla="*/ 192 w 192"/>
                  <a:gd name="T75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192" y="96"/>
                    </a:lnTo>
                    <a:lnTo>
                      <a:pt x="190" y="76"/>
                    </a:lnTo>
                    <a:lnTo>
                      <a:pt x="184" y="58"/>
                    </a:lnTo>
                    <a:lnTo>
                      <a:pt x="174" y="42"/>
                    </a:lnTo>
                    <a:lnTo>
                      <a:pt x="164" y="28"/>
                    </a:lnTo>
                    <a:lnTo>
                      <a:pt x="150" y="16"/>
                    </a:lnTo>
                    <a:lnTo>
                      <a:pt x="132" y="8"/>
                    </a:lnTo>
                    <a:lnTo>
                      <a:pt x="114" y="2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76" y="2"/>
                    </a:lnTo>
                    <a:lnTo>
                      <a:pt x="58" y="8"/>
                    </a:lnTo>
                    <a:lnTo>
                      <a:pt x="42" y="16"/>
                    </a:lnTo>
                    <a:lnTo>
                      <a:pt x="28" y="28"/>
                    </a:lnTo>
                    <a:lnTo>
                      <a:pt x="16" y="42"/>
                    </a:lnTo>
                    <a:lnTo>
                      <a:pt x="8" y="58"/>
                    </a:lnTo>
                    <a:lnTo>
                      <a:pt x="2" y="76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2" y="114"/>
                    </a:lnTo>
                    <a:lnTo>
                      <a:pt x="8" y="132"/>
                    </a:lnTo>
                    <a:lnTo>
                      <a:pt x="16" y="150"/>
                    </a:lnTo>
                    <a:lnTo>
                      <a:pt x="28" y="164"/>
                    </a:lnTo>
                    <a:lnTo>
                      <a:pt x="42" y="174"/>
                    </a:lnTo>
                    <a:lnTo>
                      <a:pt x="58" y="184"/>
                    </a:lnTo>
                    <a:lnTo>
                      <a:pt x="76" y="190"/>
                    </a:lnTo>
                    <a:lnTo>
                      <a:pt x="96" y="192"/>
                    </a:lnTo>
                    <a:lnTo>
                      <a:pt x="96" y="192"/>
                    </a:lnTo>
                    <a:lnTo>
                      <a:pt x="114" y="190"/>
                    </a:lnTo>
                    <a:lnTo>
                      <a:pt x="132" y="184"/>
                    </a:lnTo>
                    <a:lnTo>
                      <a:pt x="150" y="174"/>
                    </a:lnTo>
                    <a:lnTo>
                      <a:pt x="164" y="164"/>
                    </a:lnTo>
                    <a:lnTo>
                      <a:pt x="174" y="150"/>
                    </a:lnTo>
                    <a:lnTo>
                      <a:pt x="184" y="132"/>
                    </a:lnTo>
                    <a:lnTo>
                      <a:pt x="190" y="114"/>
                    </a:lnTo>
                    <a:lnTo>
                      <a:pt x="192" y="96"/>
                    </a:lnTo>
                    <a:lnTo>
                      <a:pt x="192" y="9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  <p:sp>
            <p:nvSpPr>
              <p:cNvPr id="35" name="Freeform 30"/>
              <p:cNvSpPr>
                <a:spLocks/>
              </p:cNvSpPr>
              <p:nvPr/>
            </p:nvSpPr>
            <p:spPr bwMode="auto">
              <a:xfrm>
                <a:off x="3605" y="907"/>
                <a:ext cx="128" cy="126"/>
              </a:xfrm>
              <a:custGeom>
                <a:avLst/>
                <a:gdLst>
                  <a:gd name="T0" fmla="*/ 128 w 128"/>
                  <a:gd name="T1" fmla="*/ 62 h 126"/>
                  <a:gd name="T2" fmla="*/ 128 w 128"/>
                  <a:gd name="T3" fmla="*/ 62 h 126"/>
                  <a:gd name="T4" fmla="*/ 126 w 128"/>
                  <a:gd name="T5" fmla="*/ 50 h 126"/>
                  <a:gd name="T6" fmla="*/ 122 w 128"/>
                  <a:gd name="T7" fmla="*/ 38 h 126"/>
                  <a:gd name="T8" fmla="*/ 116 w 128"/>
                  <a:gd name="T9" fmla="*/ 28 h 126"/>
                  <a:gd name="T10" fmla="*/ 108 w 128"/>
                  <a:gd name="T11" fmla="*/ 18 h 126"/>
                  <a:gd name="T12" fmla="*/ 100 w 128"/>
                  <a:gd name="T13" fmla="*/ 10 h 126"/>
                  <a:gd name="T14" fmla="*/ 88 w 128"/>
                  <a:gd name="T15" fmla="*/ 4 h 126"/>
                  <a:gd name="T16" fmla="*/ 76 w 128"/>
                  <a:gd name="T17" fmla="*/ 0 h 126"/>
                  <a:gd name="T18" fmla="*/ 64 w 128"/>
                  <a:gd name="T19" fmla="*/ 0 h 126"/>
                  <a:gd name="T20" fmla="*/ 64 w 128"/>
                  <a:gd name="T21" fmla="*/ 0 h 126"/>
                  <a:gd name="T22" fmla="*/ 50 w 128"/>
                  <a:gd name="T23" fmla="*/ 0 h 126"/>
                  <a:gd name="T24" fmla="*/ 38 w 128"/>
                  <a:gd name="T25" fmla="*/ 4 h 126"/>
                  <a:gd name="T26" fmla="*/ 28 w 128"/>
                  <a:gd name="T27" fmla="*/ 10 h 126"/>
                  <a:gd name="T28" fmla="*/ 18 w 128"/>
                  <a:gd name="T29" fmla="*/ 18 h 126"/>
                  <a:gd name="T30" fmla="*/ 10 w 128"/>
                  <a:gd name="T31" fmla="*/ 28 h 126"/>
                  <a:gd name="T32" fmla="*/ 4 w 128"/>
                  <a:gd name="T33" fmla="*/ 38 h 126"/>
                  <a:gd name="T34" fmla="*/ 2 w 128"/>
                  <a:gd name="T35" fmla="*/ 50 h 126"/>
                  <a:gd name="T36" fmla="*/ 0 w 128"/>
                  <a:gd name="T37" fmla="*/ 62 h 126"/>
                  <a:gd name="T38" fmla="*/ 0 w 128"/>
                  <a:gd name="T39" fmla="*/ 62 h 126"/>
                  <a:gd name="T40" fmla="*/ 2 w 128"/>
                  <a:gd name="T41" fmla="*/ 76 h 126"/>
                  <a:gd name="T42" fmla="*/ 4 w 128"/>
                  <a:gd name="T43" fmla="*/ 88 h 126"/>
                  <a:gd name="T44" fmla="*/ 10 w 128"/>
                  <a:gd name="T45" fmla="*/ 98 h 126"/>
                  <a:gd name="T46" fmla="*/ 18 w 128"/>
                  <a:gd name="T47" fmla="*/ 108 h 126"/>
                  <a:gd name="T48" fmla="*/ 28 w 128"/>
                  <a:gd name="T49" fmla="*/ 116 h 126"/>
                  <a:gd name="T50" fmla="*/ 38 w 128"/>
                  <a:gd name="T51" fmla="*/ 122 h 126"/>
                  <a:gd name="T52" fmla="*/ 50 w 128"/>
                  <a:gd name="T53" fmla="*/ 126 h 126"/>
                  <a:gd name="T54" fmla="*/ 64 w 128"/>
                  <a:gd name="T55" fmla="*/ 126 h 126"/>
                  <a:gd name="T56" fmla="*/ 64 w 128"/>
                  <a:gd name="T57" fmla="*/ 126 h 126"/>
                  <a:gd name="T58" fmla="*/ 76 w 128"/>
                  <a:gd name="T59" fmla="*/ 126 h 126"/>
                  <a:gd name="T60" fmla="*/ 88 w 128"/>
                  <a:gd name="T61" fmla="*/ 122 h 126"/>
                  <a:gd name="T62" fmla="*/ 100 w 128"/>
                  <a:gd name="T63" fmla="*/ 116 h 126"/>
                  <a:gd name="T64" fmla="*/ 108 w 128"/>
                  <a:gd name="T65" fmla="*/ 108 h 126"/>
                  <a:gd name="T66" fmla="*/ 116 w 128"/>
                  <a:gd name="T67" fmla="*/ 98 h 126"/>
                  <a:gd name="T68" fmla="*/ 122 w 128"/>
                  <a:gd name="T69" fmla="*/ 88 h 126"/>
                  <a:gd name="T70" fmla="*/ 126 w 128"/>
                  <a:gd name="T71" fmla="*/ 76 h 126"/>
                  <a:gd name="T72" fmla="*/ 128 w 128"/>
                  <a:gd name="T73" fmla="*/ 62 h 126"/>
                  <a:gd name="T74" fmla="*/ 128 w 128"/>
                  <a:gd name="T75" fmla="*/ 6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8" h="126">
                    <a:moveTo>
                      <a:pt x="128" y="62"/>
                    </a:moveTo>
                    <a:lnTo>
                      <a:pt x="128" y="62"/>
                    </a:lnTo>
                    <a:lnTo>
                      <a:pt x="126" y="50"/>
                    </a:lnTo>
                    <a:lnTo>
                      <a:pt x="122" y="38"/>
                    </a:lnTo>
                    <a:lnTo>
                      <a:pt x="116" y="28"/>
                    </a:lnTo>
                    <a:lnTo>
                      <a:pt x="108" y="18"/>
                    </a:lnTo>
                    <a:lnTo>
                      <a:pt x="100" y="10"/>
                    </a:lnTo>
                    <a:lnTo>
                      <a:pt x="88" y="4"/>
                    </a:lnTo>
                    <a:lnTo>
                      <a:pt x="76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50" y="0"/>
                    </a:lnTo>
                    <a:lnTo>
                      <a:pt x="38" y="4"/>
                    </a:lnTo>
                    <a:lnTo>
                      <a:pt x="28" y="10"/>
                    </a:lnTo>
                    <a:lnTo>
                      <a:pt x="18" y="18"/>
                    </a:lnTo>
                    <a:lnTo>
                      <a:pt x="10" y="28"/>
                    </a:lnTo>
                    <a:lnTo>
                      <a:pt x="4" y="38"/>
                    </a:lnTo>
                    <a:lnTo>
                      <a:pt x="2" y="5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2" y="76"/>
                    </a:lnTo>
                    <a:lnTo>
                      <a:pt x="4" y="88"/>
                    </a:lnTo>
                    <a:lnTo>
                      <a:pt x="10" y="98"/>
                    </a:lnTo>
                    <a:lnTo>
                      <a:pt x="18" y="108"/>
                    </a:lnTo>
                    <a:lnTo>
                      <a:pt x="28" y="116"/>
                    </a:lnTo>
                    <a:lnTo>
                      <a:pt x="38" y="122"/>
                    </a:lnTo>
                    <a:lnTo>
                      <a:pt x="50" y="126"/>
                    </a:lnTo>
                    <a:lnTo>
                      <a:pt x="64" y="126"/>
                    </a:lnTo>
                    <a:lnTo>
                      <a:pt x="64" y="126"/>
                    </a:lnTo>
                    <a:lnTo>
                      <a:pt x="76" y="126"/>
                    </a:lnTo>
                    <a:lnTo>
                      <a:pt x="88" y="122"/>
                    </a:lnTo>
                    <a:lnTo>
                      <a:pt x="100" y="116"/>
                    </a:lnTo>
                    <a:lnTo>
                      <a:pt x="108" y="108"/>
                    </a:lnTo>
                    <a:lnTo>
                      <a:pt x="116" y="98"/>
                    </a:lnTo>
                    <a:lnTo>
                      <a:pt x="122" y="88"/>
                    </a:lnTo>
                    <a:lnTo>
                      <a:pt x="126" y="76"/>
                    </a:lnTo>
                    <a:lnTo>
                      <a:pt x="128" y="62"/>
                    </a:lnTo>
                    <a:lnTo>
                      <a:pt x="128" y="6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607"/>
              </a:p>
            </p:txBody>
          </p:sp>
        </p:grpSp>
      </p:grpSp>
      <p:grpSp>
        <p:nvGrpSpPr>
          <p:cNvPr id="43" name="Gruppieren 42"/>
          <p:cNvGrpSpPr/>
          <p:nvPr userDrawn="1"/>
        </p:nvGrpSpPr>
        <p:grpSpPr>
          <a:xfrm>
            <a:off x="0" y="6367849"/>
            <a:ext cx="11520488" cy="112326"/>
            <a:chOff x="0" y="6120175"/>
            <a:chExt cx="11520488" cy="360000"/>
          </a:xfrm>
        </p:grpSpPr>
        <p:sp>
          <p:nvSpPr>
            <p:cNvPr id="7" name="Rechteck 6"/>
            <p:cNvSpPr/>
            <p:nvPr userDrawn="1"/>
          </p:nvSpPr>
          <p:spPr>
            <a:xfrm>
              <a:off x="0" y="6120175"/>
              <a:ext cx="2304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607"/>
            </a:p>
          </p:txBody>
        </p:sp>
        <p:sp>
          <p:nvSpPr>
            <p:cNvPr id="39" name="Rechteck 38"/>
            <p:cNvSpPr/>
            <p:nvPr userDrawn="1"/>
          </p:nvSpPr>
          <p:spPr>
            <a:xfrm>
              <a:off x="2304000" y="6120175"/>
              <a:ext cx="2304000" cy="360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607"/>
            </a:p>
          </p:txBody>
        </p:sp>
        <p:sp>
          <p:nvSpPr>
            <p:cNvPr id="40" name="Rechteck 39"/>
            <p:cNvSpPr/>
            <p:nvPr userDrawn="1"/>
          </p:nvSpPr>
          <p:spPr>
            <a:xfrm>
              <a:off x="4608244" y="6120175"/>
              <a:ext cx="2304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607"/>
            </a:p>
          </p:txBody>
        </p:sp>
        <p:sp>
          <p:nvSpPr>
            <p:cNvPr id="41" name="Rechteck 40"/>
            <p:cNvSpPr/>
            <p:nvPr userDrawn="1"/>
          </p:nvSpPr>
          <p:spPr>
            <a:xfrm>
              <a:off x="6912000" y="6120175"/>
              <a:ext cx="2304000" cy="360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607"/>
            </a:p>
          </p:txBody>
        </p:sp>
        <p:sp>
          <p:nvSpPr>
            <p:cNvPr id="42" name="Rechteck 41"/>
            <p:cNvSpPr/>
            <p:nvPr userDrawn="1"/>
          </p:nvSpPr>
          <p:spPr>
            <a:xfrm>
              <a:off x="9216488" y="6120175"/>
              <a:ext cx="2304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607"/>
            </a:p>
          </p:txBody>
        </p:sp>
      </p:grpSp>
    </p:spTree>
    <p:extLst>
      <p:ext uri="{BB962C8B-B14F-4D97-AF65-F5344CB8AC3E}">
        <p14:creationId xmlns:p14="http://schemas.microsoft.com/office/powerpoint/2010/main" val="558767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77" r:id="rId10"/>
    <p:sldLayoutId id="2147483665" r:id="rId11"/>
    <p:sldLayoutId id="2147483676" r:id="rId12"/>
    <p:sldLayoutId id="2147483671" r:id="rId13"/>
    <p:sldLayoutId id="2147483672" r:id="rId14"/>
    <p:sldLayoutId id="2147483673" r:id="rId15"/>
    <p:sldLayoutId id="2147483675" r:id="rId16"/>
    <p:sldLayoutId id="2147483674" r:id="rId17"/>
  </p:sldLayoutIdLst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8564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">
            <a:extLst>
              <a:ext uri="{FF2B5EF4-FFF2-40B4-BE49-F238E27FC236}">
                <a16:creationId xmlns:a16="http://schemas.microsoft.com/office/drawing/2014/main" id="{350E6541-61E5-2C1F-70A5-5961294BFA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99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2">
            <a:extLst>
              <a:ext uri="{FF2B5EF4-FFF2-40B4-BE49-F238E27FC236}">
                <a16:creationId xmlns:a16="http://schemas.microsoft.com/office/drawing/2014/main" id="{DA44B618-55EC-4826-A69A-7C98A25EAB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394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3">
            <a:extLst>
              <a:ext uri="{FF2B5EF4-FFF2-40B4-BE49-F238E27FC236}">
                <a16:creationId xmlns:a16="http://schemas.microsoft.com/office/drawing/2014/main" id="{ACDB8184-1E7A-34E5-23C1-61E73B68022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646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4">
            <a:extLst>
              <a:ext uri="{FF2B5EF4-FFF2-40B4-BE49-F238E27FC236}">
                <a16:creationId xmlns:a16="http://schemas.microsoft.com/office/drawing/2014/main" id="{1C647294-9DA9-8B97-09F6-9994FC7236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983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5">
            <a:extLst>
              <a:ext uri="{FF2B5EF4-FFF2-40B4-BE49-F238E27FC236}">
                <a16:creationId xmlns:a16="http://schemas.microsoft.com/office/drawing/2014/main" id="{EA35C300-2601-664B-A847-5FDA7A9A36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56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6">
            <a:extLst>
              <a:ext uri="{FF2B5EF4-FFF2-40B4-BE49-F238E27FC236}">
                <a16:creationId xmlns:a16="http://schemas.microsoft.com/office/drawing/2014/main" id="{4993F8E5-6D59-F48C-1B96-D9DA5E7BBE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318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7">
            <a:extLst>
              <a:ext uri="{FF2B5EF4-FFF2-40B4-BE49-F238E27FC236}">
                <a16:creationId xmlns:a16="http://schemas.microsoft.com/office/drawing/2014/main" id="{C703FD4F-2718-F497-A7C6-26EDF20011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639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8">
            <a:extLst>
              <a:ext uri="{FF2B5EF4-FFF2-40B4-BE49-F238E27FC236}">
                <a16:creationId xmlns:a16="http://schemas.microsoft.com/office/drawing/2014/main" id="{9F7B5B14-79A8-BBD4-8437-ECCEBC7D201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712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9">
            <a:extLst>
              <a:ext uri="{FF2B5EF4-FFF2-40B4-BE49-F238E27FC236}">
                <a16:creationId xmlns:a16="http://schemas.microsoft.com/office/drawing/2014/main" id="{2FA48252-A503-EB95-2E49-97988B2ED5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397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10">
            <a:extLst>
              <a:ext uri="{FF2B5EF4-FFF2-40B4-BE49-F238E27FC236}">
                <a16:creationId xmlns:a16="http://schemas.microsoft.com/office/drawing/2014/main" id="{B4864E18-986F-934F-6245-BE9C81D897C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105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11">
            <a:extLst>
              <a:ext uri="{FF2B5EF4-FFF2-40B4-BE49-F238E27FC236}">
                <a16:creationId xmlns:a16="http://schemas.microsoft.com/office/drawing/2014/main" id="{6267FC5D-EC50-4AF8-0E3B-BB5383EF1C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0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ext, Welle, Sport, Surfen enthält.&#10;&#10;Automatisch generierte Beschreibung">
            <a:extLst>
              <a:ext uri="{FF2B5EF4-FFF2-40B4-BE49-F238E27FC236}">
                <a16:creationId xmlns:a16="http://schemas.microsoft.com/office/drawing/2014/main" id="{B2B96C4A-900E-65C0-BA5F-57250E939E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"/>
            <a:ext cx="11520488" cy="647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8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13">
            <a:extLst>
              <a:ext uri="{FF2B5EF4-FFF2-40B4-BE49-F238E27FC236}">
                <a16:creationId xmlns:a16="http://schemas.microsoft.com/office/drawing/2014/main" id="{71A04AC4-60C8-C5F4-ED6B-BBC358408A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791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14">
            <a:extLst>
              <a:ext uri="{FF2B5EF4-FFF2-40B4-BE49-F238E27FC236}">
                <a16:creationId xmlns:a16="http://schemas.microsoft.com/office/drawing/2014/main" id="{A2673551-81B1-EB8D-549E-6AF7DEC759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5661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15">
            <a:extLst>
              <a:ext uri="{FF2B5EF4-FFF2-40B4-BE49-F238E27FC236}">
                <a16:creationId xmlns:a16="http://schemas.microsoft.com/office/drawing/2014/main" id="{C128FAAA-C965-5B8A-10F7-48DE742FA0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209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16">
            <a:extLst>
              <a:ext uri="{FF2B5EF4-FFF2-40B4-BE49-F238E27FC236}">
                <a16:creationId xmlns:a16="http://schemas.microsoft.com/office/drawing/2014/main" id="{99DE9CAA-199A-6F77-6D12-B8FA89106C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966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17">
            <a:extLst>
              <a:ext uri="{FF2B5EF4-FFF2-40B4-BE49-F238E27FC236}">
                <a16:creationId xmlns:a16="http://schemas.microsoft.com/office/drawing/2014/main" id="{7AC8B182-E811-1A73-9278-B93A32CCD4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682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18">
            <a:extLst>
              <a:ext uri="{FF2B5EF4-FFF2-40B4-BE49-F238E27FC236}">
                <a16:creationId xmlns:a16="http://schemas.microsoft.com/office/drawing/2014/main" id="{6BA7A540-4F06-D8C0-A294-A5E7C561F25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9898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19">
            <a:extLst>
              <a:ext uri="{FF2B5EF4-FFF2-40B4-BE49-F238E27FC236}">
                <a16:creationId xmlns:a16="http://schemas.microsoft.com/office/drawing/2014/main" id="{2A05C41B-25E9-2C99-A21A-8C76952D65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00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20">
            <a:extLst>
              <a:ext uri="{FF2B5EF4-FFF2-40B4-BE49-F238E27FC236}">
                <a16:creationId xmlns:a16="http://schemas.microsoft.com/office/drawing/2014/main" id="{09CAD3F0-A685-C133-D928-D0176DD87C0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1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21">
            <a:extLst>
              <a:ext uri="{FF2B5EF4-FFF2-40B4-BE49-F238E27FC236}">
                <a16:creationId xmlns:a16="http://schemas.microsoft.com/office/drawing/2014/main" id="{550042DB-3BD7-6E1A-B311-383CF0DD80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8125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22">
            <a:extLst>
              <a:ext uri="{FF2B5EF4-FFF2-40B4-BE49-F238E27FC236}">
                <a16:creationId xmlns:a16="http://schemas.microsoft.com/office/drawing/2014/main" id="{86670B51-0C4D-0257-1EE0-30A675983A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489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23">
            <a:extLst>
              <a:ext uri="{FF2B5EF4-FFF2-40B4-BE49-F238E27FC236}">
                <a16:creationId xmlns:a16="http://schemas.microsoft.com/office/drawing/2014/main" id="{8038ACB5-18C0-9C7E-36C7-A1D347FA60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208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24">
            <a:extLst>
              <a:ext uri="{FF2B5EF4-FFF2-40B4-BE49-F238E27FC236}">
                <a16:creationId xmlns:a16="http://schemas.microsoft.com/office/drawing/2014/main" id="{D231E22E-DD72-A385-35DC-1F6C07E5B4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5298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25">
            <a:extLst>
              <a:ext uri="{FF2B5EF4-FFF2-40B4-BE49-F238E27FC236}">
                <a16:creationId xmlns:a16="http://schemas.microsoft.com/office/drawing/2014/main" id="{AABFC69B-AA53-1D10-CE4C-DAC97BE7EA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5089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26">
            <a:extLst>
              <a:ext uri="{FF2B5EF4-FFF2-40B4-BE49-F238E27FC236}">
                <a16:creationId xmlns:a16="http://schemas.microsoft.com/office/drawing/2014/main" id="{8680F79F-C2ED-4A2B-BF95-129662EB9C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0511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27">
            <a:extLst>
              <a:ext uri="{FF2B5EF4-FFF2-40B4-BE49-F238E27FC236}">
                <a16:creationId xmlns:a16="http://schemas.microsoft.com/office/drawing/2014/main" id="{F1A3B8B6-4A90-A1E3-B1A4-A20EED335D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2388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28">
            <a:extLst>
              <a:ext uri="{FF2B5EF4-FFF2-40B4-BE49-F238E27FC236}">
                <a16:creationId xmlns:a16="http://schemas.microsoft.com/office/drawing/2014/main" id="{437D473C-1DDA-670F-2B5C-A46508707D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8553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29">
            <a:extLst>
              <a:ext uri="{FF2B5EF4-FFF2-40B4-BE49-F238E27FC236}">
                <a16:creationId xmlns:a16="http://schemas.microsoft.com/office/drawing/2014/main" id="{B898A61A-DC9B-2AD9-FD38-E52EBB0AA2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9320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DB55D22-DCA2-2D4E-3A35-8ACF305D43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5" y="0"/>
            <a:ext cx="11518998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709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31">
            <a:extLst>
              <a:ext uri="{FF2B5EF4-FFF2-40B4-BE49-F238E27FC236}">
                <a16:creationId xmlns:a16="http://schemas.microsoft.com/office/drawing/2014/main" id="{24AEE0E2-29EB-B8AC-9FF8-20BE0E6AF2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7644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32">
            <a:extLst>
              <a:ext uri="{FF2B5EF4-FFF2-40B4-BE49-F238E27FC236}">
                <a16:creationId xmlns:a16="http://schemas.microsoft.com/office/drawing/2014/main" id="{83B7DD75-99E7-33B5-5C81-BFDED9E6E0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1200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33">
            <a:extLst>
              <a:ext uri="{FF2B5EF4-FFF2-40B4-BE49-F238E27FC236}">
                <a16:creationId xmlns:a16="http://schemas.microsoft.com/office/drawing/2014/main" id="{57D787B5-DB0C-3A48-B3F9-2B37D90524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0966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34">
            <a:extLst>
              <a:ext uri="{FF2B5EF4-FFF2-40B4-BE49-F238E27FC236}">
                <a16:creationId xmlns:a16="http://schemas.microsoft.com/office/drawing/2014/main" id="{C55DAD9C-0D64-C285-571E-25FBD9E4A7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1108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35">
            <a:extLst>
              <a:ext uri="{FF2B5EF4-FFF2-40B4-BE49-F238E27FC236}">
                <a16:creationId xmlns:a16="http://schemas.microsoft.com/office/drawing/2014/main" id="{CBC325EA-1ABC-680E-6C52-506BDE3EAF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591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36">
            <a:extLst>
              <a:ext uri="{FF2B5EF4-FFF2-40B4-BE49-F238E27FC236}">
                <a16:creationId xmlns:a16="http://schemas.microsoft.com/office/drawing/2014/main" id="{AE738A04-9702-D407-6A97-00761903F9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049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37">
            <a:extLst>
              <a:ext uri="{FF2B5EF4-FFF2-40B4-BE49-F238E27FC236}">
                <a16:creationId xmlns:a16="http://schemas.microsoft.com/office/drawing/2014/main" id="{20A8A3AA-CA5D-CEFB-758C-9781FF55C3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9815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38">
            <a:extLst>
              <a:ext uri="{FF2B5EF4-FFF2-40B4-BE49-F238E27FC236}">
                <a16:creationId xmlns:a16="http://schemas.microsoft.com/office/drawing/2014/main" id="{58C7B9EC-154C-FE15-0F4A-0097377989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6165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39">
            <a:extLst>
              <a:ext uri="{FF2B5EF4-FFF2-40B4-BE49-F238E27FC236}">
                <a16:creationId xmlns:a16="http://schemas.microsoft.com/office/drawing/2014/main" id="{D8956096-239A-82E9-04D4-B9563E758C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7641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40">
            <a:extLst>
              <a:ext uri="{FF2B5EF4-FFF2-40B4-BE49-F238E27FC236}">
                <a16:creationId xmlns:a16="http://schemas.microsoft.com/office/drawing/2014/main" id="{98729A9D-5E44-F917-594F-3FBEA3CAF32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648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41">
            <a:extLst>
              <a:ext uri="{FF2B5EF4-FFF2-40B4-BE49-F238E27FC236}">
                <a16:creationId xmlns:a16="http://schemas.microsoft.com/office/drawing/2014/main" id="{C25893A9-A2CC-2765-FDF2-B1CA6ADB13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3490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42">
            <a:extLst>
              <a:ext uri="{FF2B5EF4-FFF2-40B4-BE49-F238E27FC236}">
                <a16:creationId xmlns:a16="http://schemas.microsoft.com/office/drawing/2014/main" id="{7F616A84-6AE8-104D-0F45-46155D8E85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2464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43">
            <a:extLst>
              <a:ext uri="{FF2B5EF4-FFF2-40B4-BE49-F238E27FC236}">
                <a16:creationId xmlns:a16="http://schemas.microsoft.com/office/drawing/2014/main" id="{BE8FF5F7-CF6F-629B-90A0-0405ABFA41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966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44">
            <a:extLst>
              <a:ext uri="{FF2B5EF4-FFF2-40B4-BE49-F238E27FC236}">
                <a16:creationId xmlns:a16="http://schemas.microsoft.com/office/drawing/2014/main" id="{DBEB50C8-3B81-C4C5-7261-2D4FDE679F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6661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45">
            <a:extLst>
              <a:ext uri="{FF2B5EF4-FFF2-40B4-BE49-F238E27FC236}">
                <a16:creationId xmlns:a16="http://schemas.microsoft.com/office/drawing/2014/main" id="{EE3E50CA-72A3-72A9-693F-5C3BB41991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6465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46">
            <a:extLst>
              <a:ext uri="{FF2B5EF4-FFF2-40B4-BE49-F238E27FC236}">
                <a16:creationId xmlns:a16="http://schemas.microsoft.com/office/drawing/2014/main" id="{9B77F21D-8D91-6D10-5AAB-4B2A50F0EF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7808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4 PPT-Folien47">
            <a:extLst>
              <a:ext uri="{FF2B5EF4-FFF2-40B4-BE49-F238E27FC236}">
                <a16:creationId xmlns:a16="http://schemas.microsoft.com/office/drawing/2014/main" id="{591F2324-BCDD-D7D8-AC3E-F92A6C6A4A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" y="0"/>
            <a:ext cx="11520311" cy="64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980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Z-Farben">
      <a:dk1>
        <a:sysClr val="windowText" lastClr="000000"/>
      </a:dk1>
      <a:lt1>
        <a:sysClr val="window" lastClr="FFFFFF"/>
      </a:lt1>
      <a:dk2>
        <a:srgbClr val="464646"/>
      </a:dk2>
      <a:lt2>
        <a:srgbClr val="E7E6E6"/>
      </a:lt2>
      <a:accent1>
        <a:srgbClr val="717171"/>
      </a:accent1>
      <a:accent2>
        <a:srgbClr val="F59600"/>
      </a:accent2>
      <a:accent3>
        <a:srgbClr val="50A028"/>
      </a:accent3>
      <a:accent4>
        <a:srgbClr val="CD003C"/>
      </a:accent4>
      <a:accent5>
        <a:srgbClr val="6E1E7D"/>
      </a:accent5>
      <a:accent6>
        <a:srgbClr val="004B91"/>
      </a:accent6>
      <a:hlink>
        <a:srgbClr val="004B91"/>
      </a:hlink>
      <a:folHlink>
        <a:srgbClr val="6E1E7D"/>
      </a:folHlink>
    </a:clrScheme>
    <a:fontScheme name="Benutzerdefiniert 3">
      <a:majorFont>
        <a:latin typeface="DaxPro-Medium"/>
        <a:ea typeface=""/>
        <a:cs typeface=""/>
      </a:majorFont>
      <a:minorFont>
        <a:latin typeface="DaxPro-Regular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LZ-Präsentation.potx" id="{EEF23557-C500-4F49-A4D3-187842725A15}" vid="{984CF7A0-1690-4FAF-9ACD-22085935973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958B401BAC2294BB18737C43ECC85E1" ma:contentTypeVersion="13" ma:contentTypeDescription="Ein neues Dokument erstellen." ma:contentTypeScope="" ma:versionID="8d65d681d34f227a5d3bcd2482c55739">
  <xsd:schema xmlns:xsd="http://www.w3.org/2001/XMLSchema" xmlns:xs="http://www.w3.org/2001/XMLSchema" xmlns:p="http://schemas.microsoft.com/office/2006/metadata/properties" xmlns:ns2="bcc465b6-7d80-46ff-92d8-1182257c530b" xmlns:ns3="da1b79c9-fab1-47d9-9d5e-f9d767e01345" targetNamespace="http://schemas.microsoft.com/office/2006/metadata/properties" ma:root="true" ma:fieldsID="127cf308f567fa4aa30bcfb44a62b7cc" ns2:_="" ns3:_="">
    <xsd:import namespace="bcc465b6-7d80-46ff-92d8-1182257c530b"/>
    <xsd:import namespace="da1b79c9-fab1-47d9-9d5e-f9d767e013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c465b6-7d80-46ff-92d8-1182257c53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1b79c9-fab1-47d9-9d5e-f9d767e0134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5D68E93-C72D-4A07-B6EE-4C3BC12EB1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c465b6-7d80-46ff-92d8-1182257c530b"/>
    <ds:schemaRef ds:uri="da1b79c9-fab1-47d9-9d5e-f9d767e013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75DA032-5D43-4272-BB16-FFD9FFEE26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3E05D3-9036-4B28-8A2A-CABD11F2AD67}">
  <ds:schemaRefs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da1b79c9-fab1-47d9-9d5e-f9d767e01345"/>
    <ds:schemaRef ds:uri="bcc465b6-7d80-46ff-92d8-1182257c530b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Vorlage_LZ-Präsentation</Template>
  <TotalTime>0</TotalTime>
  <Words>0</Words>
  <Application>Microsoft Office PowerPoint</Application>
  <PresentationFormat>Benutzerdefiniert</PresentationFormat>
  <Paragraphs>0</Paragraphs>
  <Slides>48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48</vt:i4>
      </vt:variant>
    </vt:vector>
  </HeadingPairs>
  <TitlesOfParts>
    <vt:vector size="52" baseType="lpstr">
      <vt:lpstr>DaxPro-Medium</vt:lpstr>
      <vt:lpstr>Arial</vt:lpstr>
      <vt:lpstr>DaxPro-Regular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Jonathan Renz</dc:creator>
  <cp:lastModifiedBy>Jonathan Renz</cp:lastModifiedBy>
  <cp:revision>3</cp:revision>
  <dcterms:created xsi:type="dcterms:W3CDTF">2023-10-16T20:48:45Z</dcterms:created>
  <dcterms:modified xsi:type="dcterms:W3CDTF">2023-11-21T15:29:26Z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0x010100A958B401BAC2294BB18737C43ECC85E1</vt:lpwstr>
  </property>
</Properties>
</file>